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5" r:id="rId36"/>
    <p:sldId id="296" r:id="rId37"/>
    <p:sldId id="297" r:id="rId38"/>
    <p:sldId id="298" r:id="rId39"/>
    <p:sldId id="299" r:id="rId40"/>
    <p:sldId id="300" r:id="rId41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8" y="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8.png"/><Relationship Id="rId21" Type="http://schemas.openxmlformats.org/officeDocument/2006/relationships/image" Target="../media/image543.png"/><Relationship Id="rId42" Type="http://schemas.openxmlformats.org/officeDocument/2006/relationships/image" Target="../media/image564.png"/><Relationship Id="rId47" Type="http://schemas.openxmlformats.org/officeDocument/2006/relationships/image" Target="../media/image569.png"/><Relationship Id="rId63" Type="http://schemas.openxmlformats.org/officeDocument/2006/relationships/image" Target="../media/image585.png"/><Relationship Id="rId68" Type="http://schemas.openxmlformats.org/officeDocument/2006/relationships/image" Target="../media/image590.png"/><Relationship Id="rId16" Type="http://schemas.openxmlformats.org/officeDocument/2006/relationships/image" Target="../media/image538.png"/><Relationship Id="rId11" Type="http://schemas.openxmlformats.org/officeDocument/2006/relationships/image" Target="../media/image533.png"/><Relationship Id="rId32" Type="http://schemas.openxmlformats.org/officeDocument/2006/relationships/image" Target="../media/image554.png"/><Relationship Id="rId37" Type="http://schemas.openxmlformats.org/officeDocument/2006/relationships/image" Target="../media/image559.png"/><Relationship Id="rId53" Type="http://schemas.openxmlformats.org/officeDocument/2006/relationships/image" Target="../media/image575.png"/><Relationship Id="rId58" Type="http://schemas.openxmlformats.org/officeDocument/2006/relationships/image" Target="../media/image580.png"/><Relationship Id="rId74" Type="http://schemas.openxmlformats.org/officeDocument/2006/relationships/image" Target="../media/image596.png"/><Relationship Id="rId79" Type="http://schemas.openxmlformats.org/officeDocument/2006/relationships/image" Target="../media/image601.png"/><Relationship Id="rId5" Type="http://schemas.openxmlformats.org/officeDocument/2006/relationships/image" Target="../media/image527.png"/><Relationship Id="rId61" Type="http://schemas.openxmlformats.org/officeDocument/2006/relationships/image" Target="../media/image583.png"/><Relationship Id="rId19" Type="http://schemas.openxmlformats.org/officeDocument/2006/relationships/image" Target="../media/image541.png"/><Relationship Id="rId14" Type="http://schemas.openxmlformats.org/officeDocument/2006/relationships/image" Target="../media/image536.png"/><Relationship Id="rId22" Type="http://schemas.openxmlformats.org/officeDocument/2006/relationships/image" Target="../media/image544.png"/><Relationship Id="rId27" Type="http://schemas.openxmlformats.org/officeDocument/2006/relationships/image" Target="../media/image549.png"/><Relationship Id="rId30" Type="http://schemas.openxmlformats.org/officeDocument/2006/relationships/image" Target="../media/image552.png"/><Relationship Id="rId35" Type="http://schemas.openxmlformats.org/officeDocument/2006/relationships/image" Target="../media/image557.png"/><Relationship Id="rId43" Type="http://schemas.openxmlformats.org/officeDocument/2006/relationships/image" Target="../media/image565.png"/><Relationship Id="rId48" Type="http://schemas.openxmlformats.org/officeDocument/2006/relationships/image" Target="../media/image570.png"/><Relationship Id="rId56" Type="http://schemas.openxmlformats.org/officeDocument/2006/relationships/image" Target="../media/image578.png"/><Relationship Id="rId64" Type="http://schemas.openxmlformats.org/officeDocument/2006/relationships/image" Target="../media/image586.png"/><Relationship Id="rId69" Type="http://schemas.openxmlformats.org/officeDocument/2006/relationships/image" Target="../media/image591.png"/><Relationship Id="rId77" Type="http://schemas.openxmlformats.org/officeDocument/2006/relationships/image" Target="../media/image599.png"/><Relationship Id="rId8" Type="http://schemas.openxmlformats.org/officeDocument/2006/relationships/image" Target="../media/image530.png"/><Relationship Id="rId51" Type="http://schemas.openxmlformats.org/officeDocument/2006/relationships/image" Target="../media/image573.png"/><Relationship Id="rId72" Type="http://schemas.openxmlformats.org/officeDocument/2006/relationships/image" Target="../media/image594.png"/><Relationship Id="rId80" Type="http://schemas.openxmlformats.org/officeDocument/2006/relationships/image" Target="../media/image602.png"/><Relationship Id="rId3" Type="http://schemas.openxmlformats.org/officeDocument/2006/relationships/image" Target="../media/image525.png"/><Relationship Id="rId12" Type="http://schemas.openxmlformats.org/officeDocument/2006/relationships/image" Target="../media/image534.png"/><Relationship Id="rId17" Type="http://schemas.openxmlformats.org/officeDocument/2006/relationships/image" Target="../media/image539.png"/><Relationship Id="rId25" Type="http://schemas.openxmlformats.org/officeDocument/2006/relationships/image" Target="../media/image547.png"/><Relationship Id="rId33" Type="http://schemas.openxmlformats.org/officeDocument/2006/relationships/image" Target="../media/image555.png"/><Relationship Id="rId38" Type="http://schemas.openxmlformats.org/officeDocument/2006/relationships/image" Target="../media/image560.png"/><Relationship Id="rId46" Type="http://schemas.openxmlformats.org/officeDocument/2006/relationships/image" Target="../media/image568.png"/><Relationship Id="rId59" Type="http://schemas.openxmlformats.org/officeDocument/2006/relationships/image" Target="../media/image581.png"/><Relationship Id="rId67" Type="http://schemas.openxmlformats.org/officeDocument/2006/relationships/image" Target="../media/image589.png"/><Relationship Id="rId20" Type="http://schemas.openxmlformats.org/officeDocument/2006/relationships/image" Target="../media/image542.png"/><Relationship Id="rId41" Type="http://schemas.openxmlformats.org/officeDocument/2006/relationships/image" Target="../media/image563.png"/><Relationship Id="rId54" Type="http://schemas.openxmlformats.org/officeDocument/2006/relationships/image" Target="../media/image576.png"/><Relationship Id="rId62" Type="http://schemas.openxmlformats.org/officeDocument/2006/relationships/image" Target="../media/image584.png"/><Relationship Id="rId70" Type="http://schemas.openxmlformats.org/officeDocument/2006/relationships/image" Target="../media/image592.png"/><Relationship Id="rId75" Type="http://schemas.openxmlformats.org/officeDocument/2006/relationships/image" Target="../media/image5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8.png"/><Relationship Id="rId15" Type="http://schemas.openxmlformats.org/officeDocument/2006/relationships/image" Target="../media/image537.png"/><Relationship Id="rId23" Type="http://schemas.openxmlformats.org/officeDocument/2006/relationships/image" Target="../media/image545.png"/><Relationship Id="rId28" Type="http://schemas.openxmlformats.org/officeDocument/2006/relationships/image" Target="../media/image550.png"/><Relationship Id="rId36" Type="http://schemas.openxmlformats.org/officeDocument/2006/relationships/image" Target="../media/image558.png"/><Relationship Id="rId49" Type="http://schemas.openxmlformats.org/officeDocument/2006/relationships/image" Target="../media/image571.png"/><Relationship Id="rId57" Type="http://schemas.openxmlformats.org/officeDocument/2006/relationships/image" Target="../media/image579.png"/><Relationship Id="rId10" Type="http://schemas.openxmlformats.org/officeDocument/2006/relationships/image" Target="../media/image532.png"/><Relationship Id="rId31" Type="http://schemas.openxmlformats.org/officeDocument/2006/relationships/image" Target="../media/image553.png"/><Relationship Id="rId44" Type="http://schemas.openxmlformats.org/officeDocument/2006/relationships/image" Target="../media/image566.png"/><Relationship Id="rId52" Type="http://schemas.openxmlformats.org/officeDocument/2006/relationships/image" Target="../media/image574.png"/><Relationship Id="rId60" Type="http://schemas.openxmlformats.org/officeDocument/2006/relationships/image" Target="../media/image582.png"/><Relationship Id="rId65" Type="http://schemas.openxmlformats.org/officeDocument/2006/relationships/image" Target="../media/image587.png"/><Relationship Id="rId73" Type="http://schemas.openxmlformats.org/officeDocument/2006/relationships/image" Target="../media/image595.png"/><Relationship Id="rId78" Type="http://schemas.openxmlformats.org/officeDocument/2006/relationships/image" Target="../media/image600.png"/><Relationship Id="rId81" Type="http://schemas.openxmlformats.org/officeDocument/2006/relationships/image" Target="../media/image603.png"/><Relationship Id="rId4" Type="http://schemas.openxmlformats.org/officeDocument/2006/relationships/image" Target="../media/image526.png"/><Relationship Id="rId9" Type="http://schemas.openxmlformats.org/officeDocument/2006/relationships/image" Target="../media/image531.png"/><Relationship Id="rId13" Type="http://schemas.openxmlformats.org/officeDocument/2006/relationships/image" Target="../media/image535.png"/><Relationship Id="rId18" Type="http://schemas.openxmlformats.org/officeDocument/2006/relationships/image" Target="../media/image540.png"/><Relationship Id="rId39" Type="http://schemas.openxmlformats.org/officeDocument/2006/relationships/image" Target="../media/image561.png"/><Relationship Id="rId34" Type="http://schemas.openxmlformats.org/officeDocument/2006/relationships/image" Target="../media/image556.png"/><Relationship Id="rId50" Type="http://schemas.openxmlformats.org/officeDocument/2006/relationships/image" Target="../media/image572.png"/><Relationship Id="rId55" Type="http://schemas.openxmlformats.org/officeDocument/2006/relationships/image" Target="../media/image577.png"/><Relationship Id="rId76" Type="http://schemas.openxmlformats.org/officeDocument/2006/relationships/image" Target="../media/image598.png"/><Relationship Id="rId7" Type="http://schemas.openxmlformats.org/officeDocument/2006/relationships/image" Target="../media/image529.png"/><Relationship Id="rId71" Type="http://schemas.openxmlformats.org/officeDocument/2006/relationships/image" Target="../media/image593.png"/><Relationship Id="rId2" Type="http://schemas.openxmlformats.org/officeDocument/2006/relationships/image" Target="../media/image524.png"/><Relationship Id="rId29" Type="http://schemas.openxmlformats.org/officeDocument/2006/relationships/image" Target="../media/image551.png"/><Relationship Id="rId24" Type="http://schemas.openxmlformats.org/officeDocument/2006/relationships/image" Target="../media/image546.png"/><Relationship Id="rId40" Type="http://schemas.openxmlformats.org/officeDocument/2006/relationships/image" Target="../media/image562.png"/><Relationship Id="rId45" Type="http://schemas.openxmlformats.org/officeDocument/2006/relationships/image" Target="../media/image567.png"/><Relationship Id="rId66" Type="http://schemas.openxmlformats.org/officeDocument/2006/relationships/image" Target="../media/image58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5.png"/><Relationship Id="rId18" Type="http://schemas.openxmlformats.org/officeDocument/2006/relationships/image" Target="../media/image620.png"/><Relationship Id="rId26" Type="http://schemas.openxmlformats.org/officeDocument/2006/relationships/image" Target="../media/image628.png"/><Relationship Id="rId39" Type="http://schemas.openxmlformats.org/officeDocument/2006/relationships/image" Target="../media/image640.png"/><Relationship Id="rId21" Type="http://schemas.openxmlformats.org/officeDocument/2006/relationships/image" Target="../media/image623.png"/><Relationship Id="rId34" Type="http://schemas.openxmlformats.org/officeDocument/2006/relationships/image" Target="../media/image636.png"/><Relationship Id="rId42" Type="http://schemas.openxmlformats.org/officeDocument/2006/relationships/image" Target="../media/image534.png"/><Relationship Id="rId47" Type="http://schemas.openxmlformats.org/officeDocument/2006/relationships/image" Target="../media/image647.png"/><Relationship Id="rId50" Type="http://schemas.openxmlformats.org/officeDocument/2006/relationships/image" Target="../media/image650.png"/><Relationship Id="rId55" Type="http://schemas.openxmlformats.org/officeDocument/2006/relationships/image" Target="../media/image655.png"/><Relationship Id="rId63" Type="http://schemas.openxmlformats.org/officeDocument/2006/relationships/image" Target="../media/image663.png"/><Relationship Id="rId7" Type="http://schemas.openxmlformats.org/officeDocument/2006/relationships/image" Target="../media/image609.png"/><Relationship Id="rId2" Type="http://schemas.openxmlformats.org/officeDocument/2006/relationships/image" Target="../media/image604.png"/><Relationship Id="rId16" Type="http://schemas.openxmlformats.org/officeDocument/2006/relationships/image" Target="../media/image618.png"/><Relationship Id="rId29" Type="http://schemas.openxmlformats.org/officeDocument/2006/relationships/image" Target="../media/image631.png"/><Relationship Id="rId11" Type="http://schemas.openxmlformats.org/officeDocument/2006/relationships/image" Target="../media/image613.png"/><Relationship Id="rId24" Type="http://schemas.openxmlformats.org/officeDocument/2006/relationships/image" Target="../media/image626.png"/><Relationship Id="rId32" Type="http://schemas.openxmlformats.org/officeDocument/2006/relationships/image" Target="../media/image634.png"/><Relationship Id="rId37" Type="http://schemas.openxmlformats.org/officeDocument/2006/relationships/image" Target="../media/image639.png"/><Relationship Id="rId40" Type="http://schemas.openxmlformats.org/officeDocument/2006/relationships/image" Target="../media/image641.png"/><Relationship Id="rId45" Type="http://schemas.openxmlformats.org/officeDocument/2006/relationships/image" Target="../media/image645.png"/><Relationship Id="rId53" Type="http://schemas.openxmlformats.org/officeDocument/2006/relationships/image" Target="../media/image653.png"/><Relationship Id="rId58" Type="http://schemas.openxmlformats.org/officeDocument/2006/relationships/image" Target="../media/image658.png"/><Relationship Id="rId5" Type="http://schemas.openxmlformats.org/officeDocument/2006/relationships/image" Target="../media/image607.png"/><Relationship Id="rId61" Type="http://schemas.openxmlformats.org/officeDocument/2006/relationships/image" Target="../media/image661.png"/><Relationship Id="rId19" Type="http://schemas.openxmlformats.org/officeDocument/2006/relationships/image" Target="../media/image621.png"/><Relationship Id="rId14" Type="http://schemas.openxmlformats.org/officeDocument/2006/relationships/image" Target="../media/image616.png"/><Relationship Id="rId22" Type="http://schemas.openxmlformats.org/officeDocument/2006/relationships/image" Target="../media/image624.png"/><Relationship Id="rId27" Type="http://schemas.openxmlformats.org/officeDocument/2006/relationships/image" Target="../media/image629.png"/><Relationship Id="rId30" Type="http://schemas.openxmlformats.org/officeDocument/2006/relationships/image" Target="../media/image632.png"/><Relationship Id="rId35" Type="http://schemas.openxmlformats.org/officeDocument/2006/relationships/image" Target="../media/image637.png"/><Relationship Id="rId43" Type="http://schemas.openxmlformats.org/officeDocument/2006/relationships/image" Target="../media/image643.png"/><Relationship Id="rId48" Type="http://schemas.openxmlformats.org/officeDocument/2006/relationships/image" Target="../media/image648.png"/><Relationship Id="rId56" Type="http://schemas.openxmlformats.org/officeDocument/2006/relationships/image" Target="../media/image656.png"/><Relationship Id="rId8" Type="http://schemas.openxmlformats.org/officeDocument/2006/relationships/image" Target="../media/image610.png"/><Relationship Id="rId51" Type="http://schemas.openxmlformats.org/officeDocument/2006/relationships/image" Target="../media/image651.png"/><Relationship Id="rId3" Type="http://schemas.openxmlformats.org/officeDocument/2006/relationships/image" Target="../media/image605.png"/><Relationship Id="rId12" Type="http://schemas.openxmlformats.org/officeDocument/2006/relationships/image" Target="../media/image614.png"/><Relationship Id="rId17" Type="http://schemas.openxmlformats.org/officeDocument/2006/relationships/image" Target="../media/image619.png"/><Relationship Id="rId25" Type="http://schemas.openxmlformats.org/officeDocument/2006/relationships/image" Target="../media/image627.png"/><Relationship Id="rId33" Type="http://schemas.openxmlformats.org/officeDocument/2006/relationships/image" Target="../media/image635.png"/><Relationship Id="rId38" Type="http://schemas.openxmlformats.org/officeDocument/2006/relationships/image" Target="../media/image538.png"/><Relationship Id="rId46" Type="http://schemas.openxmlformats.org/officeDocument/2006/relationships/image" Target="../media/image646.png"/><Relationship Id="rId59" Type="http://schemas.openxmlformats.org/officeDocument/2006/relationships/image" Target="../media/image659.png"/><Relationship Id="rId20" Type="http://schemas.openxmlformats.org/officeDocument/2006/relationships/image" Target="../media/image622.png"/><Relationship Id="rId41" Type="http://schemas.openxmlformats.org/officeDocument/2006/relationships/image" Target="../media/image642.png"/><Relationship Id="rId54" Type="http://schemas.openxmlformats.org/officeDocument/2006/relationships/image" Target="../media/image654.png"/><Relationship Id="rId62" Type="http://schemas.openxmlformats.org/officeDocument/2006/relationships/image" Target="../media/image6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8.png"/><Relationship Id="rId15" Type="http://schemas.openxmlformats.org/officeDocument/2006/relationships/image" Target="../media/image617.png"/><Relationship Id="rId23" Type="http://schemas.openxmlformats.org/officeDocument/2006/relationships/image" Target="../media/image625.png"/><Relationship Id="rId28" Type="http://schemas.openxmlformats.org/officeDocument/2006/relationships/image" Target="../media/image630.png"/><Relationship Id="rId36" Type="http://schemas.openxmlformats.org/officeDocument/2006/relationships/image" Target="../media/image638.png"/><Relationship Id="rId49" Type="http://schemas.openxmlformats.org/officeDocument/2006/relationships/image" Target="../media/image649.png"/><Relationship Id="rId57" Type="http://schemas.openxmlformats.org/officeDocument/2006/relationships/image" Target="../media/image657.png"/><Relationship Id="rId10" Type="http://schemas.openxmlformats.org/officeDocument/2006/relationships/image" Target="../media/image612.png"/><Relationship Id="rId31" Type="http://schemas.openxmlformats.org/officeDocument/2006/relationships/image" Target="../media/image633.png"/><Relationship Id="rId44" Type="http://schemas.openxmlformats.org/officeDocument/2006/relationships/image" Target="../media/image644.png"/><Relationship Id="rId52" Type="http://schemas.openxmlformats.org/officeDocument/2006/relationships/image" Target="../media/image652.png"/><Relationship Id="rId60" Type="http://schemas.openxmlformats.org/officeDocument/2006/relationships/image" Target="../media/image660.png"/><Relationship Id="rId4" Type="http://schemas.openxmlformats.org/officeDocument/2006/relationships/image" Target="../media/image606.png"/><Relationship Id="rId9" Type="http://schemas.openxmlformats.org/officeDocument/2006/relationships/image" Target="../media/image6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4.png"/><Relationship Id="rId18" Type="http://schemas.openxmlformats.org/officeDocument/2006/relationships/image" Target="../media/image679.png"/><Relationship Id="rId26" Type="http://schemas.openxmlformats.org/officeDocument/2006/relationships/image" Target="../media/image687.png"/><Relationship Id="rId39" Type="http://schemas.openxmlformats.org/officeDocument/2006/relationships/image" Target="../media/image700.png"/><Relationship Id="rId21" Type="http://schemas.openxmlformats.org/officeDocument/2006/relationships/image" Target="../media/image682.png"/><Relationship Id="rId34" Type="http://schemas.openxmlformats.org/officeDocument/2006/relationships/image" Target="../media/image695.png"/><Relationship Id="rId42" Type="http://schemas.openxmlformats.org/officeDocument/2006/relationships/image" Target="../media/image703.png"/><Relationship Id="rId47" Type="http://schemas.openxmlformats.org/officeDocument/2006/relationships/image" Target="../media/image708.png"/><Relationship Id="rId50" Type="http://schemas.openxmlformats.org/officeDocument/2006/relationships/image" Target="../media/image711.png"/><Relationship Id="rId55" Type="http://schemas.openxmlformats.org/officeDocument/2006/relationships/image" Target="../media/image716.png"/><Relationship Id="rId7" Type="http://schemas.openxmlformats.org/officeDocument/2006/relationships/image" Target="../media/image669.png"/><Relationship Id="rId2" Type="http://schemas.openxmlformats.org/officeDocument/2006/relationships/image" Target="../media/image664.png"/><Relationship Id="rId16" Type="http://schemas.openxmlformats.org/officeDocument/2006/relationships/image" Target="../media/image677.png"/><Relationship Id="rId29" Type="http://schemas.openxmlformats.org/officeDocument/2006/relationships/image" Target="../media/image690.png"/><Relationship Id="rId11" Type="http://schemas.openxmlformats.org/officeDocument/2006/relationships/image" Target="../media/image672.png"/><Relationship Id="rId24" Type="http://schemas.openxmlformats.org/officeDocument/2006/relationships/image" Target="../media/image685.png"/><Relationship Id="rId32" Type="http://schemas.openxmlformats.org/officeDocument/2006/relationships/image" Target="../media/image693.png"/><Relationship Id="rId37" Type="http://schemas.openxmlformats.org/officeDocument/2006/relationships/image" Target="../media/image698.png"/><Relationship Id="rId40" Type="http://schemas.openxmlformats.org/officeDocument/2006/relationships/image" Target="../media/image701.png"/><Relationship Id="rId45" Type="http://schemas.openxmlformats.org/officeDocument/2006/relationships/image" Target="../media/image706.png"/><Relationship Id="rId53" Type="http://schemas.openxmlformats.org/officeDocument/2006/relationships/image" Target="../media/image714.png"/><Relationship Id="rId5" Type="http://schemas.openxmlformats.org/officeDocument/2006/relationships/image" Target="../media/image667.png"/><Relationship Id="rId10" Type="http://schemas.openxmlformats.org/officeDocument/2006/relationships/image" Target="../media/image671.png"/><Relationship Id="rId19" Type="http://schemas.openxmlformats.org/officeDocument/2006/relationships/image" Target="../media/image680.png"/><Relationship Id="rId31" Type="http://schemas.openxmlformats.org/officeDocument/2006/relationships/image" Target="../media/image692.png"/><Relationship Id="rId44" Type="http://schemas.openxmlformats.org/officeDocument/2006/relationships/image" Target="../media/image705.png"/><Relationship Id="rId52" Type="http://schemas.openxmlformats.org/officeDocument/2006/relationships/image" Target="../media/image713.png"/><Relationship Id="rId4" Type="http://schemas.openxmlformats.org/officeDocument/2006/relationships/image" Target="../media/image666.png"/><Relationship Id="rId9" Type="http://schemas.openxmlformats.org/officeDocument/2006/relationships/image" Target="../media/image1.png"/><Relationship Id="rId14" Type="http://schemas.openxmlformats.org/officeDocument/2006/relationships/image" Target="../media/image675.png"/><Relationship Id="rId22" Type="http://schemas.openxmlformats.org/officeDocument/2006/relationships/image" Target="../media/image683.png"/><Relationship Id="rId27" Type="http://schemas.openxmlformats.org/officeDocument/2006/relationships/image" Target="../media/image688.png"/><Relationship Id="rId30" Type="http://schemas.openxmlformats.org/officeDocument/2006/relationships/image" Target="../media/image691.png"/><Relationship Id="rId35" Type="http://schemas.openxmlformats.org/officeDocument/2006/relationships/image" Target="../media/image696.png"/><Relationship Id="rId43" Type="http://schemas.openxmlformats.org/officeDocument/2006/relationships/image" Target="../media/image704.png"/><Relationship Id="rId48" Type="http://schemas.openxmlformats.org/officeDocument/2006/relationships/image" Target="../media/image709.png"/><Relationship Id="rId56" Type="http://schemas.openxmlformats.org/officeDocument/2006/relationships/image" Target="../media/image717.png"/><Relationship Id="rId8" Type="http://schemas.openxmlformats.org/officeDocument/2006/relationships/image" Target="../media/image670.png"/><Relationship Id="rId51" Type="http://schemas.openxmlformats.org/officeDocument/2006/relationships/image" Target="../media/image712.png"/><Relationship Id="rId3" Type="http://schemas.openxmlformats.org/officeDocument/2006/relationships/image" Target="../media/image665.png"/><Relationship Id="rId12" Type="http://schemas.openxmlformats.org/officeDocument/2006/relationships/image" Target="../media/image673.png"/><Relationship Id="rId17" Type="http://schemas.openxmlformats.org/officeDocument/2006/relationships/image" Target="../media/image678.png"/><Relationship Id="rId25" Type="http://schemas.openxmlformats.org/officeDocument/2006/relationships/image" Target="../media/image686.png"/><Relationship Id="rId33" Type="http://schemas.openxmlformats.org/officeDocument/2006/relationships/image" Target="../media/image694.png"/><Relationship Id="rId38" Type="http://schemas.openxmlformats.org/officeDocument/2006/relationships/image" Target="../media/image699.png"/><Relationship Id="rId46" Type="http://schemas.openxmlformats.org/officeDocument/2006/relationships/image" Target="../media/image707.png"/><Relationship Id="rId20" Type="http://schemas.openxmlformats.org/officeDocument/2006/relationships/image" Target="../media/image681.png"/><Relationship Id="rId41" Type="http://schemas.openxmlformats.org/officeDocument/2006/relationships/image" Target="../media/image702.png"/><Relationship Id="rId54" Type="http://schemas.openxmlformats.org/officeDocument/2006/relationships/image" Target="../media/image7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8.png"/><Relationship Id="rId15" Type="http://schemas.openxmlformats.org/officeDocument/2006/relationships/image" Target="../media/image676.png"/><Relationship Id="rId23" Type="http://schemas.openxmlformats.org/officeDocument/2006/relationships/image" Target="../media/image684.png"/><Relationship Id="rId28" Type="http://schemas.openxmlformats.org/officeDocument/2006/relationships/image" Target="../media/image689.png"/><Relationship Id="rId36" Type="http://schemas.openxmlformats.org/officeDocument/2006/relationships/image" Target="../media/image697.png"/><Relationship Id="rId49" Type="http://schemas.openxmlformats.org/officeDocument/2006/relationships/image" Target="../media/image71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2.png"/><Relationship Id="rId21" Type="http://schemas.openxmlformats.org/officeDocument/2006/relationships/image" Target="../media/image737.png"/><Relationship Id="rId42" Type="http://schemas.openxmlformats.org/officeDocument/2006/relationships/image" Target="../media/image758.png"/><Relationship Id="rId47" Type="http://schemas.openxmlformats.org/officeDocument/2006/relationships/image" Target="../media/image763.png"/><Relationship Id="rId63" Type="http://schemas.openxmlformats.org/officeDocument/2006/relationships/image" Target="../media/image779.png"/><Relationship Id="rId68" Type="http://schemas.openxmlformats.org/officeDocument/2006/relationships/image" Target="../media/image784.png"/><Relationship Id="rId84" Type="http://schemas.openxmlformats.org/officeDocument/2006/relationships/image" Target="../media/image800.png"/><Relationship Id="rId89" Type="http://schemas.openxmlformats.org/officeDocument/2006/relationships/image" Target="../media/image805.png"/><Relationship Id="rId16" Type="http://schemas.openxmlformats.org/officeDocument/2006/relationships/image" Target="../media/image732.png"/><Relationship Id="rId11" Type="http://schemas.openxmlformats.org/officeDocument/2006/relationships/image" Target="../media/image727.png"/><Relationship Id="rId32" Type="http://schemas.openxmlformats.org/officeDocument/2006/relationships/image" Target="../media/image748.png"/><Relationship Id="rId37" Type="http://schemas.openxmlformats.org/officeDocument/2006/relationships/image" Target="../media/image753.png"/><Relationship Id="rId53" Type="http://schemas.openxmlformats.org/officeDocument/2006/relationships/image" Target="../media/image769.png"/><Relationship Id="rId58" Type="http://schemas.openxmlformats.org/officeDocument/2006/relationships/image" Target="../media/image774.png"/><Relationship Id="rId74" Type="http://schemas.openxmlformats.org/officeDocument/2006/relationships/image" Target="../media/image790.png"/><Relationship Id="rId79" Type="http://schemas.openxmlformats.org/officeDocument/2006/relationships/image" Target="../media/image795.png"/><Relationship Id="rId5" Type="http://schemas.openxmlformats.org/officeDocument/2006/relationships/image" Target="../media/image721.png"/><Relationship Id="rId14" Type="http://schemas.openxmlformats.org/officeDocument/2006/relationships/image" Target="../media/image730.png"/><Relationship Id="rId22" Type="http://schemas.openxmlformats.org/officeDocument/2006/relationships/image" Target="../media/image738.png"/><Relationship Id="rId27" Type="http://schemas.openxmlformats.org/officeDocument/2006/relationships/image" Target="../media/image743.png"/><Relationship Id="rId30" Type="http://schemas.openxmlformats.org/officeDocument/2006/relationships/image" Target="../media/image746.png"/><Relationship Id="rId35" Type="http://schemas.openxmlformats.org/officeDocument/2006/relationships/image" Target="../media/image751.png"/><Relationship Id="rId43" Type="http://schemas.openxmlformats.org/officeDocument/2006/relationships/image" Target="../media/image759.png"/><Relationship Id="rId48" Type="http://schemas.openxmlformats.org/officeDocument/2006/relationships/image" Target="../media/image764.png"/><Relationship Id="rId56" Type="http://schemas.openxmlformats.org/officeDocument/2006/relationships/image" Target="../media/image772.png"/><Relationship Id="rId64" Type="http://schemas.openxmlformats.org/officeDocument/2006/relationships/image" Target="../media/image780.png"/><Relationship Id="rId69" Type="http://schemas.openxmlformats.org/officeDocument/2006/relationships/image" Target="../media/image785.png"/><Relationship Id="rId77" Type="http://schemas.openxmlformats.org/officeDocument/2006/relationships/image" Target="../media/image793.png"/><Relationship Id="rId8" Type="http://schemas.openxmlformats.org/officeDocument/2006/relationships/image" Target="../media/image724.png"/><Relationship Id="rId51" Type="http://schemas.openxmlformats.org/officeDocument/2006/relationships/image" Target="../media/image767.png"/><Relationship Id="rId72" Type="http://schemas.openxmlformats.org/officeDocument/2006/relationships/image" Target="../media/image788.png"/><Relationship Id="rId80" Type="http://schemas.openxmlformats.org/officeDocument/2006/relationships/image" Target="../media/image796.png"/><Relationship Id="rId85" Type="http://schemas.openxmlformats.org/officeDocument/2006/relationships/image" Target="../media/image801.png"/><Relationship Id="rId3" Type="http://schemas.openxmlformats.org/officeDocument/2006/relationships/image" Target="../media/image719.png"/><Relationship Id="rId12" Type="http://schemas.openxmlformats.org/officeDocument/2006/relationships/image" Target="../media/image728.png"/><Relationship Id="rId17" Type="http://schemas.openxmlformats.org/officeDocument/2006/relationships/image" Target="../media/image733.png"/><Relationship Id="rId25" Type="http://schemas.openxmlformats.org/officeDocument/2006/relationships/image" Target="../media/image741.png"/><Relationship Id="rId33" Type="http://schemas.openxmlformats.org/officeDocument/2006/relationships/image" Target="../media/image749.png"/><Relationship Id="rId38" Type="http://schemas.openxmlformats.org/officeDocument/2006/relationships/image" Target="../media/image754.png"/><Relationship Id="rId46" Type="http://schemas.openxmlformats.org/officeDocument/2006/relationships/image" Target="../media/image762.png"/><Relationship Id="rId59" Type="http://schemas.openxmlformats.org/officeDocument/2006/relationships/image" Target="../media/image775.png"/><Relationship Id="rId67" Type="http://schemas.openxmlformats.org/officeDocument/2006/relationships/image" Target="../media/image783.png"/><Relationship Id="rId20" Type="http://schemas.openxmlformats.org/officeDocument/2006/relationships/image" Target="../media/image736.png"/><Relationship Id="rId41" Type="http://schemas.openxmlformats.org/officeDocument/2006/relationships/image" Target="../media/image757.png"/><Relationship Id="rId54" Type="http://schemas.openxmlformats.org/officeDocument/2006/relationships/image" Target="../media/image770.png"/><Relationship Id="rId62" Type="http://schemas.openxmlformats.org/officeDocument/2006/relationships/image" Target="../media/image778.png"/><Relationship Id="rId70" Type="http://schemas.openxmlformats.org/officeDocument/2006/relationships/image" Target="../media/image786.png"/><Relationship Id="rId75" Type="http://schemas.openxmlformats.org/officeDocument/2006/relationships/image" Target="../media/image791.png"/><Relationship Id="rId83" Type="http://schemas.openxmlformats.org/officeDocument/2006/relationships/image" Target="../media/image799.png"/><Relationship Id="rId88" Type="http://schemas.openxmlformats.org/officeDocument/2006/relationships/image" Target="../media/image8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2.png"/><Relationship Id="rId15" Type="http://schemas.openxmlformats.org/officeDocument/2006/relationships/image" Target="../media/image731.png"/><Relationship Id="rId23" Type="http://schemas.openxmlformats.org/officeDocument/2006/relationships/image" Target="../media/image739.png"/><Relationship Id="rId28" Type="http://schemas.openxmlformats.org/officeDocument/2006/relationships/image" Target="../media/image744.png"/><Relationship Id="rId36" Type="http://schemas.openxmlformats.org/officeDocument/2006/relationships/image" Target="../media/image752.png"/><Relationship Id="rId49" Type="http://schemas.openxmlformats.org/officeDocument/2006/relationships/image" Target="../media/image765.png"/><Relationship Id="rId57" Type="http://schemas.openxmlformats.org/officeDocument/2006/relationships/image" Target="../media/image773.png"/><Relationship Id="rId10" Type="http://schemas.openxmlformats.org/officeDocument/2006/relationships/image" Target="../media/image726.png"/><Relationship Id="rId31" Type="http://schemas.openxmlformats.org/officeDocument/2006/relationships/image" Target="../media/image747.png"/><Relationship Id="rId44" Type="http://schemas.openxmlformats.org/officeDocument/2006/relationships/image" Target="../media/image760.png"/><Relationship Id="rId52" Type="http://schemas.openxmlformats.org/officeDocument/2006/relationships/image" Target="../media/image768.png"/><Relationship Id="rId60" Type="http://schemas.openxmlformats.org/officeDocument/2006/relationships/image" Target="../media/image776.png"/><Relationship Id="rId65" Type="http://schemas.openxmlformats.org/officeDocument/2006/relationships/image" Target="../media/image781.png"/><Relationship Id="rId73" Type="http://schemas.openxmlformats.org/officeDocument/2006/relationships/image" Target="../media/image789.png"/><Relationship Id="rId78" Type="http://schemas.openxmlformats.org/officeDocument/2006/relationships/image" Target="../media/image794.png"/><Relationship Id="rId81" Type="http://schemas.openxmlformats.org/officeDocument/2006/relationships/image" Target="../media/image797.png"/><Relationship Id="rId86" Type="http://schemas.openxmlformats.org/officeDocument/2006/relationships/image" Target="../media/image802.png"/><Relationship Id="rId4" Type="http://schemas.openxmlformats.org/officeDocument/2006/relationships/image" Target="../media/image720.png"/><Relationship Id="rId9" Type="http://schemas.openxmlformats.org/officeDocument/2006/relationships/image" Target="../media/image725.png"/><Relationship Id="rId13" Type="http://schemas.openxmlformats.org/officeDocument/2006/relationships/image" Target="../media/image729.png"/><Relationship Id="rId18" Type="http://schemas.openxmlformats.org/officeDocument/2006/relationships/image" Target="../media/image734.png"/><Relationship Id="rId39" Type="http://schemas.openxmlformats.org/officeDocument/2006/relationships/image" Target="../media/image755.png"/><Relationship Id="rId34" Type="http://schemas.openxmlformats.org/officeDocument/2006/relationships/image" Target="../media/image750.png"/><Relationship Id="rId50" Type="http://schemas.openxmlformats.org/officeDocument/2006/relationships/image" Target="../media/image766.png"/><Relationship Id="rId55" Type="http://schemas.openxmlformats.org/officeDocument/2006/relationships/image" Target="../media/image771.png"/><Relationship Id="rId76" Type="http://schemas.openxmlformats.org/officeDocument/2006/relationships/image" Target="../media/image792.png"/><Relationship Id="rId7" Type="http://schemas.openxmlformats.org/officeDocument/2006/relationships/image" Target="../media/image723.png"/><Relationship Id="rId71" Type="http://schemas.openxmlformats.org/officeDocument/2006/relationships/image" Target="../media/image787.png"/><Relationship Id="rId2" Type="http://schemas.openxmlformats.org/officeDocument/2006/relationships/image" Target="../media/image718.png"/><Relationship Id="rId29" Type="http://schemas.openxmlformats.org/officeDocument/2006/relationships/image" Target="../media/image745.png"/><Relationship Id="rId24" Type="http://schemas.openxmlformats.org/officeDocument/2006/relationships/image" Target="../media/image740.png"/><Relationship Id="rId40" Type="http://schemas.openxmlformats.org/officeDocument/2006/relationships/image" Target="../media/image756.png"/><Relationship Id="rId45" Type="http://schemas.openxmlformats.org/officeDocument/2006/relationships/image" Target="../media/image761.png"/><Relationship Id="rId66" Type="http://schemas.openxmlformats.org/officeDocument/2006/relationships/image" Target="../media/image782.png"/><Relationship Id="rId87" Type="http://schemas.openxmlformats.org/officeDocument/2006/relationships/image" Target="../media/image803.png"/><Relationship Id="rId61" Type="http://schemas.openxmlformats.org/officeDocument/2006/relationships/image" Target="../media/image777.png"/><Relationship Id="rId82" Type="http://schemas.openxmlformats.org/officeDocument/2006/relationships/image" Target="../media/image798.png"/><Relationship Id="rId19" Type="http://schemas.openxmlformats.org/officeDocument/2006/relationships/image" Target="../media/image735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0.png"/><Relationship Id="rId21" Type="http://schemas.openxmlformats.org/officeDocument/2006/relationships/image" Target="../media/image825.png"/><Relationship Id="rId42" Type="http://schemas.openxmlformats.org/officeDocument/2006/relationships/image" Target="../media/image846.png"/><Relationship Id="rId47" Type="http://schemas.openxmlformats.org/officeDocument/2006/relationships/image" Target="../media/image850.png"/><Relationship Id="rId63" Type="http://schemas.openxmlformats.org/officeDocument/2006/relationships/image" Target="../media/image866.png"/><Relationship Id="rId68" Type="http://schemas.openxmlformats.org/officeDocument/2006/relationships/image" Target="../media/image871.png"/><Relationship Id="rId2" Type="http://schemas.openxmlformats.org/officeDocument/2006/relationships/image" Target="../media/image806.png"/><Relationship Id="rId16" Type="http://schemas.openxmlformats.org/officeDocument/2006/relationships/image" Target="../media/image820.png"/><Relationship Id="rId29" Type="http://schemas.openxmlformats.org/officeDocument/2006/relationships/image" Target="../media/image833.png"/><Relationship Id="rId11" Type="http://schemas.openxmlformats.org/officeDocument/2006/relationships/image" Target="../media/image815.png"/><Relationship Id="rId24" Type="http://schemas.openxmlformats.org/officeDocument/2006/relationships/image" Target="../media/image828.png"/><Relationship Id="rId32" Type="http://schemas.openxmlformats.org/officeDocument/2006/relationships/image" Target="../media/image836.png"/><Relationship Id="rId37" Type="http://schemas.openxmlformats.org/officeDocument/2006/relationships/image" Target="../media/image841.png"/><Relationship Id="rId40" Type="http://schemas.openxmlformats.org/officeDocument/2006/relationships/image" Target="../media/image844.png"/><Relationship Id="rId45" Type="http://schemas.openxmlformats.org/officeDocument/2006/relationships/image" Target="../media/image848.png"/><Relationship Id="rId53" Type="http://schemas.openxmlformats.org/officeDocument/2006/relationships/image" Target="../media/image856.png"/><Relationship Id="rId58" Type="http://schemas.openxmlformats.org/officeDocument/2006/relationships/image" Target="../media/image861.png"/><Relationship Id="rId66" Type="http://schemas.openxmlformats.org/officeDocument/2006/relationships/image" Target="../media/image869.png"/><Relationship Id="rId74" Type="http://schemas.openxmlformats.org/officeDocument/2006/relationships/image" Target="../media/image877.png"/><Relationship Id="rId5" Type="http://schemas.openxmlformats.org/officeDocument/2006/relationships/image" Target="../media/image809.png"/><Relationship Id="rId61" Type="http://schemas.openxmlformats.org/officeDocument/2006/relationships/image" Target="../media/image864.png"/><Relationship Id="rId19" Type="http://schemas.openxmlformats.org/officeDocument/2006/relationships/image" Target="../media/image823.png"/><Relationship Id="rId14" Type="http://schemas.openxmlformats.org/officeDocument/2006/relationships/image" Target="../media/image818.png"/><Relationship Id="rId22" Type="http://schemas.openxmlformats.org/officeDocument/2006/relationships/image" Target="../media/image826.png"/><Relationship Id="rId27" Type="http://schemas.openxmlformats.org/officeDocument/2006/relationships/image" Target="../media/image831.png"/><Relationship Id="rId30" Type="http://schemas.openxmlformats.org/officeDocument/2006/relationships/image" Target="../media/image834.png"/><Relationship Id="rId35" Type="http://schemas.openxmlformats.org/officeDocument/2006/relationships/image" Target="../media/image839.png"/><Relationship Id="rId43" Type="http://schemas.openxmlformats.org/officeDocument/2006/relationships/image" Target="../media/image847.png"/><Relationship Id="rId48" Type="http://schemas.openxmlformats.org/officeDocument/2006/relationships/image" Target="../media/image851.png"/><Relationship Id="rId56" Type="http://schemas.openxmlformats.org/officeDocument/2006/relationships/image" Target="../media/image859.png"/><Relationship Id="rId64" Type="http://schemas.openxmlformats.org/officeDocument/2006/relationships/image" Target="../media/image867.png"/><Relationship Id="rId69" Type="http://schemas.openxmlformats.org/officeDocument/2006/relationships/image" Target="../media/image872.png"/><Relationship Id="rId8" Type="http://schemas.openxmlformats.org/officeDocument/2006/relationships/image" Target="../media/image812.png"/><Relationship Id="rId51" Type="http://schemas.openxmlformats.org/officeDocument/2006/relationships/image" Target="../media/image854.png"/><Relationship Id="rId72" Type="http://schemas.openxmlformats.org/officeDocument/2006/relationships/image" Target="../media/image875.png"/><Relationship Id="rId3" Type="http://schemas.openxmlformats.org/officeDocument/2006/relationships/image" Target="../media/image807.png"/><Relationship Id="rId12" Type="http://schemas.openxmlformats.org/officeDocument/2006/relationships/image" Target="../media/image816.png"/><Relationship Id="rId17" Type="http://schemas.openxmlformats.org/officeDocument/2006/relationships/image" Target="../media/image821.png"/><Relationship Id="rId25" Type="http://schemas.openxmlformats.org/officeDocument/2006/relationships/image" Target="../media/image829.png"/><Relationship Id="rId33" Type="http://schemas.openxmlformats.org/officeDocument/2006/relationships/image" Target="../media/image837.png"/><Relationship Id="rId38" Type="http://schemas.openxmlformats.org/officeDocument/2006/relationships/image" Target="../media/image842.png"/><Relationship Id="rId46" Type="http://schemas.openxmlformats.org/officeDocument/2006/relationships/image" Target="../media/image849.png"/><Relationship Id="rId59" Type="http://schemas.openxmlformats.org/officeDocument/2006/relationships/image" Target="../media/image862.png"/><Relationship Id="rId67" Type="http://schemas.openxmlformats.org/officeDocument/2006/relationships/image" Target="../media/image870.png"/><Relationship Id="rId20" Type="http://schemas.openxmlformats.org/officeDocument/2006/relationships/image" Target="../media/image824.png"/><Relationship Id="rId41" Type="http://schemas.openxmlformats.org/officeDocument/2006/relationships/image" Target="../media/image845.png"/><Relationship Id="rId54" Type="http://schemas.openxmlformats.org/officeDocument/2006/relationships/image" Target="../media/image857.png"/><Relationship Id="rId62" Type="http://schemas.openxmlformats.org/officeDocument/2006/relationships/image" Target="../media/image865.png"/><Relationship Id="rId70" Type="http://schemas.openxmlformats.org/officeDocument/2006/relationships/image" Target="../media/image873.png"/><Relationship Id="rId75" Type="http://schemas.openxmlformats.org/officeDocument/2006/relationships/image" Target="../media/image8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0.png"/><Relationship Id="rId15" Type="http://schemas.openxmlformats.org/officeDocument/2006/relationships/image" Target="../media/image819.png"/><Relationship Id="rId23" Type="http://schemas.openxmlformats.org/officeDocument/2006/relationships/image" Target="../media/image827.png"/><Relationship Id="rId28" Type="http://schemas.openxmlformats.org/officeDocument/2006/relationships/image" Target="../media/image832.png"/><Relationship Id="rId36" Type="http://schemas.openxmlformats.org/officeDocument/2006/relationships/image" Target="../media/image840.png"/><Relationship Id="rId49" Type="http://schemas.openxmlformats.org/officeDocument/2006/relationships/image" Target="../media/image852.png"/><Relationship Id="rId57" Type="http://schemas.openxmlformats.org/officeDocument/2006/relationships/image" Target="../media/image860.png"/><Relationship Id="rId10" Type="http://schemas.openxmlformats.org/officeDocument/2006/relationships/image" Target="../media/image814.png"/><Relationship Id="rId31" Type="http://schemas.openxmlformats.org/officeDocument/2006/relationships/image" Target="../media/image835.png"/><Relationship Id="rId44" Type="http://schemas.openxmlformats.org/officeDocument/2006/relationships/image" Target="../media/image761.png"/><Relationship Id="rId52" Type="http://schemas.openxmlformats.org/officeDocument/2006/relationships/image" Target="../media/image855.png"/><Relationship Id="rId60" Type="http://schemas.openxmlformats.org/officeDocument/2006/relationships/image" Target="../media/image863.png"/><Relationship Id="rId65" Type="http://schemas.openxmlformats.org/officeDocument/2006/relationships/image" Target="../media/image868.png"/><Relationship Id="rId73" Type="http://schemas.openxmlformats.org/officeDocument/2006/relationships/image" Target="../media/image876.png"/><Relationship Id="rId4" Type="http://schemas.openxmlformats.org/officeDocument/2006/relationships/image" Target="../media/image808.png"/><Relationship Id="rId9" Type="http://schemas.openxmlformats.org/officeDocument/2006/relationships/image" Target="../media/image813.png"/><Relationship Id="rId13" Type="http://schemas.openxmlformats.org/officeDocument/2006/relationships/image" Target="../media/image817.png"/><Relationship Id="rId18" Type="http://schemas.openxmlformats.org/officeDocument/2006/relationships/image" Target="../media/image822.png"/><Relationship Id="rId39" Type="http://schemas.openxmlformats.org/officeDocument/2006/relationships/image" Target="../media/image843.png"/><Relationship Id="rId34" Type="http://schemas.openxmlformats.org/officeDocument/2006/relationships/image" Target="../media/image838.png"/><Relationship Id="rId50" Type="http://schemas.openxmlformats.org/officeDocument/2006/relationships/image" Target="../media/image853.png"/><Relationship Id="rId55" Type="http://schemas.openxmlformats.org/officeDocument/2006/relationships/image" Target="../media/image858.png"/><Relationship Id="rId76" Type="http://schemas.openxmlformats.org/officeDocument/2006/relationships/image" Target="../media/image879.png"/><Relationship Id="rId7" Type="http://schemas.openxmlformats.org/officeDocument/2006/relationships/image" Target="../media/image811.png"/><Relationship Id="rId71" Type="http://schemas.openxmlformats.org/officeDocument/2006/relationships/image" Target="../media/image874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2.png"/><Relationship Id="rId21" Type="http://schemas.openxmlformats.org/officeDocument/2006/relationships/image" Target="../media/image772.png"/><Relationship Id="rId42" Type="http://schemas.openxmlformats.org/officeDocument/2006/relationships/image" Target="../media/image917.png"/><Relationship Id="rId47" Type="http://schemas.openxmlformats.org/officeDocument/2006/relationships/image" Target="../media/image922.png"/><Relationship Id="rId63" Type="http://schemas.openxmlformats.org/officeDocument/2006/relationships/image" Target="../media/image938.png"/><Relationship Id="rId68" Type="http://schemas.openxmlformats.org/officeDocument/2006/relationships/image" Target="../media/image942.png"/><Relationship Id="rId84" Type="http://schemas.openxmlformats.org/officeDocument/2006/relationships/image" Target="../media/image958.png"/><Relationship Id="rId16" Type="http://schemas.openxmlformats.org/officeDocument/2006/relationships/image" Target="../media/image893.png"/><Relationship Id="rId11" Type="http://schemas.openxmlformats.org/officeDocument/2006/relationships/image" Target="../media/image888.png"/><Relationship Id="rId32" Type="http://schemas.openxmlformats.org/officeDocument/2006/relationships/image" Target="../media/image908.png"/><Relationship Id="rId37" Type="http://schemas.openxmlformats.org/officeDocument/2006/relationships/image" Target="../media/image912.png"/><Relationship Id="rId53" Type="http://schemas.openxmlformats.org/officeDocument/2006/relationships/image" Target="../media/image928.png"/><Relationship Id="rId58" Type="http://schemas.openxmlformats.org/officeDocument/2006/relationships/image" Target="../media/image933.png"/><Relationship Id="rId74" Type="http://schemas.openxmlformats.org/officeDocument/2006/relationships/image" Target="../media/image948.png"/><Relationship Id="rId79" Type="http://schemas.openxmlformats.org/officeDocument/2006/relationships/image" Target="../media/image953.png"/><Relationship Id="rId5" Type="http://schemas.openxmlformats.org/officeDocument/2006/relationships/image" Target="../media/image882.png"/><Relationship Id="rId61" Type="http://schemas.openxmlformats.org/officeDocument/2006/relationships/image" Target="../media/image936.png"/><Relationship Id="rId82" Type="http://schemas.openxmlformats.org/officeDocument/2006/relationships/image" Target="../media/image956.png"/><Relationship Id="rId19" Type="http://schemas.openxmlformats.org/officeDocument/2006/relationships/image" Target="../media/image896.png"/><Relationship Id="rId14" Type="http://schemas.openxmlformats.org/officeDocument/2006/relationships/image" Target="../media/image891.png"/><Relationship Id="rId22" Type="http://schemas.openxmlformats.org/officeDocument/2006/relationships/image" Target="../media/image898.png"/><Relationship Id="rId27" Type="http://schemas.openxmlformats.org/officeDocument/2006/relationships/image" Target="../media/image903.png"/><Relationship Id="rId30" Type="http://schemas.openxmlformats.org/officeDocument/2006/relationships/image" Target="../media/image906.png"/><Relationship Id="rId35" Type="http://schemas.openxmlformats.org/officeDocument/2006/relationships/image" Target="../media/image910.png"/><Relationship Id="rId43" Type="http://schemas.openxmlformats.org/officeDocument/2006/relationships/image" Target="../media/image918.png"/><Relationship Id="rId48" Type="http://schemas.openxmlformats.org/officeDocument/2006/relationships/image" Target="../media/image923.png"/><Relationship Id="rId56" Type="http://schemas.openxmlformats.org/officeDocument/2006/relationships/image" Target="../media/image931.png"/><Relationship Id="rId64" Type="http://schemas.openxmlformats.org/officeDocument/2006/relationships/image" Target="../media/image939.png"/><Relationship Id="rId69" Type="http://schemas.openxmlformats.org/officeDocument/2006/relationships/image" Target="../media/image943.png"/><Relationship Id="rId77" Type="http://schemas.openxmlformats.org/officeDocument/2006/relationships/image" Target="../media/image951.png"/><Relationship Id="rId8" Type="http://schemas.openxmlformats.org/officeDocument/2006/relationships/image" Target="../media/image885.png"/><Relationship Id="rId51" Type="http://schemas.openxmlformats.org/officeDocument/2006/relationships/image" Target="../media/image926.png"/><Relationship Id="rId72" Type="http://schemas.openxmlformats.org/officeDocument/2006/relationships/image" Target="../media/image946.png"/><Relationship Id="rId80" Type="http://schemas.openxmlformats.org/officeDocument/2006/relationships/image" Target="../media/image954.png"/><Relationship Id="rId3" Type="http://schemas.openxmlformats.org/officeDocument/2006/relationships/image" Target="../media/image807.png"/><Relationship Id="rId12" Type="http://schemas.openxmlformats.org/officeDocument/2006/relationships/image" Target="../media/image889.png"/><Relationship Id="rId17" Type="http://schemas.openxmlformats.org/officeDocument/2006/relationships/image" Target="../media/image894.png"/><Relationship Id="rId25" Type="http://schemas.openxmlformats.org/officeDocument/2006/relationships/image" Target="../media/image901.png"/><Relationship Id="rId33" Type="http://schemas.openxmlformats.org/officeDocument/2006/relationships/image" Target="../media/image182.png"/><Relationship Id="rId38" Type="http://schemas.openxmlformats.org/officeDocument/2006/relationships/image" Target="../media/image913.png"/><Relationship Id="rId46" Type="http://schemas.openxmlformats.org/officeDocument/2006/relationships/image" Target="../media/image921.png"/><Relationship Id="rId59" Type="http://schemas.openxmlformats.org/officeDocument/2006/relationships/image" Target="../media/image934.png"/><Relationship Id="rId67" Type="http://schemas.openxmlformats.org/officeDocument/2006/relationships/image" Target="../media/image941.png"/><Relationship Id="rId20" Type="http://schemas.openxmlformats.org/officeDocument/2006/relationships/image" Target="../media/image897.png"/><Relationship Id="rId41" Type="http://schemas.openxmlformats.org/officeDocument/2006/relationships/image" Target="../media/image916.png"/><Relationship Id="rId54" Type="http://schemas.openxmlformats.org/officeDocument/2006/relationships/image" Target="../media/image929.png"/><Relationship Id="rId62" Type="http://schemas.openxmlformats.org/officeDocument/2006/relationships/image" Target="../media/image937.png"/><Relationship Id="rId70" Type="http://schemas.openxmlformats.org/officeDocument/2006/relationships/image" Target="../media/image944.png"/><Relationship Id="rId75" Type="http://schemas.openxmlformats.org/officeDocument/2006/relationships/image" Target="../media/image949.png"/><Relationship Id="rId83" Type="http://schemas.openxmlformats.org/officeDocument/2006/relationships/image" Target="../media/image9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3.png"/><Relationship Id="rId15" Type="http://schemas.openxmlformats.org/officeDocument/2006/relationships/image" Target="../media/image892.png"/><Relationship Id="rId23" Type="http://schemas.openxmlformats.org/officeDocument/2006/relationships/image" Target="../media/image899.png"/><Relationship Id="rId28" Type="http://schemas.openxmlformats.org/officeDocument/2006/relationships/image" Target="../media/image904.png"/><Relationship Id="rId36" Type="http://schemas.openxmlformats.org/officeDocument/2006/relationships/image" Target="../media/image911.png"/><Relationship Id="rId49" Type="http://schemas.openxmlformats.org/officeDocument/2006/relationships/image" Target="../media/image924.png"/><Relationship Id="rId57" Type="http://schemas.openxmlformats.org/officeDocument/2006/relationships/image" Target="../media/image932.png"/><Relationship Id="rId10" Type="http://schemas.openxmlformats.org/officeDocument/2006/relationships/image" Target="../media/image887.png"/><Relationship Id="rId31" Type="http://schemas.openxmlformats.org/officeDocument/2006/relationships/image" Target="../media/image907.png"/><Relationship Id="rId44" Type="http://schemas.openxmlformats.org/officeDocument/2006/relationships/image" Target="../media/image919.png"/><Relationship Id="rId52" Type="http://schemas.openxmlformats.org/officeDocument/2006/relationships/image" Target="../media/image927.png"/><Relationship Id="rId60" Type="http://schemas.openxmlformats.org/officeDocument/2006/relationships/image" Target="../media/image935.png"/><Relationship Id="rId65" Type="http://schemas.openxmlformats.org/officeDocument/2006/relationships/image" Target="../media/image940.png"/><Relationship Id="rId73" Type="http://schemas.openxmlformats.org/officeDocument/2006/relationships/image" Target="../media/image947.png"/><Relationship Id="rId78" Type="http://schemas.openxmlformats.org/officeDocument/2006/relationships/image" Target="../media/image952.png"/><Relationship Id="rId81" Type="http://schemas.openxmlformats.org/officeDocument/2006/relationships/image" Target="../media/image955.png"/><Relationship Id="rId4" Type="http://schemas.openxmlformats.org/officeDocument/2006/relationships/image" Target="../media/image881.png"/><Relationship Id="rId9" Type="http://schemas.openxmlformats.org/officeDocument/2006/relationships/image" Target="../media/image886.png"/><Relationship Id="rId13" Type="http://schemas.openxmlformats.org/officeDocument/2006/relationships/image" Target="../media/image890.png"/><Relationship Id="rId18" Type="http://schemas.openxmlformats.org/officeDocument/2006/relationships/image" Target="../media/image895.png"/><Relationship Id="rId39" Type="http://schemas.openxmlformats.org/officeDocument/2006/relationships/image" Target="../media/image914.png"/><Relationship Id="rId34" Type="http://schemas.openxmlformats.org/officeDocument/2006/relationships/image" Target="../media/image909.png"/><Relationship Id="rId50" Type="http://schemas.openxmlformats.org/officeDocument/2006/relationships/image" Target="../media/image925.png"/><Relationship Id="rId55" Type="http://schemas.openxmlformats.org/officeDocument/2006/relationships/image" Target="../media/image930.png"/><Relationship Id="rId76" Type="http://schemas.openxmlformats.org/officeDocument/2006/relationships/image" Target="../media/image950.png"/><Relationship Id="rId7" Type="http://schemas.openxmlformats.org/officeDocument/2006/relationships/image" Target="../media/image884.png"/><Relationship Id="rId71" Type="http://schemas.openxmlformats.org/officeDocument/2006/relationships/image" Target="../media/image945.png"/><Relationship Id="rId2" Type="http://schemas.openxmlformats.org/officeDocument/2006/relationships/image" Target="../media/image880.png"/><Relationship Id="rId29" Type="http://schemas.openxmlformats.org/officeDocument/2006/relationships/image" Target="../media/image905.png"/><Relationship Id="rId24" Type="http://schemas.openxmlformats.org/officeDocument/2006/relationships/image" Target="../media/image900.png"/><Relationship Id="rId40" Type="http://schemas.openxmlformats.org/officeDocument/2006/relationships/image" Target="../media/image915.png"/><Relationship Id="rId45" Type="http://schemas.openxmlformats.org/officeDocument/2006/relationships/image" Target="../media/image920.png"/><Relationship Id="rId66" Type="http://schemas.openxmlformats.org/officeDocument/2006/relationships/image" Target="../media/image552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83.png"/><Relationship Id="rId21" Type="http://schemas.openxmlformats.org/officeDocument/2006/relationships/image" Target="../media/image978.png"/><Relationship Id="rId42" Type="http://schemas.openxmlformats.org/officeDocument/2006/relationships/image" Target="../media/image999.png"/><Relationship Id="rId47" Type="http://schemas.openxmlformats.org/officeDocument/2006/relationships/image" Target="../media/image1004.png"/><Relationship Id="rId63" Type="http://schemas.openxmlformats.org/officeDocument/2006/relationships/image" Target="../media/image380.png"/><Relationship Id="rId68" Type="http://schemas.openxmlformats.org/officeDocument/2006/relationships/image" Target="../media/image1023.png"/><Relationship Id="rId2" Type="http://schemas.openxmlformats.org/officeDocument/2006/relationships/image" Target="../media/image959.png"/><Relationship Id="rId16" Type="http://schemas.openxmlformats.org/officeDocument/2006/relationships/image" Target="../media/image973.png"/><Relationship Id="rId29" Type="http://schemas.openxmlformats.org/officeDocument/2006/relationships/image" Target="../media/image986.png"/><Relationship Id="rId11" Type="http://schemas.openxmlformats.org/officeDocument/2006/relationships/image" Target="../media/image968.png"/><Relationship Id="rId24" Type="http://schemas.openxmlformats.org/officeDocument/2006/relationships/image" Target="../media/image981.png"/><Relationship Id="rId32" Type="http://schemas.openxmlformats.org/officeDocument/2006/relationships/image" Target="../media/image989.png"/><Relationship Id="rId37" Type="http://schemas.openxmlformats.org/officeDocument/2006/relationships/image" Target="../media/image994.png"/><Relationship Id="rId40" Type="http://schemas.openxmlformats.org/officeDocument/2006/relationships/image" Target="../media/image997.png"/><Relationship Id="rId45" Type="http://schemas.openxmlformats.org/officeDocument/2006/relationships/image" Target="../media/image1002.png"/><Relationship Id="rId53" Type="http://schemas.openxmlformats.org/officeDocument/2006/relationships/image" Target="../media/image1010.png"/><Relationship Id="rId58" Type="http://schemas.openxmlformats.org/officeDocument/2006/relationships/image" Target="../media/image1014.png"/><Relationship Id="rId66" Type="http://schemas.openxmlformats.org/officeDocument/2006/relationships/image" Target="../media/image1021.png"/><Relationship Id="rId74" Type="http://schemas.openxmlformats.org/officeDocument/2006/relationships/image" Target="../media/image1029.png"/><Relationship Id="rId5" Type="http://schemas.openxmlformats.org/officeDocument/2006/relationships/image" Target="../media/image962.png"/><Relationship Id="rId61" Type="http://schemas.openxmlformats.org/officeDocument/2006/relationships/image" Target="../media/image1017.png"/><Relationship Id="rId19" Type="http://schemas.openxmlformats.org/officeDocument/2006/relationships/image" Target="../media/image976.png"/><Relationship Id="rId14" Type="http://schemas.openxmlformats.org/officeDocument/2006/relationships/image" Target="../media/image971.png"/><Relationship Id="rId22" Type="http://schemas.openxmlformats.org/officeDocument/2006/relationships/image" Target="../media/image979.png"/><Relationship Id="rId27" Type="http://schemas.openxmlformats.org/officeDocument/2006/relationships/image" Target="../media/image984.png"/><Relationship Id="rId30" Type="http://schemas.openxmlformats.org/officeDocument/2006/relationships/image" Target="../media/image987.png"/><Relationship Id="rId35" Type="http://schemas.openxmlformats.org/officeDocument/2006/relationships/image" Target="../media/image992.png"/><Relationship Id="rId43" Type="http://schemas.openxmlformats.org/officeDocument/2006/relationships/image" Target="../media/image1000.png"/><Relationship Id="rId48" Type="http://schemas.openxmlformats.org/officeDocument/2006/relationships/image" Target="../media/image1005.png"/><Relationship Id="rId56" Type="http://schemas.openxmlformats.org/officeDocument/2006/relationships/image" Target="../media/image163.png"/><Relationship Id="rId64" Type="http://schemas.openxmlformats.org/officeDocument/2006/relationships/image" Target="../media/image1019.png"/><Relationship Id="rId69" Type="http://schemas.openxmlformats.org/officeDocument/2006/relationships/image" Target="../media/image1024.png"/><Relationship Id="rId8" Type="http://schemas.openxmlformats.org/officeDocument/2006/relationships/image" Target="../media/image965.png"/><Relationship Id="rId51" Type="http://schemas.openxmlformats.org/officeDocument/2006/relationships/image" Target="../media/image1008.png"/><Relationship Id="rId72" Type="http://schemas.openxmlformats.org/officeDocument/2006/relationships/image" Target="../media/image1027.png"/><Relationship Id="rId3" Type="http://schemas.openxmlformats.org/officeDocument/2006/relationships/image" Target="../media/image960.png"/><Relationship Id="rId12" Type="http://schemas.openxmlformats.org/officeDocument/2006/relationships/image" Target="../media/image969.png"/><Relationship Id="rId17" Type="http://schemas.openxmlformats.org/officeDocument/2006/relationships/image" Target="../media/image974.png"/><Relationship Id="rId25" Type="http://schemas.openxmlformats.org/officeDocument/2006/relationships/image" Target="../media/image982.png"/><Relationship Id="rId33" Type="http://schemas.openxmlformats.org/officeDocument/2006/relationships/image" Target="../media/image990.png"/><Relationship Id="rId38" Type="http://schemas.openxmlformats.org/officeDocument/2006/relationships/image" Target="../media/image995.png"/><Relationship Id="rId46" Type="http://schemas.openxmlformats.org/officeDocument/2006/relationships/image" Target="../media/image1003.png"/><Relationship Id="rId59" Type="http://schemas.openxmlformats.org/officeDocument/2006/relationships/image" Target="../media/image1015.png"/><Relationship Id="rId67" Type="http://schemas.openxmlformats.org/officeDocument/2006/relationships/image" Target="../media/image1022.png"/><Relationship Id="rId20" Type="http://schemas.openxmlformats.org/officeDocument/2006/relationships/image" Target="../media/image977.png"/><Relationship Id="rId41" Type="http://schemas.openxmlformats.org/officeDocument/2006/relationships/image" Target="../media/image998.png"/><Relationship Id="rId54" Type="http://schemas.openxmlformats.org/officeDocument/2006/relationships/image" Target="../media/image1011.png"/><Relationship Id="rId62" Type="http://schemas.openxmlformats.org/officeDocument/2006/relationships/image" Target="../media/image1018.png"/><Relationship Id="rId70" Type="http://schemas.openxmlformats.org/officeDocument/2006/relationships/image" Target="../media/image1025.png"/><Relationship Id="rId75" Type="http://schemas.openxmlformats.org/officeDocument/2006/relationships/image" Target="../media/image10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3.png"/><Relationship Id="rId15" Type="http://schemas.openxmlformats.org/officeDocument/2006/relationships/image" Target="../media/image972.png"/><Relationship Id="rId23" Type="http://schemas.openxmlformats.org/officeDocument/2006/relationships/image" Target="../media/image980.png"/><Relationship Id="rId28" Type="http://schemas.openxmlformats.org/officeDocument/2006/relationships/image" Target="../media/image985.png"/><Relationship Id="rId36" Type="http://schemas.openxmlformats.org/officeDocument/2006/relationships/image" Target="../media/image993.png"/><Relationship Id="rId49" Type="http://schemas.openxmlformats.org/officeDocument/2006/relationships/image" Target="../media/image1006.png"/><Relationship Id="rId57" Type="http://schemas.openxmlformats.org/officeDocument/2006/relationships/image" Target="../media/image1013.png"/><Relationship Id="rId10" Type="http://schemas.openxmlformats.org/officeDocument/2006/relationships/image" Target="../media/image967.png"/><Relationship Id="rId31" Type="http://schemas.openxmlformats.org/officeDocument/2006/relationships/image" Target="../media/image988.png"/><Relationship Id="rId44" Type="http://schemas.openxmlformats.org/officeDocument/2006/relationships/image" Target="../media/image1001.png"/><Relationship Id="rId52" Type="http://schemas.openxmlformats.org/officeDocument/2006/relationships/image" Target="../media/image1009.png"/><Relationship Id="rId60" Type="http://schemas.openxmlformats.org/officeDocument/2006/relationships/image" Target="../media/image1016.png"/><Relationship Id="rId65" Type="http://schemas.openxmlformats.org/officeDocument/2006/relationships/image" Target="../media/image1020.png"/><Relationship Id="rId73" Type="http://schemas.openxmlformats.org/officeDocument/2006/relationships/image" Target="../media/image1028.png"/><Relationship Id="rId4" Type="http://schemas.openxmlformats.org/officeDocument/2006/relationships/image" Target="../media/image961.png"/><Relationship Id="rId9" Type="http://schemas.openxmlformats.org/officeDocument/2006/relationships/image" Target="../media/image966.png"/><Relationship Id="rId13" Type="http://schemas.openxmlformats.org/officeDocument/2006/relationships/image" Target="../media/image970.png"/><Relationship Id="rId18" Type="http://schemas.openxmlformats.org/officeDocument/2006/relationships/image" Target="../media/image975.png"/><Relationship Id="rId39" Type="http://schemas.openxmlformats.org/officeDocument/2006/relationships/image" Target="../media/image996.png"/><Relationship Id="rId34" Type="http://schemas.openxmlformats.org/officeDocument/2006/relationships/image" Target="../media/image991.png"/><Relationship Id="rId50" Type="http://schemas.openxmlformats.org/officeDocument/2006/relationships/image" Target="../media/image1007.png"/><Relationship Id="rId55" Type="http://schemas.openxmlformats.org/officeDocument/2006/relationships/image" Target="../media/image1012.png"/><Relationship Id="rId7" Type="http://schemas.openxmlformats.org/officeDocument/2006/relationships/image" Target="../media/image964.png"/><Relationship Id="rId71" Type="http://schemas.openxmlformats.org/officeDocument/2006/relationships/image" Target="../media/image1026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55.png"/><Relationship Id="rId21" Type="http://schemas.openxmlformats.org/officeDocument/2006/relationships/image" Target="../media/image1050.png"/><Relationship Id="rId42" Type="http://schemas.openxmlformats.org/officeDocument/2006/relationships/image" Target="../media/image1071.png"/><Relationship Id="rId47" Type="http://schemas.openxmlformats.org/officeDocument/2006/relationships/image" Target="../media/image1076.png"/><Relationship Id="rId63" Type="http://schemas.openxmlformats.org/officeDocument/2006/relationships/image" Target="../media/image1092.png"/><Relationship Id="rId68" Type="http://schemas.openxmlformats.org/officeDocument/2006/relationships/image" Target="../media/image1097.png"/><Relationship Id="rId84" Type="http://schemas.openxmlformats.org/officeDocument/2006/relationships/image" Target="../media/image1113.png"/><Relationship Id="rId89" Type="http://schemas.openxmlformats.org/officeDocument/2006/relationships/image" Target="../media/image1118.png"/><Relationship Id="rId16" Type="http://schemas.openxmlformats.org/officeDocument/2006/relationships/image" Target="../media/image1045.png"/><Relationship Id="rId107" Type="http://schemas.openxmlformats.org/officeDocument/2006/relationships/image" Target="../media/image1136.png"/><Relationship Id="rId11" Type="http://schemas.openxmlformats.org/officeDocument/2006/relationships/image" Target="../media/image1040.png"/><Relationship Id="rId32" Type="http://schemas.openxmlformats.org/officeDocument/2006/relationships/image" Target="../media/image1061.png"/><Relationship Id="rId37" Type="http://schemas.openxmlformats.org/officeDocument/2006/relationships/image" Target="../media/image1066.png"/><Relationship Id="rId53" Type="http://schemas.openxmlformats.org/officeDocument/2006/relationships/image" Target="../media/image1082.png"/><Relationship Id="rId58" Type="http://schemas.openxmlformats.org/officeDocument/2006/relationships/image" Target="../media/image1087.png"/><Relationship Id="rId74" Type="http://schemas.openxmlformats.org/officeDocument/2006/relationships/image" Target="../media/image1103.png"/><Relationship Id="rId79" Type="http://schemas.openxmlformats.org/officeDocument/2006/relationships/image" Target="../media/image1108.png"/><Relationship Id="rId102" Type="http://schemas.openxmlformats.org/officeDocument/2006/relationships/image" Target="../media/image1131.png"/><Relationship Id="rId5" Type="http://schemas.openxmlformats.org/officeDocument/2006/relationships/image" Target="../media/image1034.png"/><Relationship Id="rId90" Type="http://schemas.openxmlformats.org/officeDocument/2006/relationships/image" Target="../media/image1119.png"/><Relationship Id="rId95" Type="http://schemas.openxmlformats.org/officeDocument/2006/relationships/image" Target="../media/image1124.png"/><Relationship Id="rId22" Type="http://schemas.openxmlformats.org/officeDocument/2006/relationships/image" Target="../media/image1051.png"/><Relationship Id="rId27" Type="http://schemas.openxmlformats.org/officeDocument/2006/relationships/image" Target="../media/image1056.png"/><Relationship Id="rId43" Type="http://schemas.openxmlformats.org/officeDocument/2006/relationships/image" Target="../media/image1072.png"/><Relationship Id="rId48" Type="http://schemas.openxmlformats.org/officeDocument/2006/relationships/image" Target="../media/image1077.png"/><Relationship Id="rId64" Type="http://schemas.openxmlformats.org/officeDocument/2006/relationships/image" Target="../media/image1093.png"/><Relationship Id="rId69" Type="http://schemas.openxmlformats.org/officeDocument/2006/relationships/image" Target="../media/image1098.png"/><Relationship Id="rId80" Type="http://schemas.openxmlformats.org/officeDocument/2006/relationships/image" Target="../media/image1109.png"/><Relationship Id="rId85" Type="http://schemas.openxmlformats.org/officeDocument/2006/relationships/image" Target="../media/image1114.png"/><Relationship Id="rId12" Type="http://schemas.openxmlformats.org/officeDocument/2006/relationships/image" Target="../media/image1041.png"/><Relationship Id="rId17" Type="http://schemas.openxmlformats.org/officeDocument/2006/relationships/image" Target="../media/image1046.png"/><Relationship Id="rId33" Type="http://schemas.openxmlformats.org/officeDocument/2006/relationships/image" Target="../media/image1062.png"/><Relationship Id="rId38" Type="http://schemas.openxmlformats.org/officeDocument/2006/relationships/image" Target="../media/image1067.png"/><Relationship Id="rId59" Type="http://schemas.openxmlformats.org/officeDocument/2006/relationships/image" Target="../media/image1088.png"/><Relationship Id="rId103" Type="http://schemas.openxmlformats.org/officeDocument/2006/relationships/image" Target="../media/image1132.png"/><Relationship Id="rId108" Type="http://schemas.openxmlformats.org/officeDocument/2006/relationships/image" Target="../media/image1137.png"/><Relationship Id="rId54" Type="http://schemas.openxmlformats.org/officeDocument/2006/relationships/image" Target="../media/image1083.png"/><Relationship Id="rId70" Type="http://schemas.openxmlformats.org/officeDocument/2006/relationships/image" Target="../media/image1099.png"/><Relationship Id="rId75" Type="http://schemas.openxmlformats.org/officeDocument/2006/relationships/image" Target="../media/image1104.png"/><Relationship Id="rId91" Type="http://schemas.openxmlformats.org/officeDocument/2006/relationships/image" Target="../media/image1120.png"/><Relationship Id="rId96" Type="http://schemas.openxmlformats.org/officeDocument/2006/relationships/image" Target="../media/image1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5.png"/><Relationship Id="rId15" Type="http://schemas.openxmlformats.org/officeDocument/2006/relationships/image" Target="../media/image1044.png"/><Relationship Id="rId23" Type="http://schemas.openxmlformats.org/officeDocument/2006/relationships/image" Target="../media/image1052.png"/><Relationship Id="rId28" Type="http://schemas.openxmlformats.org/officeDocument/2006/relationships/image" Target="../media/image1057.png"/><Relationship Id="rId36" Type="http://schemas.openxmlformats.org/officeDocument/2006/relationships/image" Target="../media/image1065.png"/><Relationship Id="rId49" Type="http://schemas.openxmlformats.org/officeDocument/2006/relationships/image" Target="../media/image1078.png"/><Relationship Id="rId57" Type="http://schemas.openxmlformats.org/officeDocument/2006/relationships/image" Target="../media/image1086.png"/><Relationship Id="rId106" Type="http://schemas.openxmlformats.org/officeDocument/2006/relationships/image" Target="../media/image1135.png"/><Relationship Id="rId10" Type="http://schemas.openxmlformats.org/officeDocument/2006/relationships/image" Target="../media/image1039.png"/><Relationship Id="rId31" Type="http://schemas.openxmlformats.org/officeDocument/2006/relationships/image" Target="../media/image1060.png"/><Relationship Id="rId44" Type="http://schemas.openxmlformats.org/officeDocument/2006/relationships/image" Target="../media/image1073.png"/><Relationship Id="rId52" Type="http://schemas.openxmlformats.org/officeDocument/2006/relationships/image" Target="../media/image1081.png"/><Relationship Id="rId60" Type="http://schemas.openxmlformats.org/officeDocument/2006/relationships/image" Target="../media/image1089.png"/><Relationship Id="rId65" Type="http://schemas.openxmlformats.org/officeDocument/2006/relationships/image" Target="../media/image1094.png"/><Relationship Id="rId73" Type="http://schemas.openxmlformats.org/officeDocument/2006/relationships/image" Target="../media/image1102.png"/><Relationship Id="rId78" Type="http://schemas.openxmlformats.org/officeDocument/2006/relationships/image" Target="../media/image1107.png"/><Relationship Id="rId81" Type="http://schemas.openxmlformats.org/officeDocument/2006/relationships/image" Target="../media/image1110.png"/><Relationship Id="rId86" Type="http://schemas.openxmlformats.org/officeDocument/2006/relationships/image" Target="../media/image1115.png"/><Relationship Id="rId94" Type="http://schemas.openxmlformats.org/officeDocument/2006/relationships/image" Target="../media/image1123.png"/><Relationship Id="rId99" Type="http://schemas.openxmlformats.org/officeDocument/2006/relationships/image" Target="../media/image1128.png"/><Relationship Id="rId101" Type="http://schemas.openxmlformats.org/officeDocument/2006/relationships/image" Target="../media/image1130.png"/><Relationship Id="rId4" Type="http://schemas.openxmlformats.org/officeDocument/2006/relationships/image" Target="../media/image1033.png"/><Relationship Id="rId9" Type="http://schemas.openxmlformats.org/officeDocument/2006/relationships/image" Target="../media/image1038.png"/><Relationship Id="rId13" Type="http://schemas.openxmlformats.org/officeDocument/2006/relationships/image" Target="../media/image1042.png"/><Relationship Id="rId18" Type="http://schemas.openxmlformats.org/officeDocument/2006/relationships/image" Target="../media/image1047.png"/><Relationship Id="rId39" Type="http://schemas.openxmlformats.org/officeDocument/2006/relationships/image" Target="../media/image1068.png"/><Relationship Id="rId109" Type="http://schemas.openxmlformats.org/officeDocument/2006/relationships/image" Target="../media/image1138.png"/><Relationship Id="rId34" Type="http://schemas.openxmlformats.org/officeDocument/2006/relationships/image" Target="../media/image1063.png"/><Relationship Id="rId50" Type="http://schemas.openxmlformats.org/officeDocument/2006/relationships/image" Target="../media/image1079.png"/><Relationship Id="rId55" Type="http://schemas.openxmlformats.org/officeDocument/2006/relationships/image" Target="../media/image1084.png"/><Relationship Id="rId76" Type="http://schemas.openxmlformats.org/officeDocument/2006/relationships/image" Target="../media/image1105.png"/><Relationship Id="rId97" Type="http://schemas.openxmlformats.org/officeDocument/2006/relationships/image" Target="../media/image1126.png"/><Relationship Id="rId104" Type="http://schemas.openxmlformats.org/officeDocument/2006/relationships/image" Target="../media/image1133.png"/><Relationship Id="rId7" Type="http://schemas.openxmlformats.org/officeDocument/2006/relationships/image" Target="../media/image1036.png"/><Relationship Id="rId71" Type="http://schemas.openxmlformats.org/officeDocument/2006/relationships/image" Target="../media/image1100.png"/><Relationship Id="rId92" Type="http://schemas.openxmlformats.org/officeDocument/2006/relationships/image" Target="../media/image1121.png"/><Relationship Id="rId2" Type="http://schemas.openxmlformats.org/officeDocument/2006/relationships/image" Target="../media/image1031.png"/><Relationship Id="rId29" Type="http://schemas.openxmlformats.org/officeDocument/2006/relationships/image" Target="../media/image1058.png"/><Relationship Id="rId24" Type="http://schemas.openxmlformats.org/officeDocument/2006/relationships/image" Target="../media/image1053.png"/><Relationship Id="rId40" Type="http://schemas.openxmlformats.org/officeDocument/2006/relationships/image" Target="../media/image1069.png"/><Relationship Id="rId45" Type="http://schemas.openxmlformats.org/officeDocument/2006/relationships/image" Target="../media/image1074.png"/><Relationship Id="rId66" Type="http://schemas.openxmlformats.org/officeDocument/2006/relationships/image" Target="../media/image1095.png"/><Relationship Id="rId87" Type="http://schemas.openxmlformats.org/officeDocument/2006/relationships/image" Target="../media/image1116.png"/><Relationship Id="rId110" Type="http://schemas.openxmlformats.org/officeDocument/2006/relationships/image" Target="../media/image1139.png"/><Relationship Id="rId61" Type="http://schemas.openxmlformats.org/officeDocument/2006/relationships/image" Target="../media/image1090.png"/><Relationship Id="rId82" Type="http://schemas.openxmlformats.org/officeDocument/2006/relationships/image" Target="../media/image1111.png"/><Relationship Id="rId19" Type="http://schemas.openxmlformats.org/officeDocument/2006/relationships/image" Target="../media/image1048.png"/><Relationship Id="rId14" Type="http://schemas.openxmlformats.org/officeDocument/2006/relationships/image" Target="../media/image1043.png"/><Relationship Id="rId30" Type="http://schemas.openxmlformats.org/officeDocument/2006/relationships/image" Target="../media/image1059.png"/><Relationship Id="rId35" Type="http://schemas.openxmlformats.org/officeDocument/2006/relationships/image" Target="../media/image1064.png"/><Relationship Id="rId56" Type="http://schemas.openxmlformats.org/officeDocument/2006/relationships/image" Target="../media/image1085.png"/><Relationship Id="rId77" Type="http://schemas.openxmlformats.org/officeDocument/2006/relationships/image" Target="../media/image1106.png"/><Relationship Id="rId100" Type="http://schemas.openxmlformats.org/officeDocument/2006/relationships/image" Target="../media/image1129.png"/><Relationship Id="rId105" Type="http://schemas.openxmlformats.org/officeDocument/2006/relationships/image" Target="../media/image1134.png"/><Relationship Id="rId8" Type="http://schemas.openxmlformats.org/officeDocument/2006/relationships/image" Target="../media/image1037.png"/><Relationship Id="rId51" Type="http://schemas.openxmlformats.org/officeDocument/2006/relationships/image" Target="../media/image1080.png"/><Relationship Id="rId72" Type="http://schemas.openxmlformats.org/officeDocument/2006/relationships/image" Target="../media/image1101.png"/><Relationship Id="rId93" Type="http://schemas.openxmlformats.org/officeDocument/2006/relationships/image" Target="../media/image1122.png"/><Relationship Id="rId98" Type="http://schemas.openxmlformats.org/officeDocument/2006/relationships/image" Target="../media/image1127.png"/><Relationship Id="rId3" Type="http://schemas.openxmlformats.org/officeDocument/2006/relationships/image" Target="../media/image1032.png"/><Relationship Id="rId25" Type="http://schemas.openxmlformats.org/officeDocument/2006/relationships/image" Target="../media/image1054.png"/><Relationship Id="rId46" Type="http://schemas.openxmlformats.org/officeDocument/2006/relationships/image" Target="../media/image1075.png"/><Relationship Id="rId67" Type="http://schemas.openxmlformats.org/officeDocument/2006/relationships/image" Target="../media/image1096.png"/><Relationship Id="rId20" Type="http://schemas.openxmlformats.org/officeDocument/2006/relationships/image" Target="../media/image1049.png"/><Relationship Id="rId41" Type="http://schemas.openxmlformats.org/officeDocument/2006/relationships/image" Target="../media/image1070.png"/><Relationship Id="rId62" Type="http://schemas.openxmlformats.org/officeDocument/2006/relationships/image" Target="../media/image1091.png"/><Relationship Id="rId83" Type="http://schemas.openxmlformats.org/officeDocument/2006/relationships/image" Target="../media/image1112.png"/><Relationship Id="rId88" Type="http://schemas.openxmlformats.org/officeDocument/2006/relationships/image" Target="../media/image1117.png"/><Relationship Id="rId111" Type="http://schemas.openxmlformats.org/officeDocument/2006/relationships/image" Target="../media/image1140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5.png"/><Relationship Id="rId21" Type="http://schemas.openxmlformats.org/officeDocument/2006/relationships/image" Target="../media/image1160.png"/><Relationship Id="rId42" Type="http://schemas.openxmlformats.org/officeDocument/2006/relationships/image" Target="../media/image1181.png"/><Relationship Id="rId47" Type="http://schemas.openxmlformats.org/officeDocument/2006/relationships/image" Target="../media/image1186.png"/><Relationship Id="rId63" Type="http://schemas.openxmlformats.org/officeDocument/2006/relationships/image" Target="../media/image1202.png"/><Relationship Id="rId68" Type="http://schemas.openxmlformats.org/officeDocument/2006/relationships/image" Target="../media/image1207.png"/><Relationship Id="rId84" Type="http://schemas.openxmlformats.org/officeDocument/2006/relationships/image" Target="../media/image1223.png"/><Relationship Id="rId89" Type="http://schemas.openxmlformats.org/officeDocument/2006/relationships/image" Target="../media/image1228.png"/><Relationship Id="rId16" Type="http://schemas.openxmlformats.org/officeDocument/2006/relationships/image" Target="../media/image1155.png"/><Relationship Id="rId11" Type="http://schemas.openxmlformats.org/officeDocument/2006/relationships/image" Target="../media/image1150.png"/><Relationship Id="rId32" Type="http://schemas.openxmlformats.org/officeDocument/2006/relationships/image" Target="../media/image1171.png"/><Relationship Id="rId37" Type="http://schemas.openxmlformats.org/officeDocument/2006/relationships/image" Target="../media/image1176.png"/><Relationship Id="rId53" Type="http://schemas.openxmlformats.org/officeDocument/2006/relationships/image" Target="../media/image1192.png"/><Relationship Id="rId58" Type="http://schemas.openxmlformats.org/officeDocument/2006/relationships/image" Target="../media/image1197.png"/><Relationship Id="rId74" Type="http://schemas.openxmlformats.org/officeDocument/2006/relationships/image" Target="../media/image1213.png"/><Relationship Id="rId79" Type="http://schemas.openxmlformats.org/officeDocument/2006/relationships/image" Target="../media/image1218.png"/><Relationship Id="rId102" Type="http://schemas.openxmlformats.org/officeDocument/2006/relationships/image" Target="../media/image1241.png"/><Relationship Id="rId5" Type="http://schemas.openxmlformats.org/officeDocument/2006/relationships/image" Target="../media/image1144.png"/><Relationship Id="rId90" Type="http://schemas.openxmlformats.org/officeDocument/2006/relationships/image" Target="../media/image1229.png"/><Relationship Id="rId95" Type="http://schemas.openxmlformats.org/officeDocument/2006/relationships/image" Target="../media/image1234.png"/><Relationship Id="rId22" Type="http://schemas.openxmlformats.org/officeDocument/2006/relationships/image" Target="../media/image1161.png"/><Relationship Id="rId27" Type="http://schemas.openxmlformats.org/officeDocument/2006/relationships/image" Target="../media/image1166.png"/><Relationship Id="rId43" Type="http://schemas.openxmlformats.org/officeDocument/2006/relationships/image" Target="../media/image1182.png"/><Relationship Id="rId48" Type="http://schemas.openxmlformats.org/officeDocument/2006/relationships/image" Target="../media/image1187.png"/><Relationship Id="rId64" Type="http://schemas.openxmlformats.org/officeDocument/2006/relationships/image" Target="../media/image1203.png"/><Relationship Id="rId69" Type="http://schemas.openxmlformats.org/officeDocument/2006/relationships/image" Target="../media/image1208.png"/><Relationship Id="rId80" Type="http://schemas.openxmlformats.org/officeDocument/2006/relationships/image" Target="../media/image1219.png"/><Relationship Id="rId85" Type="http://schemas.openxmlformats.org/officeDocument/2006/relationships/image" Target="../media/image1224.png"/><Relationship Id="rId12" Type="http://schemas.openxmlformats.org/officeDocument/2006/relationships/image" Target="../media/image1151.png"/><Relationship Id="rId17" Type="http://schemas.openxmlformats.org/officeDocument/2006/relationships/image" Target="../media/image1156.png"/><Relationship Id="rId25" Type="http://schemas.openxmlformats.org/officeDocument/2006/relationships/image" Target="../media/image1164.png"/><Relationship Id="rId33" Type="http://schemas.openxmlformats.org/officeDocument/2006/relationships/image" Target="../media/image1172.png"/><Relationship Id="rId38" Type="http://schemas.openxmlformats.org/officeDocument/2006/relationships/image" Target="../media/image1177.png"/><Relationship Id="rId46" Type="http://schemas.openxmlformats.org/officeDocument/2006/relationships/image" Target="../media/image1185.png"/><Relationship Id="rId59" Type="http://schemas.openxmlformats.org/officeDocument/2006/relationships/image" Target="../media/image1198.png"/><Relationship Id="rId67" Type="http://schemas.openxmlformats.org/officeDocument/2006/relationships/image" Target="../media/image1206.png"/><Relationship Id="rId103" Type="http://schemas.openxmlformats.org/officeDocument/2006/relationships/image" Target="../media/image1242.png"/><Relationship Id="rId20" Type="http://schemas.openxmlformats.org/officeDocument/2006/relationships/image" Target="../media/image1159.png"/><Relationship Id="rId41" Type="http://schemas.openxmlformats.org/officeDocument/2006/relationships/image" Target="../media/image1180.png"/><Relationship Id="rId54" Type="http://schemas.openxmlformats.org/officeDocument/2006/relationships/image" Target="../media/image1193.png"/><Relationship Id="rId62" Type="http://schemas.openxmlformats.org/officeDocument/2006/relationships/image" Target="../media/image1201.png"/><Relationship Id="rId70" Type="http://schemas.openxmlformats.org/officeDocument/2006/relationships/image" Target="../media/image1209.png"/><Relationship Id="rId75" Type="http://schemas.openxmlformats.org/officeDocument/2006/relationships/image" Target="../media/image1214.png"/><Relationship Id="rId83" Type="http://schemas.openxmlformats.org/officeDocument/2006/relationships/image" Target="../media/image1222.png"/><Relationship Id="rId88" Type="http://schemas.openxmlformats.org/officeDocument/2006/relationships/image" Target="../media/image1227.png"/><Relationship Id="rId91" Type="http://schemas.openxmlformats.org/officeDocument/2006/relationships/image" Target="../media/image1230.png"/><Relationship Id="rId96" Type="http://schemas.openxmlformats.org/officeDocument/2006/relationships/image" Target="../media/image12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5.png"/><Relationship Id="rId15" Type="http://schemas.openxmlformats.org/officeDocument/2006/relationships/image" Target="../media/image1154.png"/><Relationship Id="rId23" Type="http://schemas.openxmlformats.org/officeDocument/2006/relationships/image" Target="../media/image1162.png"/><Relationship Id="rId28" Type="http://schemas.openxmlformats.org/officeDocument/2006/relationships/image" Target="../media/image1167.png"/><Relationship Id="rId36" Type="http://schemas.openxmlformats.org/officeDocument/2006/relationships/image" Target="../media/image1175.png"/><Relationship Id="rId49" Type="http://schemas.openxmlformats.org/officeDocument/2006/relationships/image" Target="../media/image1188.png"/><Relationship Id="rId57" Type="http://schemas.openxmlformats.org/officeDocument/2006/relationships/image" Target="../media/image1196.png"/><Relationship Id="rId10" Type="http://schemas.openxmlformats.org/officeDocument/2006/relationships/image" Target="../media/image1149.png"/><Relationship Id="rId31" Type="http://schemas.openxmlformats.org/officeDocument/2006/relationships/image" Target="../media/image1170.png"/><Relationship Id="rId44" Type="http://schemas.openxmlformats.org/officeDocument/2006/relationships/image" Target="../media/image1183.png"/><Relationship Id="rId52" Type="http://schemas.openxmlformats.org/officeDocument/2006/relationships/image" Target="../media/image1191.png"/><Relationship Id="rId60" Type="http://schemas.openxmlformats.org/officeDocument/2006/relationships/image" Target="../media/image1199.png"/><Relationship Id="rId65" Type="http://schemas.openxmlformats.org/officeDocument/2006/relationships/image" Target="../media/image1204.png"/><Relationship Id="rId73" Type="http://schemas.openxmlformats.org/officeDocument/2006/relationships/image" Target="../media/image1212.png"/><Relationship Id="rId78" Type="http://schemas.openxmlformats.org/officeDocument/2006/relationships/image" Target="../media/image1217.png"/><Relationship Id="rId81" Type="http://schemas.openxmlformats.org/officeDocument/2006/relationships/image" Target="../media/image1220.png"/><Relationship Id="rId86" Type="http://schemas.openxmlformats.org/officeDocument/2006/relationships/image" Target="../media/image1225.png"/><Relationship Id="rId94" Type="http://schemas.openxmlformats.org/officeDocument/2006/relationships/image" Target="../media/image1233.png"/><Relationship Id="rId99" Type="http://schemas.openxmlformats.org/officeDocument/2006/relationships/image" Target="../media/image1238.png"/><Relationship Id="rId101" Type="http://schemas.openxmlformats.org/officeDocument/2006/relationships/image" Target="../media/image1240.png"/><Relationship Id="rId4" Type="http://schemas.openxmlformats.org/officeDocument/2006/relationships/image" Target="../media/image1143.png"/><Relationship Id="rId9" Type="http://schemas.openxmlformats.org/officeDocument/2006/relationships/image" Target="../media/image1148.png"/><Relationship Id="rId13" Type="http://schemas.openxmlformats.org/officeDocument/2006/relationships/image" Target="../media/image1152.png"/><Relationship Id="rId18" Type="http://schemas.openxmlformats.org/officeDocument/2006/relationships/image" Target="../media/image1157.png"/><Relationship Id="rId39" Type="http://schemas.openxmlformats.org/officeDocument/2006/relationships/image" Target="../media/image1178.png"/><Relationship Id="rId34" Type="http://schemas.openxmlformats.org/officeDocument/2006/relationships/image" Target="../media/image1173.png"/><Relationship Id="rId50" Type="http://schemas.openxmlformats.org/officeDocument/2006/relationships/image" Target="../media/image1189.png"/><Relationship Id="rId55" Type="http://schemas.openxmlformats.org/officeDocument/2006/relationships/image" Target="../media/image1194.png"/><Relationship Id="rId76" Type="http://schemas.openxmlformats.org/officeDocument/2006/relationships/image" Target="../media/image1215.png"/><Relationship Id="rId97" Type="http://schemas.openxmlformats.org/officeDocument/2006/relationships/image" Target="../media/image1236.png"/><Relationship Id="rId104" Type="http://schemas.openxmlformats.org/officeDocument/2006/relationships/image" Target="../media/image1243.png"/><Relationship Id="rId7" Type="http://schemas.openxmlformats.org/officeDocument/2006/relationships/image" Target="../media/image1146.png"/><Relationship Id="rId71" Type="http://schemas.openxmlformats.org/officeDocument/2006/relationships/image" Target="../media/image1210.png"/><Relationship Id="rId92" Type="http://schemas.openxmlformats.org/officeDocument/2006/relationships/image" Target="../media/image1231.png"/><Relationship Id="rId2" Type="http://schemas.openxmlformats.org/officeDocument/2006/relationships/image" Target="../media/image1141.png"/><Relationship Id="rId29" Type="http://schemas.openxmlformats.org/officeDocument/2006/relationships/image" Target="../media/image1168.png"/><Relationship Id="rId24" Type="http://schemas.openxmlformats.org/officeDocument/2006/relationships/image" Target="../media/image1163.png"/><Relationship Id="rId40" Type="http://schemas.openxmlformats.org/officeDocument/2006/relationships/image" Target="../media/image1179.png"/><Relationship Id="rId45" Type="http://schemas.openxmlformats.org/officeDocument/2006/relationships/image" Target="../media/image1184.png"/><Relationship Id="rId66" Type="http://schemas.openxmlformats.org/officeDocument/2006/relationships/image" Target="../media/image1205.png"/><Relationship Id="rId87" Type="http://schemas.openxmlformats.org/officeDocument/2006/relationships/image" Target="../media/image1226.png"/><Relationship Id="rId61" Type="http://schemas.openxmlformats.org/officeDocument/2006/relationships/image" Target="../media/image1200.png"/><Relationship Id="rId82" Type="http://schemas.openxmlformats.org/officeDocument/2006/relationships/image" Target="../media/image1221.png"/><Relationship Id="rId19" Type="http://schemas.openxmlformats.org/officeDocument/2006/relationships/image" Target="../media/image1158.png"/><Relationship Id="rId14" Type="http://schemas.openxmlformats.org/officeDocument/2006/relationships/image" Target="../media/image1153.png"/><Relationship Id="rId30" Type="http://schemas.openxmlformats.org/officeDocument/2006/relationships/image" Target="../media/image1169.png"/><Relationship Id="rId35" Type="http://schemas.openxmlformats.org/officeDocument/2006/relationships/image" Target="../media/image1174.png"/><Relationship Id="rId56" Type="http://schemas.openxmlformats.org/officeDocument/2006/relationships/image" Target="../media/image1195.png"/><Relationship Id="rId77" Type="http://schemas.openxmlformats.org/officeDocument/2006/relationships/image" Target="../media/image1216.png"/><Relationship Id="rId100" Type="http://schemas.openxmlformats.org/officeDocument/2006/relationships/image" Target="../media/image1239.png"/><Relationship Id="rId8" Type="http://schemas.openxmlformats.org/officeDocument/2006/relationships/image" Target="../media/image1147.png"/><Relationship Id="rId51" Type="http://schemas.openxmlformats.org/officeDocument/2006/relationships/image" Target="../media/image1190.png"/><Relationship Id="rId72" Type="http://schemas.openxmlformats.org/officeDocument/2006/relationships/image" Target="../media/image1211.png"/><Relationship Id="rId93" Type="http://schemas.openxmlformats.org/officeDocument/2006/relationships/image" Target="../media/image1232.png"/><Relationship Id="rId98" Type="http://schemas.openxmlformats.org/officeDocument/2006/relationships/image" Target="../media/image1237.png"/><Relationship Id="rId3" Type="http://schemas.openxmlformats.org/officeDocument/2006/relationships/image" Target="../media/image114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4.png"/><Relationship Id="rId18" Type="http://schemas.openxmlformats.org/officeDocument/2006/relationships/image" Target="../media/image1259.png"/><Relationship Id="rId26" Type="http://schemas.openxmlformats.org/officeDocument/2006/relationships/image" Target="../media/image1266.png"/><Relationship Id="rId39" Type="http://schemas.openxmlformats.org/officeDocument/2006/relationships/image" Target="../media/image1279.png"/><Relationship Id="rId21" Type="http://schemas.openxmlformats.org/officeDocument/2006/relationships/image" Target="../media/image1262.png"/><Relationship Id="rId34" Type="http://schemas.openxmlformats.org/officeDocument/2006/relationships/image" Target="../media/image1274.png"/><Relationship Id="rId42" Type="http://schemas.openxmlformats.org/officeDocument/2006/relationships/image" Target="../media/image1282.png"/><Relationship Id="rId47" Type="http://schemas.openxmlformats.org/officeDocument/2006/relationships/image" Target="../media/image1287.png"/><Relationship Id="rId50" Type="http://schemas.openxmlformats.org/officeDocument/2006/relationships/image" Target="../media/image1289.png"/><Relationship Id="rId7" Type="http://schemas.openxmlformats.org/officeDocument/2006/relationships/image" Target="../media/image1249.png"/><Relationship Id="rId2" Type="http://schemas.openxmlformats.org/officeDocument/2006/relationships/image" Target="../media/image1244.png"/><Relationship Id="rId16" Type="http://schemas.openxmlformats.org/officeDocument/2006/relationships/image" Target="../media/image1257.png"/><Relationship Id="rId29" Type="http://schemas.openxmlformats.org/officeDocument/2006/relationships/image" Target="../media/image1269.png"/><Relationship Id="rId11" Type="http://schemas.openxmlformats.org/officeDocument/2006/relationships/image" Target="../media/image1252.png"/><Relationship Id="rId24" Type="http://schemas.openxmlformats.org/officeDocument/2006/relationships/image" Target="../media/image1264.png"/><Relationship Id="rId32" Type="http://schemas.openxmlformats.org/officeDocument/2006/relationships/image" Target="../media/image1272.png"/><Relationship Id="rId37" Type="http://schemas.openxmlformats.org/officeDocument/2006/relationships/image" Target="../media/image1277.png"/><Relationship Id="rId40" Type="http://schemas.openxmlformats.org/officeDocument/2006/relationships/image" Target="../media/image1280.png"/><Relationship Id="rId45" Type="http://schemas.openxmlformats.org/officeDocument/2006/relationships/image" Target="../media/image1285.png"/><Relationship Id="rId5" Type="http://schemas.openxmlformats.org/officeDocument/2006/relationships/image" Target="../media/image1247.png"/><Relationship Id="rId15" Type="http://schemas.openxmlformats.org/officeDocument/2006/relationships/image" Target="../media/image1256.png"/><Relationship Id="rId23" Type="http://schemas.openxmlformats.org/officeDocument/2006/relationships/image" Target="../media/image1263.png"/><Relationship Id="rId28" Type="http://schemas.openxmlformats.org/officeDocument/2006/relationships/image" Target="../media/image1268.png"/><Relationship Id="rId36" Type="http://schemas.openxmlformats.org/officeDocument/2006/relationships/image" Target="../media/image1276.png"/><Relationship Id="rId49" Type="http://schemas.openxmlformats.org/officeDocument/2006/relationships/image" Target="../media/image1288.png"/><Relationship Id="rId10" Type="http://schemas.openxmlformats.org/officeDocument/2006/relationships/image" Target="../media/image1251.png"/><Relationship Id="rId19" Type="http://schemas.openxmlformats.org/officeDocument/2006/relationships/image" Target="../media/image1260.png"/><Relationship Id="rId31" Type="http://schemas.openxmlformats.org/officeDocument/2006/relationships/image" Target="../media/image1271.png"/><Relationship Id="rId44" Type="http://schemas.openxmlformats.org/officeDocument/2006/relationships/image" Target="../media/image1284.png"/><Relationship Id="rId4" Type="http://schemas.openxmlformats.org/officeDocument/2006/relationships/image" Target="../media/image1246.png"/><Relationship Id="rId9" Type="http://schemas.openxmlformats.org/officeDocument/2006/relationships/image" Target="../media/image896.png"/><Relationship Id="rId14" Type="http://schemas.openxmlformats.org/officeDocument/2006/relationships/image" Target="../media/image1255.png"/><Relationship Id="rId22" Type="http://schemas.openxmlformats.org/officeDocument/2006/relationships/image" Target="../media/image913.png"/><Relationship Id="rId27" Type="http://schemas.openxmlformats.org/officeDocument/2006/relationships/image" Target="../media/image1267.png"/><Relationship Id="rId30" Type="http://schemas.openxmlformats.org/officeDocument/2006/relationships/image" Target="../media/image1270.png"/><Relationship Id="rId35" Type="http://schemas.openxmlformats.org/officeDocument/2006/relationships/image" Target="../media/image1275.png"/><Relationship Id="rId43" Type="http://schemas.openxmlformats.org/officeDocument/2006/relationships/image" Target="../media/image1283.png"/><Relationship Id="rId48" Type="http://schemas.openxmlformats.org/officeDocument/2006/relationships/image" Target="../media/image291.png"/><Relationship Id="rId8" Type="http://schemas.openxmlformats.org/officeDocument/2006/relationships/image" Target="../media/image1250.png"/><Relationship Id="rId51" Type="http://schemas.openxmlformats.org/officeDocument/2006/relationships/image" Target="../media/image1290.png"/><Relationship Id="rId3" Type="http://schemas.openxmlformats.org/officeDocument/2006/relationships/image" Target="../media/image1245.png"/><Relationship Id="rId12" Type="http://schemas.openxmlformats.org/officeDocument/2006/relationships/image" Target="../media/image1253.png"/><Relationship Id="rId17" Type="http://schemas.openxmlformats.org/officeDocument/2006/relationships/image" Target="../media/image1258.png"/><Relationship Id="rId25" Type="http://schemas.openxmlformats.org/officeDocument/2006/relationships/image" Target="../media/image1265.png"/><Relationship Id="rId33" Type="http://schemas.openxmlformats.org/officeDocument/2006/relationships/image" Target="../media/image1273.png"/><Relationship Id="rId38" Type="http://schemas.openxmlformats.org/officeDocument/2006/relationships/image" Target="../media/image1278.png"/><Relationship Id="rId46" Type="http://schemas.openxmlformats.org/officeDocument/2006/relationships/image" Target="../media/image1286.png"/><Relationship Id="rId20" Type="http://schemas.openxmlformats.org/officeDocument/2006/relationships/image" Target="../media/image1261.png"/><Relationship Id="rId41" Type="http://schemas.openxmlformats.org/officeDocument/2006/relationships/image" Target="../media/image12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15.png"/><Relationship Id="rId21" Type="http://schemas.openxmlformats.org/officeDocument/2006/relationships/image" Target="../media/image1310.png"/><Relationship Id="rId34" Type="http://schemas.openxmlformats.org/officeDocument/2006/relationships/image" Target="../media/image1323.png"/><Relationship Id="rId42" Type="http://schemas.openxmlformats.org/officeDocument/2006/relationships/image" Target="../media/image1331.png"/><Relationship Id="rId47" Type="http://schemas.openxmlformats.org/officeDocument/2006/relationships/image" Target="../media/image1336.png"/><Relationship Id="rId50" Type="http://schemas.openxmlformats.org/officeDocument/2006/relationships/image" Target="../media/image1339.png"/><Relationship Id="rId55" Type="http://schemas.openxmlformats.org/officeDocument/2006/relationships/image" Target="../media/image1344.png"/><Relationship Id="rId63" Type="http://schemas.openxmlformats.org/officeDocument/2006/relationships/image" Target="../media/image1351.png"/><Relationship Id="rId68" Type="http://schemas.openxmlformats.org/officeDocument/2006/relationships/image" Target="../media/image1356.png"/><Relationship Id="rId7" Type="http://schemas.openxmlformats.org/officeDocument/2006/relationships/image" Target="../media/image1296.png"/><Relationship Id="rId2" Type="http://schemas.openxmlformats.org/officeDocument/2006/relationships/image" Target="../media/image1291.png"/><Relationship Id="rId16" Type="http://schemas.openxmlformats.org/officeDocument/2006/relationships/image" Target="../media/image1305.png"/><Relationship Id="rId29" Type="http://schemas.openxmlformats.org/officeDocument/2006/relationships/image" Target="../media/image1318.png"/><Relationship Id="rId11" Type="http://schemas.openxmlformats.org/officeDocument/2006/relationships/image" Target="../media/image1300.png"/><Relationship Id="rId24" Type="http://schemas.openxmlformats.org/officeDocument/2006/relationships/image" Target="../media/image1313.png"/><Relationship Id="rId32" Type="http://schemas.openxmlformats.org/officeDocument/2006/relationships/image" Target="../media/image1321.png"/><Relationship Id="rId37" Type="http://schemas.openxmlformats.org/officeDocument/2006/relationships/image" Target="../media/image1326.png"/><Relationship Id="rId40" Type="http://schemas.openxmlformats.org/officeDocument/2006/relationships/image" Target="../media/image1329.png"/><Relationship Id="rId45" Type="http://schemas.openxmlformats.org/officeDocument/2006/relationships/image" Target="../media/image1334.png"/><Relationship Id="rId53" Type="http://schemas.openxmlformats.org/officeDocument/2006/relationships/image" Target="../media/image1342.png"/><Relationship Id="rId58" Type="http://schemas.openxmlformats.org/officeDocument/2006/relationships/image" Target="../media/image499.png"/><Relationship Id="rId66" Type="http://schemas.openxmlformats.org/officeDocument/2006/relationships/image" Target="../media/image1354.png"/><Relationship Id="rId5" Type="http://schemas.openxmlformats.org/officeDocument/2006/relationships/image" Target="../media/image1294.png"/><Relationship Id="rId61" Type="http://schemas.openxmlformats.org/officeDocument/2006/relationships/image" Target="../media/image1349.png"/><Relationship Id="rId19" Type="http://schemas.openxmlformats.org/officeDocument/2006/relationships/image" Target="../media/image1308.png"/><Relationship Id="rId14" Type="http://schemas.openxmlformats.org/officeDocument/2006/relationships/image" Target="../media/image1303.png"/><Relationship Id="rId22" Type="http://schemas.openxmlformats.org/officeDocument/2006/relationships/image" Target="../media/image1311.png"/><Relationship Id="rId27" Type="http://schemas.openxmlformats.org/officeDocument/2006/relationships/image" Target="../media/image1316.png"/><Relationship Id="rId30" Type="http://schemas.openxmlformats.org/officeDocument/2006/relationships/image" Target="../media/image1319.png"/><Relationship Id="rId35" Type="http://schemas.openxmlformats.org/officeDocument/2006/relationships/image" Target="../media/image1324.png"/><Relationship Id="rId43" Type="http://schemas.openxmlformats.org/officeDocument/2006/relationships/image" Target="../media/image1332.png"/><Relationship Id="rId48" Type="http://schemas.openxmlformats.org/officeDocument/2006/relationships/image" Target="../media/image1337.png"/><Relationship Id="rId56" Type="http://schemas.openxmlformats.org/officeDocument/2006/relationships/image" Target="../media/image1345.png"/><Relationship Id="rId64" Type="http://schemas.openxmlformats.org/officeDocument/2006/relationships/image" Target="../media/image1352.png"/><Relationship Id="rId8" Type="http://schemas.openxmlformats.org/officeDocument/2006/relationships/image" Target="../media/image1297.png"/><Relationship Id="rId51" Type="http://schemas.openxmlformats.org/officeDocument/2006/relationships/image" Target="../media/image1340.png"/><Relationship Id="rId3" Type="http://schemas.openxmlformats.org/officeDocument/2006/relationships/image" Target="../media/image1292.png"/><Relationship Id="rId12" Type="http://schemas.openxmlformats.org/officeDocument/2006/relationships/image" Target="../media/image1301.png"/><Relationship Id="rId17" Type="http://schemas.openxmlformats.org/officeDocument/2006/relationships/image" Target="../media/image1306.png"/><Relationship Id="rId25" Type="http://schemas.openxmlformats.org/officeDocument/2006/relationships/image" Target="../media/image1314.png"/><Relationship Id="rId33" Type="http://schemas.openxmlformats.org/officeDocument/2006/relationships/image" Target="../media/image1322.png"/><Relationship Id="rId38" Type="http://schemas.openxmlformats.org/officeDocument/2006/relationships/image" Target="../media/image1327.png"/><Relationship Id="rId46" Type="http://schemas.openxmlformats.org/officeDocument/2006/relationships/image" Target="../media/image1335.png"/><Relationship Id="rId59" Type="http://schemas.openxmlformats.org/officeDocument/2006/relationships/image" Target="../media/image1347.png"/><Relationship Id="rId67" Type="http://schemas.openxmlformats.org/officeDocument/2006/relationships/image" Target="../media/image1355.png"/><Relationship Id="rId20" Type="http://schemas.openxmlformats.org/officeDocument/2006/relationships/image" Target="../media/image1309.png"/><Relationship Id="rId41" Type="http://schemas.openxmlformats.org/officeDocument/2006/relationships/image" Target="../media/image1330.png"/><Relationship Id="rId54" Type="http://schemas.openxmlformats.org/officeDocument/2006/relationships/image" Target="../media/image1343.png"/><Relationship Id="rId62" Type="http://schemas.openxmlformats.org/officeDocument/2006/relationships/image" Target="../media/image13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5.png"/><Relationship Id="rId15" Type="http://schemas.openxmlformats.org/officeDocument/2006/relationships/image" Target="../media/image1304.png"/><Relationship Id="rId23" Type="http://schemas.openxmlformats.org/officeDocument/2006/relationships/image" Target="../media/image1312.png"/><Relationship Id="rId28" Type="http://schemas.openxmlformats.org/officeDocument/2006/relationships/image" Target="../media/image1317.png"/><Relationship Id="rId36" Type="http://schemas.openxmlformats.org/officeDocument/2006/relationships/image" Target="../media/image1325.png"/><Relationship Id="rId49" Type="http://schemas.openxmlformats.org/officeDocument/2006/relationships/image" Target="../media/image1338.png"/><Relationship Id="rId57" Type="http://schemas.openxmlformats.org/officeDocument/2006/relationships/image" Target="../media/image1346.png"/><Relationship Id="rId10" Type="http://schemas.openxmlformats.org/officeDocument/2006/relationships/image" Target="../media/image1299.png"/><Relationship Id="rId31" Type="http://schemas.openxmlformats.org/officeDocument/2006/relationships/image" Target="../media/image1320.png"/><Relationship Id="rId44" Type="http://schemas.openxmlformats.org/officeDocument/2006/relationships/image" Target="../media/image1333.png"/><Relationship Id="rId52" Type="http://schemas.openxmlformats.org/officeDocument/2006/relationships/image" Target="../media/image1341.png"/><Relationship Id="rId60" Type="http://schemas.openxmlformats.org/officeDocument/2006/relationships/image" Target="../media/image1348.png"/><Relationship Id="rId65" Type="http://schemas.openxmlformats.org/officeDocument/2006/relationships/image" Target="../media/image1353.png"/><Relationship Id="rId4" Type="http://schemas.openxmlformats.org/officeDocument/2006/relationships/image" Target="../media/image1293.png"/><Relationship Id="rId9" Type="http://schemas.openxmlformats.org/officeDocument/2006/relationships/image" Target="../media/image1298.png"/><Relationship Id="rId13" Type="http://schemas.openxmlformats.org/officeDocument/2006/relationships/image" Target="../media/image1302.png"/><Relationship Id="rId18" Type="http://schemas.openxmlformats.org/officeDocument/2006/relationships/image" Target="../media/image1307.png"/><Relationship Id="rId39" Type="http://schemas.openxmlformats.org/officeDocument/2006/relationships/image" Target="../media/image1328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1.png"/><Relationship Id="rId21" Type="http://schemas.openxmlformats.org/officeDocument/2006/relationships/image" Target="../media/image1376.png"/><Relationship Id="rId42" Type="http://schemas.openxmlformats.org/officeDocument/2006/relationships/image" Target="../media/image1396.png"/><Relationship Id="rId47" Type="http://schemas.openxmlformats.org/officeDocument/2006/relationships/image" Target="../media/image1401.png"/><Relationship Id="rId63" Type="http://schemas.openxmlformats.org/officeDocument/2006/relationships/image" Target="../media/image1417.png"/><Relationship Id="rId68" Type="http://schemas.openxmlformats.org/officeDocument/2006/relationships/image" Target="../media/image1422.png"/><Relationship Id="rId7" Type="http://schemas.openxmlformats.org/officeDocument/2006/relationships/image" Target="../media/image1362.png"/><Relationship Id="rId71" Type="http://schemas.openxmlformats.org/officeDocument/2006/relationships/image" Target="../media/image1425.png"/><Relationship Id="rId2" Type="http://schemas.openxmlformats.org/officeDocument/2006/relationships/image" Target="../media/image1357.png"/><Relationship Id="rId16" Type="http://schemas.openxmlformats.org/officeDocument/2006/relationships/image" Target="../media/image1371.png"/><Relationship Id="rId29" Type="http://schemas.openxmlformats.org/officeDocument/2006/relationships/image" Target="../media/image1384.png"/><Relationship Id="rId11" Type="http://schemas.openxmlformats.org/officeDocument/2006/relationships/image" Target="../media/image1366.png"/><Relationship Id="rId24" Type="http://schemas.openxmlformats.org/officeDocument/2006/relationships/image" Target="../media/image1379.png"/><Relationship Id="rId32" Type="http://schemas.openxmlformats.org/officeDocument/2006/relationships/image" Target="../media/image1387.png"/><Relationship Id="rId37" Type="http://schemas.openxmlformats.org/officeDocument/2006/relationships/image" Target="../media/image628.png"/><Relationship Id="rId40" Type="http://schemas.openxmlformats.org/officeDocument/2006/relationships/image" Target="../media/image1394.png"/><Relationship Id="rId45" Type="http://schemas.openxmlformats.org/officeDocument/2006/relationships/image" Target="../media/image1399.png"/><Relationship Id="rId53" Type="http://schemas.openxmlformats.org/officeDocument/2006/relationships/image" Target="../media/image1407.png"/><Relationship Id="rId58" Type="http://schemas.openxmlformats.org/officeDocument/2006/relationships/image" Target="../media/image1412.png"/><Relationship Id="rId66" Type="http://schemas.openxmlformats.org/officeDocument/2006/relationships/image" Target="../media/image1420.png"/><Relationship Id="rId5" Type="http://schemas.openxmlformats.org/officeDocument/2006/relationships/image" Target="../media/image1360.png"/><Relationship Id="rId61" Type="http://schemas.openxmlformats.org/officeDocument/2006/relationships/image" Target="../media/image1415.png"/><Relationship Id="rId19" Type="http://schemas.openxmlformats.org/officeDocument/2006/relationships/image" Target="../media/image1374.png"/><Relationship Id="rId14" Type="http://schemas.openxmlformats.org/officeDocument/2006/relationships/image" Target="../media/image1369.png"/><Relationship Id="rId22" Type="http://schemas.openxmlformats.org/officeDocument/2006/relationships/image" Target="../media/image1377.png"/><Relationship Id="rId27" Type="http://schemas.openxmlformats.org/officeDocument/2006/relationships/image" Target="../media/image1382.png"/><Relationship Id="rId30" Type="http://schemas.openxmlformats.org/officeDocument/2006/relationships/image" Target="../media/image1385.png"/><Relationship Id="rId35" Type="http://schemas.openxmlformats.org/officeDocument/2006/relationships/image" Target="../media/image1390.png"/><Relationship Id="rId43" Type="http://schemas.openxmlformats.org/officeDocument/2006/relationships/image" Target="../media/image1397.png"/><Relationship Id="rId48" Type="http://schemas.openxmlformats.org/officeDocument/2006/relationships/image" Target="../media/image1402.png"/><Relationship Id="rId56" Type="http://schemas.openxmlformats.org/officeDocument/2006/relationships/image" Target="../media/image1410.png"/><Relationship Id="rId64" Type="http://schemas.openxmlformats.org/officeDocument/2006/relationships/image" Target="../media/image1418.png"/><Relationship Id="rId69" Type="http://schemas.openxmlformats.org/officeDocument/2006/relationships/image" Target="../media/image1423.png"/><Relationship Id="rId8" Type="http://schemas.openxmlformats.org/officeDocument/2006/relationships/image" Target="../media/image1363.png"/><Relationship Id="rId51" Type="http://schemas.openxmlformats.org/officeDocument/2006/relationships/image" Target="../media/image1405.png"/><Relationship Id="rId72" Type="http://schemas.openxmlformats.org/officeDocument/2006/relationships/image" Target="../media/image1426.png"/><Relationship Id="rId3" Type="http://schemas.openxmlformats.org/officeDocument/2006/relationships/image" Target="../media/image1358.png"/><Relationship Id="rId12" Type="http://schemas.openxmlformats.org/officeDocument/2006/relationships/image" Target="../media/image1367.png"/><Relationship Id="rId17" Type="http://schemas.openxmlformats.org/officeDocument/2006/relationships/image" Target="../media/image1372.png"/><Relationship Id="rId25" Type="http://schemas.openxmlformats.org/officeDocument/2006/relationships/image" Target="../media/image1380.png"/><Relationship Id="rId33" Type="http://schemas.openxmlformats.org/officeDocument/2006/relationships/image" Target="../media/image1388.png"/><Relationship Id="rId38" Type="http://schemas.openxmlformats.org/officeDocument/2006/relationships/image" Target="../media/image1392.png"/><Relationship Id="rId46" Type="http://schemas.openxmlformats.org/officeDocument/2006/relationships/image" Target="../media/image1400.png"/><Relationship Id="rId59" Type="http://schemas.openxmlformats.org/officeDocument/2006/relationships/image" Target="../media/image1413.png"/><Relationship Id="rId67" Type="http://schemas.openxmlformats.org/officeDocument/2006/relationships/image" Target="../media/image1421.png"/><Relationship Id="rId20" Type="http://schemas.openxmlformats.org/officeDocument/2006/relationships/image" Target="../media/image1375.png"/><Relationship Id="rId41" Type="http://schemas.openxmlformats.org/officeDocument/2006/relationships/image" Target="../media/image1395.png"/><Relationship Id="rId54" Type="http://schemas.openxmlformats.org/officeDocument/2006/relationships/image" Target="../media/image1408.png"/><Relationship Id="rId62" Type="http://schemas.openxmlformats.org/officeDocument/2006/relationships/image" Target="../media/image1416.png"/><Relationship Id="rId70" Type="http://schemas.openxmlformats.org/officeDocument/2006/relationships/image" Target="../media/image14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1.png"/><Relationship Id="rId15" Type="http://schemas.openxmlformats.org/officeDocument/2006/relationships/image" Target="../media/image1370.png"/><Relationship Id="rId23" Type="http://schemas.openxmlformats.org/officeDocument/2006/relationships/image" Target="../media/image1378.png"/><Relationship Id="rId28" Type="http://schemas.openxmlformats.org/officeDocument/2006/relationships/image" Target="../media/image1383.png"/><Relationship Id="rId36" Type="http://schemas.openxmlformats.org/officeDocument/2006/relationships/image" Target="../media/image1391.png"/><Relationship Id="rId49" Type="http://schemas.openxmlformats.org/officeDocument/2006/relationships/image" Target="../media/image1403.png"/><Relationship Id="rId57" Type="http://schemas.openxmlformats.org/officeDocument/2006/relationships/image" Target="../media/image1411.png"/><Relationship Id="rId10" Type="http://schemas.openxmlformats.org/officeDocument/2006/relationships/image" Target="../media/image1365.png"/><Relationship Id="rId31" Type="http://schemas.openxmlformats.org/officeDocument/2006/relationships/image" Target="../media/image1386.png"/><Relationship Id="rId44" Type="http://schemas.openxmlformats.org/officeDocument/2006/relationships/image" Target="../media/image1398.png"/><Relationship Id="rId52" Type="http://schemas.openxmlformats.org/officeDocument/2006/relationships/image" Target="../media/image1406.png"/><Relationship Id="rId60" Type="http://schemas.openxmlformats.org/officeDocument/2006/relationships/image" Target="../media/image1414.png"/><Relationship Id="rId65" Type="http://schemas.openxmlformats.org/officeDocument/2006/relationships/image" Target="../media/image1419.png"/><Relationship Id="rId4" Type="http://schemas.openxmlformats.org/officeDocument/2006/relationships/image" Target="../media/image1359.png"/><Relationship Id="rId9" Type="http://schemas.openxmlformats.org/officeDocument/2006/relationships/image" Target="../media/image1364.png"/><Relationship Id="rId13" Type="http://schemas.openxmlformats.org/officeDocument/2006/relationships/image" Target="../media/image1368.png"/><Relationship Id="rId18" Type="http://schemas.openxmlformats.org/officeDocument/2006/relationships/image" Target="../media/image1373.png"/><Relationship Id="rId39" Type="http://schemas.openxmlformats.org/officeDocument/2006/relationships/image" Target="../media/image1393.png"/><Relationship Id="rId34" Type="http://schemas.openxmlformats.org/officeDocument/2006/relationships/image" Target="../media/image1389.png"/><Relationship Id="rId50" Type="http://schemas.openxmlformats.org/officeDocument/2006/relationships/image" Target="../media/image1404.png"/><Relationship Id="rId55" Type="http://schemas.openxmlformats.org/officeDocument/2006/relationships/image" Target="../media/image1409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4.png"/><Relationship Id="rId21" Type="http://schemas.openxmlformats.org/officeDocument/2006/relationships/image" Target="../media/image1441.png"/><Relationship Id="rId42" Type="http://schemas.openxmlformats.org/officeDocument/2006/relationships/image" Target="../media/image1460.png"/><Relationship Id="rId47" Type="http://schemas.openxmlformats.org/officeDocument/2006/relationships/image" Target="../media/image1463.png"/><Relationship Id="rId63" Type="http://schemas.openxmlformats.org/officeDocument/2006/relationships/image" Target="../media/image928.png"/><Relationship Id="rId68" Type="http://schemas.openxmlformats.org/officeDocument/2006/relationships/image" Target="../media/image1475.png"/><Relationship Id="rId84" Type="http://schemas.openxmlformats.org/officeDocument/2006/relationships/image" Target="../media/image1491.png"/><Relationship Id="rId89" Type="http://schemas.openxmlformats.org/officeDocument/2006/relationships/image" Target="../media/image1496.png"/><Relationship Id="rId16" Type="http://schemas.openxmlformats.org/officeDocument/2006/relationships/image" Target="../media/image1436.png"/><Relationship Id="rId11" Type="http://schemas.openxmlformats.org/officeDocument/2006/relationships/image" Target="../media/image1369.png"/><Relationship Id="rId32" Type="http://schemas.openxmlformats.org/officeDocument/2006/relationships/image" Target="../media/image1450.png"/><Relationship Id="rId37" Type="http://schemas.openxmlformats.org/officeDocument/2006/relationships/image" Target="../media/image1455.png"/><Relationship Id="rId53" Type="http://schemas.openxmlformats.org/officeDocument/2006/relationships/image" Target="../media/image1389.png"/><Relationship Id="rId58" Type="http://schemas.openxmlformats.org/officeDocument/2006/relationships/image" Target="../media/image568.png"/><Relationship Id="rId74" Type="http://schemas.openxmlformats.org/officeDocument/2006/relationships/image" Target="../media/image1481.png"/><Relationship Id="rId79" Type="http://schemas.openxmlformats.org/officeDocument/2006/relationships/image" Target="../media/image1486.png"/><Relationship Id="rId102" Type="http://schemas.openxmlformats.org/officeDocument/2006/relationships/image" Target="../media/image1509.png"/><Relationship Id="rId5" Type="http://schemas.openxmlformats.org/officeDocument/2006/relationships/image" Target="../media/image1430.png"/><Relationship Id="rId90" Type="http://schemas.openxmlformats.org/officeDocument/2006/relationships/image" Target="../media/image1497.png"/><Relationship Id="rId95" Type="http://schemas.openxmlformats.org/officeDocument/2006/relationships/image" Target="../media/image1502.png"/><Relationship Id="rId22" Type="http://schemas.openxmlformats.org/officeDocument/2006/relationships/image" Target="../media/image1374.png"/><Relationship Id="rId27" Type="http://schemas.openxmlformats.org/officeDocument/2006/relationships/image" Target="../media/image1445.png"/><Relationship Id="rId43" Type="http://schemas.openxmlformats.org/officeDocument/2006/relationships/image" Target="../media/image1397.png"/><Relationship Id="rId48" Type="http://schemas.openxmlformats.org/officeDocument/2006/relationships/image" Target="../media/image1383.png"/><Relationship Id="rId64" Type="http://schemas.openxmlformats.org/officeDocument/2006/relationships/image" Target="../media/image1472.png"/><Relationship Id="rId69" Type="http://schemas.openxmlformats.org/officeDocument/2006/relationships/image" Target="../media/image1476.png"/><Relationship Id="rId80" Type="http://schemas.openxmlformats.org/officeDocument/2006/relationships/image" Target="../media/image1487.png"/><Relationship Id="rId85" Type="http://schemas.openxmlformats.org/officeDocument/2006/relationships/image" Target="../media/image1492.png"/><Relationship Id="rId12" Type="http://schemas.openxmlformats.org/officeDocument/2006/relationships/image" Target="../media/image1432.png"/><Relationship Id="rId17" Type="http://schemas.openxmlformats.org/officeDocument/2006/relationships/image" Target="../media/image1437.png"/><Relationship Id="rId25" Type="http://schemas.openxmlformats.org/officeDocument/2006/relationships/image" Target="../media/image1443.png"/><Relationship Id="rId33" Type="http://schemas.openxmlformats.org/officeDocument/2006/relationships/image" Target="../media/image1451.png"/><Relationship Id="rId38" Type="http://schemas.openxmlformats.org/officeDocument/2006/relationships/image" Target="../media/image1456.png"/><Relationship Id="rId46" Type="http://schemas.openxmlformats.org/officeDocument/2006/relationships/image" Target="../media/image575.png"/><Relationship Id="rId59" Type="http://schemas.openxmlformats.org/officeDocument/2006/relationships/image" Target="../media/image1468.png"/><Relationship Id="rId67" Type="http://schemas.openxmlformats.org/officeDocument/2006/relationships/image" Target="../media/image1474.png"/><Relationship Id="rId20" Type="http://schemas.openxmlformats.org/officeDocument/2006/relationships/image" Target="../media/image1440.png"/><Relationship Id="rId41" Type="http://schemas.openxmlformats.org/officeDocument/2006/relationships/image" Target="../media/image1459.png"/><Relationship Id="rId54" Type="http://schemas.openxmlformats.org/officeDocument/2006/relationships/image" Target="../media/image1466.png"/><Relationship Id="rId62" Type="http://schemas.openxmlformats.org/officeDocument/2006/relationships/image" Target="../media/image1471.png"/><Relationship Id="rId70" Type="http://schemas.openxmlformats.org/officeDocument/2006/relationships/image" Target="../media/image1477.png"/><Relationship Id="rId75" Type="http://schemas.openxmlformats.org/officeDocument/2006/relationships/image" Target="../media/image1482.png"/><Relationship Id="rId83" Type="http://schemas.openxmlformats.org/officeDocument/2006/relationships/image" Target="../media/image1490.png"/><Relationship Id="rId88" Type="http://schemas.openxmlformats.org/officeDocument/2006/relationships/image" Target="../media/image1495.png"/><Relationship Id="rId91" Type="http://schemas.openxmlformats.org/officeDocument/2006/relationships/image" Target="../media/image1498.png"/><Relationship Id="rId96" Type="http://schemas.openxmlformats.org/officeDocument/2006/relationships/image" Target="../media/image15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31.png"/><Relationship Id="rId15" Type="http://schemas.openxmlformats.org/officeDocument/2006/relationships/image" Target="../media/image1435.png"/><Relationship Id="rId23" Type="http://schemas.openxmlformats.org/officeDocument/2006/relationships/image" Target="../media/image1442.png"/><Relationship Id="rId28" Type="http://schemas.openxmlformats.org/officeDocument/2006/relationships/image" Target="../media/image1446.png"/><Relationship Id="rId36" Type="http://schemas.openxmlformats.org/officeDocument/2006/relationships/image" Target="../media/image1454.png"/><Relationship Id="rId49" Type="http://schemas.openxmlformats.org/officeDocument/2006/relationships/image" Target="../media/image1464.png"/><Relationship Id="rId57" Type="http://schemas.openxmlformats.org/officeDocument/2006/relationships/image" Target="../media/image570.png"/><Relationship Id="rId10" Type="http://schemas.openxmlformats.org/officeDocument/2006/relationships/image" Target="../media/image1368.png"/><Relationship Id="rId31" Type="http://schemas.openxmlformats.org/officeDocument/2006/relationships/image" Target="../media/image1449.png"/><Relationship Id="rId44" Type="http://schemas.openxmlformats.org/officeDocument/2006/relationships/image" Target="../media/image1461.png"/><Relationship Id="rId52" Type="http://schemas.openxmlformats.org/officeDocument/2006/relationships/image" Target="../media/image1388.png"/><Relationship Id="rId60" Type="http://schemas.openxmlformats.org/officeDocument/2006/relationships/image" Target="../media/image1469.png"/><Relationship Id="rId65" Type="http://schemas.openxmlformats.org/officeDocument/2006/relationships/image" Target="../media/image537.png"/><Relationship Id="rId73" Type="http://schemas.openxmlformats.org/officeDocument/2006/relationships/image" Target="../media/image1480.png"/><Relationship Id="rId78" Type="http://schemas.openxmlformats.org/officeDocument/2006/relationships/image" Target="../media/image1485.png"/><Relationship Id="rId81" Type="http://schemas.openxmlformats.org/officeDocument/2006/relationships/image" Target="../media/image1488.png"/><Relationship Id="rId86" Type="http://schemas.openxmlformats.org/officeDocument/2006/relationships/image" Target="../media/image1493.png"/><Relationship Id="rId94" Type="http://schemas.openxmlformats.org/officeDocument/2006/relationships/image" Target="../media/image1501.png"/><Relationship Id="rId99" Type="http://schemas.openxmlformats.org/officeDocument/2006/relationships/image" Target="../media/image1506.png"/><Relationship Id="rId101" Type="http://schemas.openxmlformats.org/officeDocument/2006/relationships/image" Target="../media/image1508.png"/><Relationship Id="rId4" Type="http://schemas.openxmlformats.org/officeDocument/2006/relationships/image" Target="../media/image1429.png"/><Relationship Id="rId9" Type="http://schemas.openxmlformats.org/officeDocument/2006/relationships/image" Target="../media/image1367.png"/><Relationship Id="rId13" Type="http://schemas.openxmlformats.org/officeDocument/2006/relationships/image" Target="../media/image1433.png"/><Relationship Id="rId18" Type="http://schemas.openxmlformats.org/officeDocument/2006/relationships/image" Target="../media/image1438.png"/><Relationship Id="rId39" Type="http://schemas.openxmlformats.org/officeDocument/2006/relationships/image" Target="../media/image1457.png"/><Relationship Id="rId34" Type="http://schemas.openxmlformats.org/officeDocument/2006/relationships/image" Target="../media/image1452.png"/><Relationship Id="rId50" Type="http://schemas.openxmlformats.org/officeDocument/2006/relationships/image" Target="../media/image1465.png"/><Relationship Id="rId55" Type="http://schemas.openxmlformats.org/officeDocument/2006/relationships/image" Target="../media/image1467.png"/><Relationship Id="rId76" Type="http://schemas.openxmlformats.org/officeDocument/2006/relationships/image" Target="../media/image1483.png"/><Relationship Id="rId97" Type="http://schemas.openxmlformats.org/officeDocument/2006/relationships/image" Target="../media/image1504.png"/><Relationship Id="rId7" Type="http://schemas.openxmlformats.org/officeDocument/2006/relationships/image" Target="../media/image1365.png"/><Relationship Id="rId71" Type="http://schemas.openxmlformats.org/officeDocument/2006/relationships/image" Target="../media/image1478.png"/><Relationship Id="rId92" Type="http://schemas.openxmlformats.org/officeDocument/2006/relationships/image" Target="../media/image1499.png"/><Relationship Id="rId2" Type="http://schemas.openxmlformats.org/officeDocument/2006/relationships/image" Target="../media/image1427.png"/><Relationship Id="rId29" Type="http://schemas.openxmlformats.org/officeDocument/2006/relationships/image" Target="../media/image1447.png"/><Relationship Id="rId24" Type="http://schemas.openxmlformats.org/officeDocument/2006/relationships/image" Target="../media/image1376.png"/><Relationship Id="rId40" Type="http://schemas.openxmlformats.org/officeDocument/2006/relationships/image" Target="../media/image1458.png"/><Relationship Id="rId45" Type="http://schemas.openxmlformats.org/officeDocument/2006/relationships/image" Target="../media/image1462.png"/><Relationship Id="rId66" Type="http://schemas.openxmlformats.org/officeDocument/2006/relationships/image" Target="../media/image1473.png"/><Relationship Id="rId87" Type="http://schemas.openxmlformats.org/officeDocument/2006/relationships/image" Target="../media/image1494.png"/><Relationship Id="rId61" Type="http://schemas.openxmlformats.org/officeDocument/2006/relationships/image" Target="../media/image1470.png"/><Relationship Id="rId82" Type="http://schemas.openxmlformats.org/officeDocument/2006/relationships/image" Target="../media/image1489.png"/><Relationship Id="rId19" Type="http://schemas.openxmlformats.org/officeDocument/2006/relationships/image" Target="../media/image1439.png"/><Relationship Id="rId14" Type="http://schemas.openxmlformats.org/officeDocument/2006/relationships/image" Target="../media/image1434.png"/><Relationship Id="rId30" Type="http://schemas.openxmlformats.org/officeDocument/2006/relationships/image" Target="../media/image1448.png"/><Relationship Id="rId35" Type="http://schemas.openxmlformats.org/officeDocument/2006/relationships/image" Target="../media/image1453.png"/><Relationship Id="rId56" Type="http://schemas.openxmlformats.org/officeDocument/2006/relationships/image" Target="../media/image531.png"/><Relationship Id="rId77" Type="http://schemas.openxmlformats.org/officeDocument/2006/relationships/image" Target="../media/image1484.png"/><Relationship Id="rId100" Type="http://schemas.openxmlformats.org/officeDocument/2006/relationships/image" Target="../media/image1507.png"/><Relationship Id="rId8" Type="http://schemas.openxmlformats.org/officeDocument/2006/relationships/image" Target="../media/image1366.png"/><Relationship Id="rId51" Type="http://schemas.openxmlformats.org/officeDocument/2006/relationships/image" Target="../media/image1386.png"/><Relationship Id="rId72" Type="http://schemas.openxmlformats.org/officeDocument/2006/relationships/image" Target="../media/image1479.png"/><Relationship Id="rId93" Type="http://schemas.openxmlformats.org/officeDocument/2006/relationships/image" Target="../media/image1500.png"/><Relationship Id="rId98" Type="http://schemas.openxmlformats.org/officeDocument/2006/relationships/image" Target="../media/image1505.png"/><Relationship Id="rId3" Type="http://schemas.openxmlformats.org/officeDocument/2006/relationships/image" Target="../media/image1428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34.png"/><Relationship Id="rId21" Type="http://schemas.openxmlformats.org/officeDocument/2006/relationships/image" Target="../media/image1529.png"/><Relationship Id="rId42" Type="http://schemas.openxmlformats.org/officeDocument/2006/relationships/image" Target="../media/image1550.png"/><Relationship Id="rId47" Type="http://schemas.openxmlformats.org/officeDocument/2006/relationships/image" Target="../media/image1555.png"/><Relationship Id="rId63" Type="http://schemas.openxmlformats.org/officeDocument/2006/relationships/image" Target="../media/image1571.png"/><Relationship Id="rId68" Type="http://schemas.openxmlformats.org/officeDocument/2006/relationships/image" Target="../media/image1576.png"/><Relationship Id="rId16" Type="http://schemas.openxmlformats.org/officeDocument/2006/relationships/image" Target="../media/image1524.png"/><Relationship Id="rId11" Type="http://schemas.openxmlformats.org/officeDocument/2006/relationships/image" Target="../media/image1519.png"/><Relationship Id="rId24" Type="http://schemas.openxmlformats.org/officeDocument/2006/relationships/image" Target="../media/image1532.png"/><Relationship Id="rId32" Type="http://schemas.openxmlformats.org/officeDocument/2006/relationships/image" Target="../media/image1540.png"/><Relationship Id="rId37" Type="http://schemas.openxmlformats.org/officeDocument/2006/relationships/image" Target="../media/image1545.png"/><Relationship Id="rId40" Type="http://schemas.openxmlformats.org/officeDocument/2006/relationships/image" Target="../media/image1548.png"/><Relationship Id="rId45" Type="http://schemas.openxmlformats.org/officeDocument/2006/relationships/image" Target="../media/image1553.png"/><Relationship Id="rId53" Type="http://schemas.openxmlformats.org/officeDocument/2006/relationships/image" Target="../media/image1561.png"/><Relationship Id="rId58" Type="http://schemas.openxmlformats.org/officeDocument/2006/relationships/image" Target="../media/image1566.png"/><Relationship Id="rId66" Type="http://schemas.openxmlformats.org/officeDocument/2006/relationships/image" Target="../media/image1574.png"/><Relationship Id="rId74" Type="http://schemas.openxmlformats.org/officeDocument/2006/relationships/image" Target="../media/image1582.png"/><Relationship Id="rId5" Type="http://schemas.openxmlformats.org/officeDocument/2006/relationships/image" Target="../media/image1513.png"/><Relationship Id="rId61" Type="http://schemas.openxmlformats.org/officeDocument/2006/relationships/image" Target="../media/image1569.png"/><Relationship Id="rId19" Type="http://schemas.openxmlformats.org/officeDocument/2006/relationships/image" Target="../media/image1527.png"/><Relationship Id="rId14" Type="http://schemas.openxmlformats.org/officeDocument/2006/relationships/image" Target="../media/image1522.png"/><Relationship Id="rId22" Type="http://schemas.openxmlformats.org/officeDocument/2006/relationships/image" Target="../media/image1530.png"/><Relationship Id="rId27" Type="http://schemas.openxmlformats.org/officeDocument/2006/relationships/image" Target="../media/image1535.png"/><Relationship Id="rId30" Type="http://schemas.openxmlformats.org/officeDocument/2006/relationships/image" Target="../media/image1538.png"/><Relationship Id="rId35" Type="http://schemas.openxmlformats.org/officeDocument/2006/relationships/image" Target="../media/image1543.png"/><Relationship Id="rId43" Type="http://schemas.openxmlformats.org/officeDocument/2006/relationships/image" Target="../media/image1551.png"/><Relationship Id="rId48" Type="http://schemas.openxmlformats.org/officeDocument/2006/relationships/image" Target="../media/image1556.png"/><Relationship Id="rId56" Type="http://schemas.openxmlformats.org/officeDocument/2006/relationships/image" Target="../media/image1564.png"/><Relationship Id="rId64" Type="http://schemas.openxmlformats.org/officeDocument/2006/relationships/image" Target="../media/image1572.png"/><Relationship Id="rId69" Type="http://schemas.openxmlformats.org/officeDocument/2006/relationships/image" Target="../media/image1577.png"/><Relationship Id="rId77" Type="http://schemas.openxmlformats.org/officeDocument/2006/relationships/image" Target="../media/image1585.png"/><Relationship Id="rId8" Type="http://schemas.openxmlformats.org/officeDocument/2006/relationships/image" Target="../media/image1516.png"/><Relationship Id="rId51" Type="http://schemas.openxmlformats.org/officeDocument/2006/relationships/image" Target="../media/image1559.png"/><Relationship Id="rId72" Type="http://schemas.openxmlformats.org/officeDocument/2006/relationships/image" Target="../media/image1580.png"/><Relationship Id="rId3" Type="http://schemas.openxmlformats.org/officeDocument/2006/relationships/image" Target="../media/image1511.png"/><Relationship Id="rId12" Type="http://schemas.openxmlformats.org/officeDocument/2006/relationships/image" Target="../media/image1520.png"/><Relationship Id="rId17" Type="http://schemas.openxmlformats.org/officeDocument/2006/relationships/image" Target="../media/image1525.png"/><Relationship Id="rId25" Type="http://schemas.openxmlformats.org/officeDocument/2006/relationships/image" Target="../media/image1533.png"/><Relationship Id="rId33" Type="http://schemas.openxmlformats.org/officeDocument/2006/relationships/image" Target="../media/image1541.png"/><Relationship Id="rId38" Type="http://schemas.openxmlformats.org/officeDocument/2006/relationships/image" Target="../media/image1546.png"/><Relationship Id="rId46" Type="http://schemas.openxmlformats.org/officeDocument/2006/relationships/image" Target="../media/image1554.png"/><Relationship Id="rId59" Type="http://schemas.openxmlformats.org/officeDocument/2006/relationships/image" Target="../media/image1567.png"/><Relationship Id="rId67" Type="http://schemas.openxmlformats.org/officeDocument/2006/relationships/image" Target="../media/image1575.png"/><Relationship Id="rId20" Type="http://schemas.openxmlformats.org/officeDocument/2006/relationships/image" Target="../media/image1528.png"/><Relationship Id="rId41" Type="http://schemas.openxmlformats.org/officeDocument/2006/relationships/image" Target="../media/image1549.png"/><Relationship Id="rId54" Type="http://schemas.openxmlformats.org/officeDocument/2006/relationships/image" Target="../media/image1562.png"/><Relationship Id="rId62" Type="http://schemas.openxmlformats.org/officeDocument/2006/relationships/image" Target="../media/image1570.png"/><Relationship Id="rId70" Type="http://schemas.openxmlformats.org/officeDocument/2006/relationships/image" Target="../media/image1578.png"/><Relationship Id="rId75" Type="http://schemas.openxmlformats.org/officeDocument/2006/relationships/image" Target="../media/image15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4.png"/><Relationship Id="rId15" Type="http://schemas.openxmlformats.org/officeDocument/2006/relationships/image" Target="../media/image1523.png"/><Relationship Id="rId23" Type="http://schemas.openxmlformats.org/officeDocument/2006/relationships/image" Target="../media/image1531.png"/><Relationship Id="rId28" Type="http://schemas.openxmlformats.org/officeDocument/2006/relationships/image" Target="../media/image1536.png"/><Relationship Id="rId36" Type="http://schemas.openxmlformats.org/officeDocument/2006/relationships/image" Target="../media/image1544.png"/><Relationship Id="rId49" Type="http://schemas.openxmlformats.org/officeDocument/2006/relationships/image" Target="../media/image1557.png"/><Relationship Id="rId57" Type="http://schemas.openxmlformats.org/officeDocument/2006/relationships/image" Target="../media/image1565.png"/><Relationship Id="rId10" Type="http://schemas.openxmlformats.org/officeDocument/2006/relationships/image" Target="../media/image1518.png"/><Relationship Id="rId31" Type="http://schemas.openxmlformats.org/officeDocument/2006/relationships/image" Target="../media/image1539.png"/><Relationship Id="rId44" Type="http://schemas.openxmlformats.org/officeDocument/2006/relationships/image" Target="../media/image1552.png"/><Relationship Id="rId52" Type="http://schemas.openxmlformats.org/officeDocument/2006/relationships/image" Target="../media/image1560.png"/><Relationship Id="rId60" Type="http://schemas.openxmlformats.org/officeDocument/2006/relationships/image" Target="../media/image1568.png"/><Relationship Id="rId65" Type="http://schemas.openxmlformats.org/officeDocument/2006/relationships/image" Target="../media/image1573.png"/><Relationship Id="rId73" Type="http://schemas.openxmlformats.org/officeDocument/2006/relationships/image" Target="../media/image1581.png"/><Relationship Id="rId78" Type="http://schemas.openxmlformats.org/officeDocument/2006/relationships/image" Target="../media/image1586.png"/><Relationship Id="rId4" Type="http://schemas.openxmlformats.org/officeDocument/2006/relationships/image" Target="../media/image1512.png"/><Relationship Id="rId9" Type="http://schemas.openxmlformats.org/officeDocument/2006/relationships/image" Target="../media/image1517.png"/><Relationship Id="rId13" Type="http://schemas.openxmlformats.org/officeDocument/2006/relationships/image" Target="../media/image1521.png"/><Relationship Id="rId18" Type="http://schemas.openxmlformats.org/officeDocument/2006/relationships/image" Target="../media/image1526.png"/><Relationship Id="rId39" Type="http://schemas.openxmlformats.org/officeDocument/2006/relationships/image" Target="../media/image1547.png"/><Relationship Id="rId34" Type="http://schemas.openxmlformats.org/officeDocument/2006/relationships/image" Target="../media/image1542.png"/><Relationship Id="rId50" Type="http://schemas.openxmlformats.org/officeDocument/2006/relationships/image" Target="../media/image1558.png"/><Relationship Id="rId55" Type="http://schemas.openxmlformats.org/officeDocument/2006/relationships/image" Target="../media/image1563.png"/><Relationship Id="rId76" Type="http://schemas.openxmlformats.org/officeDocument/2006/relationships/image" Target="../media/image1584.png"/><Relationship Id="rId7" Type="http://schemas.openxmlformats.org/officeDocument/2006/relationships/image" Target="../media/image1515.png"/><Relationship Id="rId71" Type="http://schemas.openxmlformats.org/officeDocument/2006/relationships/image" Target="../media/image1579.png"/><Relationship Id="rId2" Type="http://schemas.openxmlformats.org/officeDocument/2006/relationships/image" Target="../media/image1510.png"/><Relationship Id="rId29" Type="http://schemas.openxmlformats.org/officeDocument/2006/relationships/image" Target="../media/image1537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7.png"/><Relationship Id="rId18" Type="http://schemas.openxmlformats.org/officeDocument/2006/relationships/image" Target="../media/image1602.png"/><Relationship Id="rId26" Type="http://schemas.openxmlformats.org/officeDocument/2006/relationships/image" Target="../media/image1610.png"/><Relationship Id="rId39" Type="http://schemas.openxmlformats.org/officeDocument/2006/relationships/image" Target="../media/image1623.png"/><Relationship Id="rId21" Type="http://schemas.openxmlformats.org/officeDocument/2006/relationships/image" Target="../media/image1605.png"/><Relationship Id="rId34" Type="http://schemas.openxmlformats.org/officeDocument/2006/relationships/image" Target="../media/image1618.png"/><Relationship Id="rId42" Type="http://schemas.openxmlformats.org/officeDocument/2006/relationships/image" Target="../media/image1626.png"/><Relationship Id="rId47" Type="http://schemas.openxmlformats.org/officeDocument/2006/relationships/image" Target="../media/image1630.png"/><Relationship Id="rId50" Type="http://schemas.openxmlformats.org/officeDocument/2006/relationships/image" Target="../media/image1633.png"/><Relationship Id="rId55" Type="http://schemas.openxmlformats.org/officeDocument/2006/relationships/image" Target="../media/image1638.png"/><Relationship Id="rId63" Type="http://schemas.openxmlformats.org/officeDocument/2006/relationships/image" Target="../media/image1646.png"/><Relationship Id="rId7" Type="http://schemas.openxmlformats.org/officeDocument/2006/relationships/image" Target="../media/image1592.png"/><Relationship Id="rId2" Type="http://schemas.openxmlformats.org/officeDocument/2006/relationships/image" Target="../media/image1587.png"/><Relationship Id="rId16" Type="http://schemas.openxmlformats.org/officeDocument/2006/relationships/image" Target="../media/image1600.png"/><Relationship Id="rId29" Type="http://schemas.openxmlformats.org/officeDocument/2006/relationships/image" Target="../media/image1613.png"/><Relationship Id="rId11" Type="http://schemas.openxmlformats.org/officeDocument/2006/relationships/image" Target="../media/image1595.png"/><Relationship Id="rId24" Type="http://schemas.openxmlformats.org/officeDocument/2006/relationships/image" Target="../media/image1608.png"/><Relationship Id="rId32" Type="http://schemas.openxmlformats.org/officeDocument/2006/relationships/image" Target="../media/image1616.png"/><Relationship Id="rId37" Type="http://schemas.openxmlformats.org/officeDocument/2006/relationships/image" Target="../media/image1621.png"/><Relationship Id="rId40" Type="http://schemas.openxmlformats.org/officeDocument/2006/relationships/image" Target="../media/image1624.png"/><Relationship Id="rId45" Type="http://schemas.openxmlformats.org/officeDocument/2006/relationships/image" Target="../media/image260.png"/><Relationship Id="rId53" Type="http://schemas.openxmlformats.org/officeDocument/2006/relationships/image" Target="../media/image1636.png"/><Relationship Id="rId58" Type="http://schemas.openxmlformats.org/officeDocument/2006/relationships/image" Target="../media/image1641.png"/><Relationship Id="rId5" Type="http://schemas.openxmlformats.org/officeDocument/2006/relationships/image" Target="../media/image1590.png"/><Relationship Id="rId61" Type="http://schemas.openxmlformats.org/officeDocument/2006/relationships/image" Target="../media/image1644.png"/><Relationship Id="rId19" Type="http://schemas.openxmlformats.org/officeDocument/2006/relationships/image" Target="../media/image1603.png"/><Relationship Id="rId14" Type="http://schemas.openxmlformats.org/officeDocument/2006/relationships/image" Target="../media/image1598.png"/><Relationship Id="rId22" Type="http://schemas.openxmlformats.org/officeDocument/2006/relationships/image" Target="../media/image1606.png"/><Relationship Id="rId27" Type="http://schemas.openxmlformats.org/officeDocument/2006/relationships/image" Target="../media/image1611.png"/><Relationship Id="rId30" Type="http://schemas.openxmlformats.org/officeDocument/2006/relationships/image" Target="../media/image1614.png"/><Relationship Id="rId35" Type="http://schemas.openxmlformats.org/officeDocument/2006/relationships/image" Target="../media/image1619.png"/><Relationship Id="rId43" Type="http://schemas.openxmlformats.org/officeDocument/2006/relationships/image" Target="../media/image1627.png"/><Relationship Id="rId48" Type="http://schemas.openxmlformats.org/officeDocument/2006/relationships/image" Target="../media/image1631.png"/><Relationship Id="rId56" Type="http://schemas.openxmlformats.org/officeDocument/2006/relationships/image" Target="../media/image1639.png"/><Relationship Id="rId8" Type="http://schemas.openxmlformats.org/officeDocument/2006/relationships/image" Target="../media/image624.png"/><Relationship Id="rId51" Type="http://schemas.openxmlformats.org/officeDocument/2006/relationships/image" Target="../media/image1634.png"/><Relationship Id="rId3" Type="http://schemas.openxmlformats.org/officeDocument/2006/relationships/image" Target="../media/image1588.png"/><Relationship Id="rId12" Type="http://schemas.openxmlformats.org/officeDocument/2006/relationships/image" Target="../media/image1596.png"/><Relationship Id="rId17" Type="http://schemas.openxmlformats.org/officeDocument/2006/relationships/image" Target="../media/image1601.png"/><Relationship Id="rId25" Type="http://schemas.openxmlformats.org/officeDocument/2006/relationships/image" Target="../media/image1609.png"/><Relationship Id="rId33" Type="http://schemas.openxmlformats.org/officeDocument/2006/relationships/image" Target="../media/image1617.png"/><Relationship Id="rId38" Type="http://schemas.openxmlformats.org/officeDocument/2006/relationships/image" Target="../media/image1622.png"/><Relationship Id="rId46" Type="http://schemas.openxmlformats.org/officeDocument/2006/relationships/image" Target="../media/image1629.png"/><Relationship Id="rId59" Type="http://schemas.openxmlformats.org/officeDocument/2006/relationships/image" Target="../media/image1642.png"/><Relationship Id="rId20" Type="http://schemas.openxmlformats.org/officeDocument/2006/relationships/image" Target="../media/image1604.png"/><Relationship Id="rId41" Type="http://schemas.openxmlformats.org/officeDocument/2006/relationships/image" Target="../media/image1625.png"/><Relationship Id="rId54" Type="http://schemas.openxmlformats.org/officeDocument/2006/relationships/image" Target="../media/image1637.png"/><Relationship Id="rId62" Type="http://schemas.openxmlformats.org/officeDocument/2006/relationships/image" Target="../media/image16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1.png"/><Relationship Id="rId15" Type="http://schemas.openxmlformats.org/officeDocument/2006/relationships/image" Target="../media/image1599.png"/><Relationship Id="rId23" Type="http://schemas.openxmlformats.org/officeDocument/2006/relationships/image" Target="../media/image1607.png"/><Relationship Id="rId28" Type="http://schemas.openxmlformats.org/officeDocument/2006/relationships/image" Target="../media/image1612.png"/><Relationship Id="rId36" Type="http://schemas.openxmlformats.org/officeDocument/2006/relationships/image" Target="../media/image1620.png"/><Relationship Id="rId49" Type="http://schemas.openxmlformats.org/officeDocument/2006/relationships/image" Target="../media/image1632.png"/><Relationship Id="rId57" Type="http://schemas.openxmlformats.org/officeDocument/2006/relationships/image" Target="../media/image1640.png"/><Relationship Id="rId10" Type="http://schemas.openxmlformats.org/officeDocument/2006/relationships/image" Target="../media/image1594.png"/><Relationship Id="rId31" Type="http://schemas.openxmlformats.org/officeDocument/2006/relationships/image" Target="../media/image1615.png"/><Relationship Id="rId44" Type="http://schemas.openxmlformats.org/officeDocument/2006/relationships/image" Target="../media/image1628.png"/><Relationship Id="rId52" Type="http://schemas.openxmlformats.org/officeDocument/2006/relationships/image" Target="../media/image1635.png"/><Relationship Id="rId60" Type="http://schemas.openxmlformats.org/officeDocument/2006/relationships/image" Target="../media/image1643.png"/><Relationship Id="rId4" Type="http://schemas.openxmlformats.org/officeDocument/2006/relationships/image" Target="../media/image1589.png"/><Relationship Id="rId9" Type="http://schemas.openxmlformats.org/officeDocument/2006/relationships/image" Target="../media/image1593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8.png"/><Relationship Id="rId21" Type="http://schemas.openxmlformats.org/officeDocument/2006/relationships/image" Target="../media/image909.png"/><Relationship Id="rId42" Type="http://schemas.openxmlformats.org/officeDocument/2006/relationships/image" Target="../media/image1683.png"/><Relationship Id="rId47" Type="http://schemas.openxmlformats.org/officeDocument/2006/relationships/image" Target="../media/image1688.png"/><Relationship Id="rId63" Type="http://schemas.openxmlformats.org/officeDocument/2006/relationships/image" Target="../media/image1702.png"/><Relationship Id="rId68" Type="http://schemas.openxmlformats.org/officeDocument/2006/relationships/image" Target="../media/image1706.png"/><Relationship Id="rId16" Type="http://schemas.openxmlformats.org/officeDocument/2006/relationships/image" Target="../media/image1661.png"/><Relationship Id="rId11" Type="http://schemas.openxmlformats.org/officeDocument/2006/relationships/image" Target="../media/image1656.png"/><Relationship Id="rId32" Type="http://schemas.openxmlformats.org/officeDocument/2006/relationships/image" Target="../media/image1673.png"/><Relationship Id="rId37" Type="http://schemas.openxmlformats.org/officeDocument/2006/relationships/image" Target="../media/image1678.png"/><Relationship Id="rId53" Type="http://schemas.openxmlformats.org/officeDocument/2006/relationships/image" Target="../media/image1694.png"/><Relationship Id="rId58" Type="http://schemas.openxmlformats.org/officeDocument/2006/relationships/image" Target="../media/image1698.png"/><Relationship Id="rId74" Type="http://schemas.openxmlformats.org/officeDocument/2006/relationships/image" Target="../media/image1711.png"/><Relationship Id="rId79" Type="http://schemas.openxmlformats.org/officeDocument/2006/relationships/image" Target="../media/image1716.png"/><Relationship Id="rId5" Type="http://schemas.openxmlformats.org/officeDocument/2006/relationships/image" Target="../media/image1650.png"/><Relationship Id="rId61" Type="http://schemas.openxmlformats.org/officeDocument/2006/relationships/image" Target="../media/image1398.png"/><Relationship Id="rId82" Type="http://schemas.openxmlformats.org/officeDocument/2006/relationships/image" Target="../media/image1719.png"/><Relationship Id="rId19" Type="http://schemas.openxmlformats.org/officeDocument/2006/relationships/image" Target="../media/image544.png"/><Relationship Id="rId14" Type="http://schemas.openxmlformats.org/officeDocument/2006/relationships/image" Target="../media/image1659.png"/><Relationship Id="rId22" Type="http://schemas.openxmlformats.org/officeDocument/2006/relationships/image" Target="../media/image1665.png"/><Relationship Id="rId27" Type="http://schemas.openxmlformats.org/officeDocument/2006/relationships/image" Target="../media/image1669.png"/><Relationship Id="rId30" Type="http://schemas.openxmlformats.org/officeDocument/2006/relationships/image" Target="../media/image1369.png"/><Relationship Id="rId35" Type="http://schemas.openxmlformats.org/officeDocument/2006/relationships/image" Target="../media/image1676.png"/><Relationship Id="rId43" Type="http://schemas.openxmlformats.org/officeDocument/2006/relationships/image" Target="../media/image1684.png"/><Relationship Id="rId48" Type="http://schemas.openxmlformats.org/officeDocument/2006/relationships/image" Target="../media/image1689.png"/><Relationship Id="rId56" Type="http://schemas.openxmlformats.org/officeDocument/2006/relationships/image" Target="../media/image1696.png"/><Relationship Id="rId64" Type="http://schemas.openxmlformats.org/officeDocument/2006/relationships/image" Target="../media/image1703.png"/><Relationship Id="rId69" Type="http://schemas.openxmlformats.org/officeDocument/2006/relationships/image" Target="../media/image1707.png"/><Relationship Id="rId77" Type="http://schemas.openxmlformats.org/officeDocument/2006/relationships/image" Target="../media/image1714.png"/><Relationship Id="rId8" Type="http://schemas.openxmlformats.org/officeDocument/2006/relationships/image" Target="../media/image1653.png"/><Relationship Id="rId51" Type="http://schemas.openxmlformats.org/officeDocument/2006/relationships/image" Target="../media/image1692.png"/><Relationship Id="rId72" Type="http://schemas.openxmlformats.org/officeDocument/2006/relationships/image" Target="../media/image641.png"/><Relationship Id="rId80" Type="http://schemas.openxmlformats.org/officeDocument/2006/relationships/image" Target="../media/image1717.png"/><Relationship Id="rId3" Type="http://schemas.openxmlformats.org/officeDocument/2006/relationships/image" Target="../media/image1648.png"/><Relationship Id="rId12" Type="http://schemas.openxmlformats.org/officeDocument/2006/relationships/image" Target="../media/image1657.png"/><Relationship Id="rId17" Type="http://schemas.openxmlformats.org/officeDocument/2006/relationships/image" Target="../media/image1662.png"/><Relationship Id="rId25" Type="http://schemas.openxmlformats.org/officeDocument/2006/relationships/image" Target="../media/image1667.png"/><Relationship Id="rId33" Type="http://schemas.openxmlformats.org/officeDocument/2006/relationships/image" Target="../media/image1674.png"/><Relationship Id="rId38" Type="http://schemas.openxmlformats.org/officeDocument/2006/relationships/image" Target="../media/image1679.png"/><Relationship Id="rId46" Type="http://schemas.openxmlformats.org/officeDocument/2006/relationships/image" Target="../media/image1687.png"/><Relationship Id="rId59" Type="http://schemas.openxmlformats.org/officeDocument/2006/relationships/image" Target="../media/image1699.png"/><Relationship Id="rId67" Type="http://schemas.openxmlformats.org/officeDocument/2006/relationships/image" Target="../media/image1705.png"/><Relationship Id="rId20" Type="http://schemas.openxmlformats.org/officeDocument/2006/relationships/image" Target="../media/image1664.png"/><Relationship Id="rId41" Type="http://schemas.openxmlformats.org/officeDocument/2006/relationships/image" Target="../media/image1682.png"/><Relationship Id="rId54" Type="http://schemas.openxmlformats.org/officeDocument/2006/relationships/image" Target="../media/image1391.png"/><Relationship Id="rId62" Type="http://schemas.openxmlformats.org/officeDocument/2006/relationships/image" Target="../media/image1701.png"/><Relationship Id="rId70" Type="http://schemas.openxmlformats.org/officeDocument/2006/relationships/image" Target="../media/image1708.png"/><Relationship Id="rId75" Type="http://schemas.openxmlformats.org/officeDocument/2006/relationships/image" Target="../media/image1712.png"/><Relationship Id="rId83" Type="http://schemas.openxmlformats.org/officeDocument/2006/relationships/image" Target="../media/image17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1.png"/><Relationship Id="rId15" Type="http://schemas.openxmlformats.org/officeDocument/2006/relationships/image" Target="../media/image1660.png"/><Relationship Id="rId23" Type="http://schemas.openxmlformats.org/officeDocument/2006/relationships/image" Target="../media/image653.png"/><Relationship Id="rId28" Type="http://schemas.openxmlformats.org/officeDocument/2006/relationships/image" Target="../media/image1670.png"/><Relationship Id="rId36" Type="http://schemas.openxmlformats.org/officeDocument/2006/relationships/image" Target="../media/image1677.png"/><Relationship Id="rId49" Type="http://schemas.openxmlformats.org/officeDocument/2006/relationships/image" Target="../media/image1690.png"/><Relationship Id="rId57" Type="http://schemas.openxmlformats.org/officeDocument/2006/relationships/image" Target="../media/image1697.png"/><Relationship Id="rId10" Type="http://schemas.openxmlformats.org/officeDocument/2006/relationships/image" Target="../media/image1655.png"/><Relationship Id="rId31" Type="http://schemas.openxmlformats.org/officeDocument/2006/relationships/image" Target="../media/image1672.png"/><Relationship Id="rId44" Type="http://schemas.openxmlformats.org/officeDocument/2006/relationships/image" Target="../media/image1685.png"/><Relationship Id="rId52" Type="http://schemas.openxmlformats.org/officeDocument/2006/relationships/image" Target="../media/image1693.png"/><Relationship Id="rId60" Type="http://schemas.openxmlformats.org/officeDocument/2006/relationships/image" Target="../media/image1700.png"/><Relationship Id="rId65" Type="http://schemas.openxmlformats.org/officeDocument/2006/relationships/image" Target="../media/image1397.png"/><Relationship Id="rId73" Type="http://schemas.openxmlformats.org/officeDocument/2006/relationships/image" Target="../media/image1710.png"/><Relationship Id="rId78" Type="http://schemas.openxmlformats.org/officeDocument/2006/relationships/image" Target="../media/image1715.png"/><Relationship Id="rId81" Type="http://schemas.openxmlformats.org/officeDocument/2006/relationships/image" Target="../media/image1718.png"/><Relationship Id="rId4" Type="http://schemas.openxmlformats.org/officeDocument/2006/relationships/image" Target="../media/image1649.png"/><Relationship Id="rId9" Type="http://schemas.openxmlformats.org/officeDocument/2006/relationships/image" Target="../media/image1654.png"/><Relationship Id="rId13" Type="http://schemas.openxmlformats.org/officeDocument/2006/relationships/image" Target="../media/image1658.png"/><Relationship Id="rId18" Type="http://schemas.openxmlformats.org/officeDocument/2006/relationships/image" Target="../media/image1663.png"/><Relationship Id="rId39" Type="http://schemas.openxmlformats.org/officeDocument/2006/relationships/image" Target="../media/image1680.png"/><Relationship Id="rId34" Type="http://schemas.openxmlformats.org/officeDocument/2006/relationships/image" Target="../media/image1675.png"/><Relationship Id="rId50" Type="http://schemas.openxmlformats.org/officeDocument/2006/relationships/image" Target="../media/image1691.png"/><Relationship Id="rId55" Type="http://schemas.openxmlformats.org/officeDocument/2006/relationships/image" Target="../media/image1695.png"/><Relationship Id="rId76" Type="http://schemas.openxmlformats.org/officeDocument/2006/relationships/image" Target="../media/image1713.png"/><Relationship Id="rId7" Type="http://schemas.openxmlformats.org/officeDocument/2006/relationships/image" Target="../media/image1652.png"/><Relationship Id="rId71" Type="http://schemas.openxmlformats.org/officeDocument/2006/relationships/image" Target="../media/image1709.png"/><Relationship Id="rId2" Type="http://schemas.openxmlformats.org/officeDocument/2006/relationships/image" Target="../media/image1647.png"/><Relationship Id="rId29" Type="http://schemas.openxmlformats.org/officeDocument/2006/relationships/image" Target="../media/image1671.png"/><Relationship Id="rId24" Type="http://schemas.openxmlformats.org/officeDocument/2006/relationships/image" Target="../media/image1666.png"/><Relationship Id="rId40" Type="http://schemas.openxmlformats.org/officeDocument/2006/relationships/image" Target="../media/image1681.png"/><Relationship Id="rId45" Type="http://schemas.openxmlformats.org/officeDocument/2006/relationships/image" Target="../media/image1686.png"/><Relationship Id="rId66" Type="http://schemas.openxmlformats.org/officeDocument/2006/relationships/image" Target="../media/image1704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42.png"/><Relationship Id="rId21" Type="http://schemas.openxmlformats.org/officeDocument/2006/relationships/image" Target="../media/image1433.png"/><Relationship Id="rId42" Type="http://schemas.openxmlformats.org/officeDocument/2006/relationships/image" Target="../media/image1758.png"/><Relationship Id="rId47" Type="http://schemas.openxmlformats.org/officeDocument/2006/relationships/image" Target="../media/image1761.png"/><Relationship Id="rId63" Type="http://schemas.openxmlformats.org/officeDocument/2006/relationships/image" Target="../media/image1777.png"/><Relationship Id="rId68" Type="http://schemas.openxmlformats.org/officeDocument/2006/relationships/image" Target="../media/image1782.png"/><Relationship Id="rId84" Type="http://schemas.openxmlformats.org/officeDocument/2006/relationships/image" Target="../media/image1796.png"/><Relationship Id="rId89" Type="http://schemas.openxmlformats.org/officeDocument/2006/relationships/image" Target="../media/image1801.png"/><Relationship Id="rId16" Type="http://schemas.openxmlformats.org/officeDocument/2006/relationships/image" Target="../media/image1734.png"/><Relationship Id="rId11" Type="http://schemas.openxmlformats.org/officeDocument/2006/relationships/image" Target="../media/image1729.png"/><Relationship Id="rId32" Type="http://schemas.openxmlformats.org/officeDocument/2006/relationships/image" Target="../media/image1748.png"/><Relationship Id="rId37" Type="http://schemas.openxmlformats.org/officeDocument/2006/relationships/image" Target="../media/image1753.png"/><Relationship Id="rId53" Type="http://schemas.openxmlformats.org/officeDocument/2006/relationships/image" Target="../media/image1767.png"/><Relationship Id="rId58" Type="http://schemas.openxmlformats.org/officeDocument/2006/relationships/image" Target="../media/image1772.png"/><Relationship Id="rId74" Type="http://schemas.openxmlformats.org/officeDocument/2006/relationships/image" Target="../media/image1788.png"/><Relationship Id="rId79" Type="http://schemas.openxmlformats.org/officeDocument/2006/relationships/image" Target="../media/image1793.png"/><Relationship Id="rId5" Type="http://schemas.openxmlformats.org/officeDocument/2006/relationships/image" Target="../media/image1724.png"/><Relationship Id="rId90" Type="http://schemas.openxmlformats.org/officeDocument/2006/relationships/image" Target="../media/image1802.png"/><Relationship Id="rId22" Type="http://schemas.openxmlformats.org/officeDocument/2006/relationships/image" Target="../media/image1368.png"/><Relationship Id="rId27" Type="http://schemas.openxmlformats.org/officeDocument/2006/relationships/image" Target="../media/image1743.png"/><Relationship Id="rId43" Type="http://schemas.openxmlformats.org/officeDocument/2006/relationships/image" Target="../media/image1455.png"/><Relationship Id="rId48" Type="http://schemas.openxmlformats.org/officeDocument/2006/relationships/image" Target="../media/image1762.png"/><Relationship Id="rId64" Type="http://schemas.openxmlformats.org/officeDocument/2006/relationships/image" Target="../media/image1778.png"/><Relationship Id="rId69" Type="http://schemas.openxmlformats.org/officeDocument/2006/relationships/image" Target="../media/image1783.png"/><Relationship Id="rId8" Type="http://schemas.openxmlformats.org/officeDocument/2006/relationships/image" Target="../media/image1726.png"/><Relationship Id="rId51" Type="http://schemas.openxmlformats.org/officeDocument/2006/relationships/image" Target="../media/image1765.png"/><Relationship Id="rId72" Type="http://schemas.openxmlformats.org/officeDocument/2006/relationships/image" Target="../media/image1786.png"/><Relationship Id="rId80" Type="http://schemas.openxmlformats.org/officeDocument/2006/relationships/image" Target="../media/image1595.png"/><Relationship Id="rId85" Type="http://schemas.openxmlformats.org/officeDocument/2006/relationships/image" Target="../media/image1797.png"/><Relationship Id="rId93" Type="http://schemas.openxmlformats.org/officeDocument/2006/relationships/image" Target="../media/image1805.png"/><Relationship Id="rId3" Type="http://schemas.openxmlformats.org/officeDocument/2006/relationships/image" Target="../media/image1722.png"/><Relationship Id="rId12" Type="http://schemas.openxmlformats.org/officeDocument/2006/relationships/image" Target="../media/image1730.png"/><Relationship Id="rId17" Type="http://schemas.openxmlformats.org/officeDocument/2006/relationships/image" Target="../media/image1735.png"/><Relationship Id="rId25" Type="http://schemas.openxmlformats.org/officeDocument/2006/relationships/image" Target="../media/image1741.png"/><Relationship Id="rId33" Type="http://schemas.openxmlformats.org/officeDocument/2006/relationships/image" Target="../media/image1749.png"/><Relationship Id="rId38" Type="http://schemas.openxmlformats.org/officeDocument/2006/relationships/image" Target="../media/image1754.png"/><Relationship Id="rId46" Type="http://schemas.openxmlformats.org/officeDocument/2006/relationships/image" Target="../media/image1760.png"/><Relationship Id="rId59" Type="http://schemas.openxmlformats.org/officeDocument/2006/relationships/image" Target="../media/image1773.png"/><Relationship Id="rId67" Type="http://schemas.openxmlformats.org/officeDocument/2006/relationships/image" Target="../media/image1781.png"/><Relationship Id="rId20" Type="http://schemas.openxmlformats.org/officeDocument/2006/relationships/image" Target="../media/image1738.png"/><Relationship Id="rId41" Type="http://schemas.openxmlformats.org/officeDocument/2006/relationships/image" Target="../media/image1757.png"/><Relationship Id="rId54" Type="http://schemas.openxmlformats.org/officeDocument/2006/relationships/image" Target="../media/image1768.png"/><Relationship Id="rId62" Type="http://schemas.openxmlformats.org/officeDocument/2006/relationships/image" Target="../media/image1776.png"/><Relationship Id="rId70" Type="http://schemas.openxmlformats.org/officeDocument/2006/relationships/image" Target="../media/image1784.png"/><Relationship Id="rId75" Type="http://schemas.openxmlformats.org/officeDocument/2006/relationships/image" Target="../media/image1789.png"/><Relationship Id="rId83" Type="http://schemas.openxmlformats.org/officeDocument/2006/relationships/image" Target="../media/image1795.png"/><Relationship Id="rId88" Type="http://schemas.openxmlformats.org/officeDocument/2006/relationships/image" Target="../media/image1800.png"/><Relationship Id="rId91" Type="http://schemas.openxmlformats.org/officeDocument/2006/relationships/image" Target="../media/image18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4.png"/><Relationship Id="rId15" Type="http://schemas.openxmlformats.org/officeDocument/2006/relationships/image" Target="../media/image1733.png"/><Relationship Id="rId23" Type="http://schemas.openxmlformats.org/officeDocument/2006/relationships/image" Target="../media/image1739.png"/><Relationship Id="rId28" Type="http://schemas.openxmlformats.org/officeDocument/2006/relationships/image" Target="../media/image1744.png"/><Relationship Id="rId36" Type="http://schemas.openxmlformats.org/officeDocument/2006/relationships/image" Target="../media/image1752.png"/><Relationship Id="rId49" Type="http://schemas.openxmlformats.org/officeDocument/2006/relationships/image" Target="../media/image1763.png"/><Relationship Id="rId57" Type="http://schemas.openxmlformats.org/officeDocument/2006/relationships/image" Target="../media/image1771.png"/><Relationship Id="rId10" Type="http://schemas.openxmlformats.org/officeDocument/2006/relationships/image" Target="../media/image1728.png"/><Relationship Id="rId31" Type="http://schemas.openxmlformats.org/officeDocument/2006/relationships/image" Target="../media/image1747.png"/><Relationship Id="rId44" Type="http://schemas.openxmlformats.org/officeDocument/2006/relationships/image" Target="../media/image1456.png"/><Relationship Id="rId52" Type="http://schemas.openxmlformats.org/officeDocument/2006/relationships/image" Target="../media/image1766.png"/><Relationship Id="rId60" Type="http://schemas.openxmlformats.org/officeDocument/2006/relationships/image" Target="../media/image1774.png"/><Relationship Id="rId65" Type="http://schemas.openxmlformats.org/officeDocument/2006/relationships/image" Target="../media/image1779.png"/><Relationship Id="rId73" Type="http://schemas.openxmlformats.org/officeDocument/2006/relationships/image" Target="../media/image1787.png"/><Relationship Id="rId78" Type="http://schemas.openxmlformats.org/officeDocument/2006/relationships/image" Target="../media/image1792.png"/><Relationship Id="rId81" Type="http://schemas.openxmlformats.org/officeDocument/2006/relationships/image" Target="../media/image1449.png"/><Relationship Id="rId86" Type="http://schemas.openxmlformats.org/officeDocument/2006/relationships/image" Target="../media/image1798.png"/><Relationship Id="rId94" Type="http://schemas.openxmlformats.org/officeDocument/2006/relationships/image" Target="../media/image1806.png"/><Relationship Id="rId4" Type="http://schemas.openxmlformats.org/officeDocument/2006/relationships/image" Target="../media/image1723.png"/><Relationship Id="rId9" Type="http://schemas.openxmlformats.org/officeDocument/2006/relationships/image" Target="../media/image1727.png"/><Relationship Id="rId13" Type="http://schemas.openxmlformats.org/officeDocument/2006/relationships/image" Target="../media/image1731.png"/><Relationship Id="rId18" Type="http://schemas.openxmlformats.org/officeDocument/2006/relationships/image" Target="../media/image1736.png"/><Relationship Id="rId39" Type="http://schemas.openxmlformats.org/officeDocument/2006/relationships/image" Target="../media/image1755.png"/><Relationship Id="rId34" Type="http://schemas.openxmlformats.org/officeDocument/2006/relationships/image" Target="../media/image1750.png"/><Relationship Id="rId50" Type="http://schemas.openxmlformats.org/officeDocument/2006/relationships/image" Target="../media/image1764.png"/><Relationship Id="rId55" Type="http://schemas.openxmlformats.org/officeDocument/2006/relationships/image" Target="../media/image1769.png"/><Relationship Id="rId76" Type="http://schemas.openxmlformats.org/officeDocument/2006/relationships/image" Target="../media/image1790.png"/><Relationship Id="rId7" Type="http://schemas.openxmlformats.org/officeDocument/2006/relationships/image" Target="../media/image1725.png"/><Relationship Id="rId71" Type="http://schemas.openxmlformats.org/officeDocument/2006/relationships/image" Target="../media/image1785.png"/><Relationship Id="rId92" Type="http://schemas.openxmlformats.org/officeDocument/2006/relationships/image" Target="../media/image1804.png"/><Relationship Id="rId2" Type="http://schemas.openxmlformats.org/officeDocument/2006/relationships/image" Target="../media/image1721.png"/><Relationship Id="rId29" Type="http://schemas.openxmlformats.org/officeDocument/2006/relationships/image" Target="../media/image1745.png"/><Relationship Id="rId24" Type="http://schemas.openxmlformats.org/officeDocument/2006/relationships/image" Target="../media/image1740.png"/><Relationship Id="rId40" Type="http://schemas.openxmlformats.org/officeDocument/2006/relationships/image" Target="../media/image1756.png"/><Relationship Id="rId45" Type="http://schemas.openxmlformats.org/officeDocument/2006/relationships/image" Target="../media/image1759.png"/><Relationship Id="rId66" Type="http://schemas.openxmlformats.org/officeDocument/2006/relationships/image" Target="../media/image1780.png"/><Relationship Id="rId87" Type="http://schemas.openxmlformats.org/officeDocument/2006/relationships/image" Target="../media/image1799.png"/><Relationship Id="rId61" Type="http://schemas.openxmlformats.org/officeDocument/2006/relationships/image" Target="../media/image1775.png"/><Relationship Id="rId82" Type="http://schemas.openxmlformats.org/officeDocument/2006/relationships/image" Target="../media/image1794.png"/><Relationship Id="rId19" Type="http://schemas.openxmlformats.org/officeDocument/2006/relationships/image" Target="../media/image1737.png"/><Relationship Id="rId14" Type="http://schemas.openxmlformats.org/officeDocument/2006/relationships/image" Target="../media/image1732.png"/><Relationship Id="rId30" Type="http://schemas.openxmlformats.org/officeDocument/2006/relationships/image" Target="../media/image1746.png"/><Relationship Id="rId35" Type="http://schemas.openxmlformats.org/officeDocument/2006/relationships/image" Target="../media/image1751.png"/><Relationship Id="rId56" Type="http://schemas.openxmlformats.org/officeDocument/2006/relationships/image" Target="../media/image1770.png"/><Relationship Id="rId77" Type="http://schemas.openxmlformats.org/officeDocument/2006/relationships/image" Target="../media/image1791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31.png"/><Relationship Id="rId21" Type="http://schemas.openxmlformats.org/officeDocument/2006/relationships/image" Target="../media/image1826.png"/><Relationship Id="rId42" Type="http://schemas.openxmlformats.org/officeDocument/2006/relationships/image" Target="../media/image1847.png"/><Relationship Id="rId47" Type="http://schemas.openxmlformats.org/officeDocument/2006/relationships/image" Target="../media/image1852.png"/><Relationship Id="rId63" Type="http://schemas.openxmlformats.org/officeDocument/2006/relationships/image" Target="../media/image1868.png"/><Relationship Id="rId68" Type="http://schemas.openxmlformats.org/officeDocument/2006/relationships/image" Target="../media/image1873.png"/><Relationship Id="rId84" Type="http://schemas.openxmlformats.org/officeDocument/2006/relationships/image" Target="../media/image1888.png"/><Relationship Id="rId89" Type="http://schemas.openxmlformats.org/officeDocument/2006/relationships/image" Target="../media/image1893.png"/><Relationship Id="rId16" Type="http://schemas.openxmlformats.org/officeDocument/2006/relationships/image" Target="../media/image1821.png"/><Relationship Id="rId11" Type="http://schemas.openxmlformats.org/officeDocument/2006/relationships/image" Target="../media/image1816.png"/><Relationship Id="rId32" Type="http://schemas.openxmlformats.org/officeDocument/2006/relationships/image" Target="../media/image1837.png"/><Relationship Id="rId37" Type="http://schemas.openxmlformats.org/officeDocument/2006/relationships/image" Target="../media/image1842.png"/><Relationship Id="rId53" Type="http://schemas.openxmlformats.org/officeDocument/2006/relationships/image" Target="../media/image1858.png"/><Relationship Id="rId58" Type="http://schemas.openxmlformats.org/officeDocument/2006/relationships/image" Target="../media/image1863.png"/><Relationship Id="rId74" Type="http://schemas.openxmlformats.org/officeDocument/2006/relationships/image" Target="../media/image1878.png"/><Relationship Id="rId79" Type="http://schemas.openxmlformats.org/officeDocument/2006/relationships/image" Target="../media/image1883.png"/><Relationship Id="rId5" Type="http://schemas.openxmlformats.org/officeDocument/2006/relationships/image" Target="../media/image1810.png"/><Relationship Id="rId90" Type="http://schemas.openxmlformats.org/officeDocument/2006/relationships/image" Target="../media/image1894.png"/><Relationship Id="rId22" Type="http://schemas.openxmlformats.org/officeDocument/2006/relationships/image" Target="../media/image1827.png"/><Relationship Id="rId27" Type="http://schemas.openxmlformats.org/officeDocument/2006/relationships/image" Target="../media/image1832.png"/><Relationship Id="rId43" Type="http://schemas.openxmlformats.org/officeDocument/2006/relationships/image" Target="../media/image1848.png"/><Relationship Id="rId48" Type="http://schemas.openxmlformats.org/officeDocument/2006/relationships/image" Target="../media/image1853.png"/><Relationship Id="rId64" Type="http://schemas.openxmlformats.org/officeDocument/2006/relationships/image" Target="../media/image1869.png"/><Relationship Id="rId69" Type="http://schemas.openxmlformats.org/officeDocument/2006/relationships/image" Target="../media/image1874.png"/><Relationship Id="rId8" Type="http://schemas.openxmlformats.org/officeDocument/2006/relationships/image" Target="../media/image1813.png"/><Relationship Id="rId51" Type="http://schemas.openxmlformats.org/officeDocument/2006/relationships/image" Target="../media/image1856.png"/><Relationship Id="rId72" Type="http://schemas.openxmlformats.org/officeDocument/2006/relationships/image" Target="../media/image1877.png"/><Relationship Id="rId80" Type="http://schemas.openxmlformats.org/officeDocument/2006/relationships/image" Target="../media/image1884.png"/><Relationship Id="rId85" Type="http://schemas.openxmlformats.org/officeDocument/2006/relationships/image" Target="../media/image1889.png"/><Relationship Id="rId93" Type="http://schemas.openxmlformats.org/officeDocument/2006/relationships/image" Target="../media/image1897.png"/><Relationship Id="rId3" Type="http://schemas.openxmlformats.org/officeDocument/2006/relationships/image" Target="../media/image1808.png"/><Relationship Id="rId12" Type="http://schemas.openxmlformats.org/officeDocument/2006/relationships/image" Target="../media/image1817.png"/><Relationship Id="rId17" Type="http://schemas.openxmlformats.org/officeDocument/2006/relationships/image" Target="../media/image1822.png"/><Relationship Id="rId25" Type="http://schemas.openxmlformats.org/officeDocument/2006/relationships/image" Target="../media/image1830.png"/><Relationship Id="rId33" Type="http://schemas.openxmlformats.org/officeDocument/2006/relationships/image" Target="../media/image1838.png"/><Relationship Id="rId38" Type="http://schemas.openxmlformats.org/officeDocument/2006/relationships/image" Target="../media/image1843.png"/><Relationship Id="rId46" Type="http://schemas.openxmlformats.org/officeDocument/2006/relationships/image" Target="../media/image1851.png"/><Relationship Id="rId59" Type="http://schemas.openxmlformats.org/officeDocument/2006/relationships/image" Target="../media/image1864.png"/><Relationship Id="rId67" Type="http://schemas.openxmlformats.org/officeDocument/2006/relationships/image" Target="../media/image1872.png"/><Relationship Id="rId20" Type="http://schemas.openxmlformats.org/officeDocument/2006/relationships/image" Target="../media/image1825.png"/><Relationship Id="rId41" Type="http://schemas.openxmlformats.org/officeDocument/2006/relationships/image" Target="../media/image1846.png"/><Relationship Id="rId54" Type="http://schemas.openxmlformats.org/officeDocument/2006/relationships/image" Target="../media/image1859.png"/><Relationship Id="rId62" Type="http://schemas.openxmlformats.org/officeDocument/2006/relationships/image" Target="../media/image1867.png"/><Relationship Id="rId70" Type="http://schemas.openxmlformats.org/officeDocument/2006/relationships/image" Target="../media/image1875.png"/><Relationship Id="rId75" Type="http://schemas.openxmlformats.org/officeDocument/2006/relationships/image" Target="../media/image1879.png"/><Relationship Id="rId83" Type="http://schemas.openxmlformats.org/officeDocument/2006/relationships/image" Target="../media/image1887.png"/><Relationship Id="rId88" Type="http://schemas.openxmlformats.org/officeDocument/2006/relationships/image" Target="../media/image1892.png"/><Relationship Id="rId91" Type="http://schemas.openxmlformats.org/officeDocument/2006/relationships/image" Target="../media/image18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1.png"/><Relationship Id="rId15" Type="http://schemas.openxmlformats.org/officeDocument/2006/relationships/image" Target="../media/image1820.png"/><Relationship Id="rId23" Type="http://schemas.openxmlformats.org/officeDocument/2006/relationships/image" Target="../media/image1828.png"/><Relationship Id="rId28" Type="http://schemas.openxmlformats.org/officeDocument/2006/relationships/image" Target="../media/image1833.png"/><Relationship Id="rId36" Type="http://schemas.openxmlformats.org/officeDocument/2006/relationships/image" Target="../media/image1841.png"/><Relationship Id="rId49" Type="http://schemas.openxmlformats.org/officeDocument/2006/relationships/image" Target="../media/image1854.png"/><Relationship Id="rId57" Type="http://schemas.openxmlformats.org/officeDocument/2006/relationships/image" Target="../media/image1862.png"/><Relationship Id="rId10" Type="http://schemas.openxmlformats.org/officeDocument/2006/relationships/image" Target="../media/image1815.png"/><Relationship Id="rId31" Type="http://schemas.openxmlformats.org/officeDocument/2006/relationships/image" Target="../media/image1836.png"/><Relationship Id="rId44" Type="http://schemas.openxmlformats.org/officeDocument/2006/relationships/image" Target="../media/image1849.png"/><Relationship Id="rId52" Type="http://schemas.openxmlformats.org/officeDocument/2006/relationships/image" Target="../media/image1857.png"/><Relationship Id="rId60" Type="http://schemas.openxmlformats.org/officeDocument/2006/relationships/image" Target="../media/image1865.png"/><Relationship Id="rId65" Type="http://schemas.openxmlformats.org/officeDocument/2006/relationships/image" Target="../media/image1870.png"/><Relationship Id="rId73" Type="http://schemas.openxmlformats.org/officeDocument/2006/relationships/image" Target="../media/image1163.png"/><Relationship Id="rId78" Type="http://schemas.openxmlformats.org/officeDocument/2006/relationships/image" Target="../media/image1882.png"/><Relationship Id="rId81" Type="http://schemas.openxmlformats.org/officeDocument/2006/relationships/image" Target="../media/image1885.png"/><Relationship Id="rId86" Type="http://schemas.openxmlformats.org/officeDocument/2006/relationships/image" Target="../media/image1890.png"/><Relationship Id="rId94" Type="http://schemas.openxmlformats.org/officeDocument/2006/relationships/image" Target="../media/image1898.png"/><Relationship Id="rId4" Type="http://schemas.openxmlformats.org/officeDocument/2006/relationships/image" Target="../media/image1809.png"/><Relationship Id="rId9" Type="http://schemas.openxmlformats.org/officeDocument/2006/relationships/image" Target="../media/image1814.png"/><Relationship Id="rId13" Type="http://schemas.openxmlformats.org/officeDocument/2006/relationships/image" Target="../media/image1818.png"/><Relationship Id="rId18" Type="http://schemas.openxmlformats.org/officeDocument/2006/relationships/image" Target="../media/image1823.png"/><Relationship Id="rId39" Type="http://schemas.openxmlformats.org/officeDocument/2006/relationships/image" Target="../media/image1844.png"/><Relationship Id="rId34" Type="http://schemas.openxmlformats.org/officeDocument/2006/relationships/image" Target="../media/image1839.png"/><Relationship Id="rId50" Type="http://schemas.openxmlformats.org/officeDocument/2006/relationships/image" Target="../media/image1855.png"/><Relationship Id="rId55" Type="http://schemas.openxmlformats.org/officeDocument/2006/relationships/image" Target="../media/image1860.png"/><Relationship Id="rId76" Type="http://schemas.openxmlformats.org/officeDocument/2006/relationships/image" Target="../media/image1880.png"/><Relationship Id="rId7" Type="http://schemas.openxmlformats.org/officeDocument/2006/relationships/image" Target="../media/image1812.png"/><Relationship Id="rId71" Type="http://schemas.openxmlformats.org/officeDocument/2006/relationships/image" Target="../media/image1876.png"/><Relationship Id="rId92" Type="http://schemas.openxmlformats.org/officeDocument/2006/relationships/image" Target="../media/image1896.png"/><Relationship Id="rId2" Type="http://schemas.openxmlformats.org/officeDocument/2006/relationships/image" Target="../media/image1807.png"/><Relationship Id="rId29" Type="http://schemas.openxmlformats.org/officeDocument/2006/relationships/image" Target="../media/image1834.png"/><Relationship Id="rId24" Type="http://schemas.openxmlformats.org/officeDocument/2006/relationships/image" Target="../media/image1829.png"/><Relationship Id="rId40" Type="http://schemas.openxmlformats.org/officeDocument/2006/relationships/image" Target="../media/image1845.png"/><Relationship Id="rId45" Type="http://schemas.openxmlformats.org/officeDocument/2006/relationships/image" Target="../media/image1850.png"/><Relationship Id="rId66" Type="http://schemas.openxmlformats.org/officeDocument/2006/relationships/image" Target="../media/image1871.png"/><Relationship Id="rId87" Type="http://schemas.openxmlformats.org/officeDocument/2006/relationships/image" Target="../media/image1891.png"/><Relationship Id="rId61" Type="http://schemas.openxmlformats.org/officeDocument/2006/relationships/image" Target="../media/image1866.png"/><Relationship Id="rId82" Type="http://schemas.openxmlformats.org/officeDocument/2006/relationships/image" Target="../media/image1886.png"/><Relationship Id="rId19" Type="http://schemas.openxmlformats.org/officeDocument/2006/relationships/image" Target="../media/image1824.png"/><Relationship Id="rId14" Type="http://schemas.openxmlformats.org/officeDocument/2006/relationships/image" Target="../media/image1819.png"/><Relationship Id="rId30" Type="http://schemas.openxmlformats.org/officeDocument/2006/relationships/image" Target="../media/image1835.png"/><Relationship Id="rId35" Type="http://schemas.openxmlformats.org/officeDocument/2006/relationships/image" Target="../media/image1840.png"/><Relationship Id="rId56" Type="http://schemas.openxmlformats.org/officeDocument/2006/relationships/image" Target="../media/image1861.png"/><Relationship Id="rId77" Type="http://schemas.openxmlformats.org/officeDocument/2006/relationships/image" Target="../media/image1881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90.png"/><Relationship Id="rId21" Type="http://schemas.openxmlformats.org/officeDocument/2006/relationships/image" Target="../media/image1739.png"/><Relationship Id="rId42" Type="http://schemas.openxmlformats.org/officeDocument/2006/relationships/image" Target="../media/image1757.png"/><Relationship Id="rId47" Type="http://schemas.openxmlformats.org/officeDocument/2006/relationships/image" Target="../media/image1921.png"/><Relationship Id="rId63" Type="http://schemas.openxmlformats.org/officeDocument/2006/relationships/image" Target="../media/image1934.png"/><Relationship Id="rId68" Type="http://schemas.openxmlformats.org/officeDocument/2006/relationships/image" Target="../media/image1939.png"/><Relationship Id="rId84" Type="http://schemas.openxmlformats.org/officeDocument/2006/relationships/image" Target="../media/image1690.png"/><Relationship Id="rId89" Type="http://schemas.openxmlformats.org/officeDocument/2006/relationships/image" Target="../media/image1956.png"/><Relationship Id="rId16" Type="http://schemas.openxmlformats.org/officeDocument/2006/relationships/image" Target="../media/image1904.png"/><Relationship Id="rId11" Type="http://schemas.openxmlformats.org/officeDocument/2006/relationships/image" Target="../media/image1730.png"/><Relationship Id="rId32" Type="http://schemas.openxmlformats.org/officeDocument/2006/relationships/image" Target="../media/image1911.png"/><Relationship Id="rId37" Type="http://schemas.openxmlformats.org/officeDocument/2006/relationships/image" Target="../media/image1916.png"/><Relationship Id="rId53" Type="http://schemas.openxmlformats.org/officeDocument/2006/relationships/image" Target="../media/image1926.png"/><Relationship Id="rId58" Type="http://schemas.openxmlformats.org/officeDocument/2006/relationships/image" Target="../media/image1709.png"/><Relationship Id="rId74" Type="http://schemas.openxmlformats.org/officeDocument/2006/relationships/image" Target="../media/image1382.png"/><Relationship Id="rId79" Type="http://schemas.openxmlformats.org/officeDocument/2006/relationships/image" Target="../media/image1948.png"/><Relationship Id="rId5" Type="http://schemas.openxmlformats.org/officeDocument/2006/relationships/image" Target="../media/image524.png"/><Relationship Id="rId90" Type="http://schemas.openxmlformats.org/officeDocument/2006/relationships/image" Target="../media/image1957.png"/><Relationship Id="rId95" Type="http://schemas.openxmlformats.org/officeDocument/2006/relationships/image" Target="../media/image1962.png"/><Relationship Id="rId22" Type="http://schemas.openxmlformats.org/officeDocument/2006/relationships/image" Target="../media/image1905.png"/><Relationship Id="rId27" Type="http://schemas.openxmlformats.org/officeDocument/2006/relationships/image" Target="../media/image1907.png"/><Relationship Id="rId43" Type="http://schemas.openxmlformats.org/officeDocument/2006/relationships/image" Target="../media/image1758.png"/><Relationship Id="rId48" Type="http://schemas.openxmlformats.org/officeDocument/2006/relationships/image" Target="../media/image1922.png"/><Relationship Id="rId64" Type="http://schemas.openxmlformats.org/officeDocument/2006/relationships/image" Target="../media/image1935.png"/><Relationship Id="rId69" Type="http://schemas.openxmlformats.org/officeDocument/2006/relationships/image" Target="../media/image1940.png"/><Relationship Id="rId8" Type="http://schemas.openxmlformats.org/officeDocument/2006/relationships/image" Target="../media/image1727.png"/><Relationship Id="rId51" Type="http://schemas.openxmlformats.org/officeDocument/2006/relationships/image" Target="../media/image1687.png"/><Relationship Id="rId72" Type="http://schemas.openxmlformats.org/officeDocument/2006/relationships/image" Target="../media/image1943.png"/><Relationship Id="rId80" Type="http://schemas.openxmlformats.org/officeDocument/2006/relationships/image" Target="../media/image1949.png"/><Relationship Id="rId85" Type="http://schemas.openxmlformats.org/officeDocument/2006/relationships/image" Target="../media/image1694.png"/><Relationship Id="rId93" Type="http://schemas.openxmlformats.org/officeDocument/2006/relationships/image" Target="../media/image1960.png"/><Relationship Id="rId3" Type="http://schemas.openxmlformats.org/officeDocument/2006/relationships/image" Target="../media/image1900.png"/><Relationship Id="rId12" Type="http://schemas.openxmlformats.org/officeDocument/2006/relationships/image" Target="../media/image1731.png"/><Relationship Id="rId17" Type="http://schemas.openxmlformats.org/officeDocument/2006/relationships/image" Target="../media/image1737.png"/><Relationship Id="rId25" Type="http://schemas.openxmlformats.org/officeDocument/2006/relationships/image" Target="../media/image1770.png"/><Relationship Id="rId33" Type="http://schemas.openxmlformats.org/officeDocument/2006/relationships/image" Target="../media/image1912.png"/><Relationship Id="rId38" Type="http://schemas.openxmlformats.org/officeDocument/2006/relationships/image" Target="../media/image1917.png"/><Relationship Id="rId46" Type="http://schemas.openxmlformats.org/officeDocument/2006/relationships/image" Target="../media/image1920.png"/><Relationship Id="rId59" Type="http://schemas.openxmlformats.org/officeDocument/2006/relationships/image" Target="../media/image1931.png"/><Relationship Id="rId67" Type="http://schemas.openxmlformats.org/officeDocument/2006/relationships/image" Target="../media/image1938.png"/><Relationship Id="rId20" Type="http://schemas.openxmlformats.org/officeDocument/2006/relationships/image" Target="../media/image1368.png"/><Relationship Id="rId41" Type="http://schemas.openxmlformats.org/officeDocument/2006/relationships/image" Target="../media/image1756.png"/><Relationship Id="rId54" Type="http://schemas.openxmlformats.org/officeDocument/2006/relationships/image" Target="../media/image1927.png"/><Relationship Id="rId62" Type="http://schemas.openxmlformats.org/officeDocument/2006/relationships/image" Target="../media/image1933.png"/><Relationship Id="rId70" Type="http://schemas.openxmlformats.org/officeDocument/2006/relationships/image" Target="../media/image1941.png"/><Relationship Id="rId75" Type="http://schemas.openxmlformats.org/officeDocument/2006/relationships/image" Target="../media/image1385.png"/><Relationship Id="rId83" Type="http://schemas.openxmlformats.org/officeDocument/2006/relationships/image" Target="../media/image1952.png"/><Relationship Id="rId88" Type="http://schemas.openxmlformats.org/officeDocument/2006/relationships/image" Target="../media/image1955.png"/><Relationship Id="rId91" Type="http://schemas.openxmlformats.org/officeDocument/2006/relationships/image" Target="../media/image1958.png"/><Relationship Id="rId96" Type="http://schemas.openxmlformats.org/officeDocument/2006/relationships/image" Target="../media/image19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5.png"/><Relationship Id="rId15" Type="http://schemas.openxmlformats.org/officeDocument/2006/relationships/image" Target="../media/image1903.png"/><Relationship Id="rId23" Type="http://schemas.openxmlformats.org/officeDocument/2006/relationships/image" Target="../media/image1791.png"/><Relationship Id="rId28" Type="http://schemas.openxmlformats.org/officeDocument/2006/relationships/image" Target="../media/image1908.png"/><Relationship Id="rId36" Type="http://schemas.openxmlformats.org/officeDocument/2006/relationships/image" Target="../media/image1915.png"/><Relationship Id="rId49" Type="http://schemas.openxmlformats.org/officeDocument/2006/relationships/image" Target="../media/image1923.png"/><Relationship Id="rId57" Type="http://schemas.openxmlformats.org/officeDocument/2006/relationships/image" Target="../media/image1930.png"/><Relationship Id="rId10" Type="http://schemas.openxmlformats.org/officeDocument/2006/relationships/image" Target="../media/image1729.png"/><Relationship Id="rId31" Type="http://schemas.openxmlformats.org/officeDocument/2006/relationships/image" Target="../media/image1910.png"/><Relationship Id="rId44" Type="http://schemas.openxmlformats.org/officeDocument/2006/relationships/image" Target="../media/image1455.png"/><Relationship Id="rId52" Type="http://schemas.openxmlformats.org/officeDocument/2006/relationships/image" Target="../media/image1925.png"/><Relationship Id="rId60" Type="http://schemas.openxmlformats.org/officeDocument/2006/relationships/image" Target="../media/image1932.png"/><Relationship Id="rId65" Type="http://schemas.openxmlformats.org/officeDocument/2006/relationships/image" Target="../media/image1936.png"/><Relationship Id="rId73" Type="http://schemas.openxmlformats.org/officeDocument/2006/relationships/image" Target="../media/image1944.png"/><Relationship Id="rId78" Type="http://schemas.openxmlformats.org/officeDocument/2006/relationships/image" Target="../media/image1947.png"/><Relationship Id="rId81" Type="http://schemas.openxmlformats.org/officeDocument/2006/relationships/image" Target="../media/image1950.png"/><Relationship Id="rId86" Type="http://schemas.openxmlformats.org/officeDocument/2006/relationships/image" Target="../media/image1953.png"/><Relationship Id="rId94" Type="http://schemas.openxmlformats.org/officeDocument/2006/relationships/image" Target="../media/image1961.png"/><Relationship Id="rId4" Type="http://schemas.openxmlformats.org/officeDocument/2006/relationships/image" Target="../media/image1901.png"/><Relationship Id="rId9" Type="http://schemas.openxmlformats.org/officeDocument/2006/relationships/image" Target="../media/image1728.png"/><Relationship Id="rId13" Type="http://schemas.openxmlformats.org/officeDocument/2006/relationships/image" Target="../media/image1733.png"/><Relationship Id="rId18" Type="http://schemas.openxmlformats.org/officeDocument/2006/relationships/image" Target="../media/image1738.png"/><Relationship Id="rId39" Type="http://schemas.openxmlformats.org/officeDocument/2006/relationships/image" Target="../media/image1918.png"/><Relationship Id="rId34" Type="http://schemas.openxmlformats.org/officeDocument/2006/relationships/image" Target="../media/image1913.png"/><Relationship Id="rId50" Type="http://schemas.openxmlformats.org/officeDocument/2006/relationships/image" Target="../media/image1924.png"/><Relationship Id="rId55" Type="http://schemas.openxmlformats.org/officeDocument/2006/relationships/image" Target="../media/image1928.png"/><Relationship Id="rId76" Type="http://schemas.openxmlformats.org/officeDocument/2006/relationships/image" Target="../media/image1945.png"/><Relationship Id="rId7" Type="http://schemas.openxmlformats.org/officeDocument/2006/relationships/image" Target="../media/image1726.png"/><Relationship Id="rId71" Type="http://schemas.openxmlformats.org/officeDocument/2006/relationships/image" Target="../media/image1942.png"/><Relationship Id="rId92" Type="http://schemas.openxmlformats.org/officeDocument/2006/relationships/image" Target="../media/image1959.png"/><Relationship Id="rId2" Type="http://schemas.openxmlformats.org/officeDocument/2006/relationships/image" Target="../media/image1899.png"/><Relationship Id="rId29" Type="http://schemas.openxmlformats.org/officeDocument/2006/relationships/image" Target="../media/image1796.png"/><Relationship Id="rId24" Type="http://schemas.openxmlformats.org/officeDocument/2006/relationships/image" Target="../media/image1906.png"/><Relationship Id="rId40" Type="http://schemas.openxmlformats.org/officeDocument/2006/relationships/image" Target="../media/image1919.png"/><Relationship Id="rId45" Type="http://schemas.openxmlformats.org/officeDocument/2006/relationships/image" Target="../media/image1456.png"/><Relationship Id="rId66" Type="http://schemas.openxmlformats.org/officeDocument/2006/relationships/image" Target="../media/image1937.png"/><Relationship Id="rId87" Type="http://schemas.openxmlformats.org/officeDocument/2006/relationships/image" Target="../media/image1954.png"/><Relationship Id="rId61" Type="http://schemas.openxmlformats.org/officeDocument/2006/relationships/image" Target="../media/image1699.png"/><Relationship Id="rId82" Type="http://schemas.openxmlformats.org/officeDocument/2006/relationships/image" Target="../media/image1951.png"/><Relationship Id="rId19" Type="http://schemas.openxmlformats.org/officeDocument/2006/relationships/image" Target="../media/image1433.png"/><Relationship Id="rId14" Type="http://schemas.openxmlformats.org/officeDocument/2006/relationships/image" Target="../media/image1902.png"/><Relationship Id="rId30" Type="http://schemas.openxmlformats.org/officeDocument/2006/relationships/image" Target="../media/image1909.png"/><Relationship Id="rId35" Type="http://schemas.openxmlformats.org/officeDocument/2006/relationships/image" Target="../media/image1914.png"/><Relationship Id="rId56" Type="http://schemas.openxmlformats.org/officeDocument/2006/relationships/image" Target="../media/image1929.png"/><Relationship Id="rId77" Type="http://schemas.openxmlformats.org/officeDocument/2006/relationships/image" Target="../media/image1946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85.png"/><Relationship Id="rId21" Type="http://schemas.openxmlformats.org/officeDocument/2006/relationships/image" Target="../media/image1923.png"/><Relationship Id="rId42" Type="http://schemas.openxmlformats.org/officeDocument/2006/relationships/image" Target="../media/image1997.png"/><Relationship Id="rId47" Type="http://schemas.openxmlformats.org/officeDocument/2006/relationships/image" Target="../media/image2001.png"/><Relationship Id="rId63" Type="http://schemas.openxmlformats.org/officeDocument/2006/relationships/image" Target="../media/image1397.png"/><Relationship Id="rId68" Type="http://schemas.openxmlformats.org/officeDocument/2006/relationships/image" Target="../media/image2016.png"/><Relationship Id="rId16" Type="http://schemas.openxmlformats.org/officeDocument/2006/relationships/image" Target="../media/image1977.png"/><Relationship Id="rId11" Type="http://schemas.openxmlformats.org/officeDocument/2006/relationships/image" Target="../media/image1972.png"/><Relationship Id="rId32" Type="http://schemas.openxmlformats.org/officeDocument/2006/relationships/image" Target="../media/image1989.png"/><Relationship Id="rId37" Type="http://schemas.openxmlformats.org/officeDocument/2006/relationships/image" Target="../media/image1993.png"/><Relationship Id="rId53" Type="http://schemas.openxmlformats.org/officeDocument/2006/relationships/image" Target="../media/image1948.png"/><Relationship Id="rId58" Type="http://schemas.openxmlformats.org/officeDocument/2006/relationships/image" Target="../media/image2009.png"/><Relationship Id="rId74" Type="http://schemas.openxmlformats.org/officeDocument/2006/relationships/image" Target="../media/image2021.png"/><Relationship Id="rId79" Type="http://schemas.openxmlformats.org/officeDocument/2006/relationships/image" Target="../media/image2026.png"/><Relationship Id="rId5" Type="http://schemas.openxmlformats.org/officeDocument/2006/relationships/image" Target="../media/image524.png"/><Relationship Id="rId61" Type="http://schemas.openxmlformats.org/officeDocument/2006/relationships/image" Target="../media/image2012.png"/><Relationship Id="rId19" Type="http://schemas.openxmlformats.org/officeDocument/2006/relationships/image" Target="../media/image1980.png"/><Relationship Id="rId14" Type="http://schemas.openxmlformats.org/officeDocument/2006/relationships/image" Target="../media/image1975.png"/><Relationship Id="rId22" Type="http://schemas.openxmlformats.org/officeDocument/2006/relationships/image" Target="../media/image1981.png"/><Relationship Id="rId27" Type="http://schemas.openxmlformats.org/officeDocument/2006/relationships/image" Target="../media/image1986.png"/><Relationship Id="rId30" Type="http://schemas.openxmlformats.org/officeDocument/2006/relationships/image" Target="../media/image1938.png"/><Relationship Id="rId35" Type="http://schemas.openxmlformats.org/officeDocument/2006/relationships/image" Target="../media/image1992.png"/><Relationship Id="rId43" Type="http://schemas.openxmlformats.org/officeDocument/2006/relationships/image" Target="../media/image1998.png"/><Relationship Id="rId48" Type="http://schemas.openxmlformats.org/officeDocument/2006/relationships/image" Target="../media/image2002.png"/><Relationship Id="rId56" Type="http://schemas.openxmlformats.org/officeDocument/2006/relationships/image" Target="../media/image2007.png"/><Relationship Id="rId64" Type="http://schemas.openxmlformats.org/officeDocument/2006/relationships/image" Target="../media/image2013.png"/><Relationship Id="rId69" Type="http://schemas.openxmlformats.org/officeDocument/2006/relationships/image" Target="../media/image1323.png"/><Relationship Id="rId77" Type="http://schemas.openxmlformats.org/officeDocument/2006/relationships/image" Target="../media/image2024.png"/><Relationship Id="rId8" Type="http://schemas.openxmlformats.org/officeDocument/2006/relationships/image" Target="../media/image1969.png"/><Relationship Id="rId51" Type="http://schemas.openxmlformats.org/officeDocument/2006/relationships/image" Target="../media/image2004.png"/><Relationship Id="rId72" Type="http://schemas.openxmlformats.org/officeDocument/2006/relationships/image" Target="../media/image2019.png"/><Relationship Id="rId80" Type="http://schemas.openxmlformats.org/officeDocument/2006/relationships/image" Target="../media/image2027.png"/><Relationship Id="rId3" Type="http://schemas.openxmlformats.org/officeDocument/2006/relationships/image" Target="../media/image1965.png"/><Relationship Id="rId12" Type="http://schemas.openxmlformats.org/officeDocument/2006/relationships/image" Target="../media/image1973.png"/><Relationship Id="rId17" Type="http://schemas.openxmlformats.org/officeDocument/2006/relationships/image" Target="../media/image1978.png"/><Relationship Id="rId25" Type="http://schemas.openxmlformats.org/officeDocument/2006/relationships/image" Target="../media/image1984.png"/><Relationship Id="rId33" Type="http://schemas.openxmlformats.org/officeDocument/2006/relationships/image" Target="../media/image1990.png"/><Relationship Id="rId38" Type="http://schemas.openxmlformats.org/officeDocument/2006/relationships/image" Target="../media/image1994.png"/><Relationship Id="rId46" Type="http://schemas.openxmlformats.org/officeDocument/2006/relationships/image" Target="../media/image1676.png"/><Relationship Id="rId59" Type="http://schemas.openxmlformats.org/officeDocument/2006/relationships/image" Target="../media/image2010.png"/><Relationship Id="rId67" Type="http://schemas.openxmlformats.org/officeDocument/2006/relationships/image" Target="../media/image2015.png"/><Relationship Id="rId20" Type="http://schemas.openxmlformats.org/officeDocument/2006/relationships/image" Target="../media/image1671.png"/><Relationship Id="rId41" Type="http://schemas.openxmlformats.org/officeDocument/2006/relationships/image" Target="../media/image1996.png"/><Relationship Id="rId54" Type="http://schemas.openxmlformats.org/officeDocument/2006/relationships/image" Target="../media/image2005.png"/><Relationship Id="rId62" Type="http://schemas.openxmlformats.org/officeDocument/2006/relationships/image" Target="../media/image1398.png"/><Relationship Id="rId70" Type="http://schemas.openxmlformats.org/officeDocument/2006/relationships/image" Target="../media/image2017.png"/><Relationship Id="rId75" Type="http://schemas.openxmlformats.org/officeDocument/2006/relationships/image" Target="../media/image20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67.png"/><Relationship Id="rId15" Type="http://schemas.openxmlformats.org/officeDocument/2006/relationships/image" Target="../media/image1976.png"/><Relationship Id="rId23" Type="http://schemas.openxmlformats.org/officeDocument/2006/relationships/image" Target="../media/image1982.png"/><Relationship Id="rId28" Type="http://schemas.openxmlformats.org/officeDocument/2006/relationships/image" Target="../media/image1670.png"/><Relationship Id="rId36" Type="http://schemas.openxmlformats.org/officeDocument/2006/relationships/image" Target="../media/image1700.png"/><Relationship Id="rId49" Type="http://schemas.openxmlformats.org/officeDocument/2006/relationships/image" Target="../media/image2003.png"/><Relationship Id="rId57" Type="http://schemas.openxmlformats.org/officeDocument/2006/relationships/image" Target="../media/image2008.png"/><Relationship Id="rId10" Type="http://schemas.openxmlformats.org/officeDocument/2006/relationships/image" Target="../media/image1971.png"/><Relationship Id="rId31" Type="http://schemas.openxmlformats.org/officeDocument/2006/relationships/image" Target="../media/image1988.png"/><Relationship Id="rId44" Type="http://schemas.openxmlformats.org/officeDocument/2006/relationships/image" Target="../media/image1999.png"/><Relationship Id="rId52" Type="http://schemas.openxmlformats.org/officeDocument/2006/relationships/image" Target="../media/image1944.png"/><Relationship Id="rId60" Type="http://schemas.openxmlformats.org/officeDocument/2006/relationships/image" Target="../media/image2011.png"/><Relationship Id="rId65" Type="http://schemas.openxmlformats.org/officeDocument/2006/relationships/image" Target="../media/image2014.png"/><Relationship Id="rId73" Type="http://schemas.openxmlformats.org/officeDocument/2006/relationships/image" Target="../media/image2020.png"/><Relationship Id="rId78" Type="http://schemas.openxmlformats.org/officeDocument/2006/relationships/image" Target="../media/image2025.png"/><Relationship Id="rId81" Type="http://schemas.openxmlformats.org/officeDocument/2006/relationships/image" Target="../media/image2028.png"/><Relationship Id="rId4" Type="http://schemas.openxmlformats.org/officeDocument/2006/relationships/image" Target="../media/image1966.png"/><Relationship Id="rId9" Type="http://schemas.openxmlformats.org/officeDocument/2006/relationships/image" Target="../media/image1970.png"/><Relationship Id="rId13" Type="http://schemas.openxmlformats.org/officeDocument/2006/relationships/image" Target="../media/image1974.png"/><Relationship Id="rId18" Type="http://schemas.openxmlformats.org/officeDocument/2006/relationships/image" Target="../media/image1979.png"/><Relationship Id="rId39" Type="http://schemas.openxmlformats.org/officeDocument/2006/relationships/image" Target="../media/image1995.png"/><Relationship Id="rId34" Type="http://schemas.openxmlformats.org/officeDocument/2006/relationships/image" Target="../media/image1991.png"/><Relationship Id="rId50" Type="http://schemas.openxmlformats.org/officeDocument/2006/relationships/image" Target="../media/image1476.png"/><Relationship Id="rId55" Type="http://schemas.openxmlformats.org/officeDocument/2006/relationships/image" Target="../media/image2006.png"/><Relationship Id="rId76" Type="http://schemas.openxmlformats.org/officeDocument/2006/relationships/image" Target="../media/image2023.png"/><Relationship Id="rId7" Type="http://schemas.openxmlformats.org/officeDocument/2006/relationships/image" Target="../media/image1968.png"/><Relationship Id="rId71" Type="http://schemas.openxmlformats.org/officeDocument/2006/relationships/image" Target="../media/image2018.png"/><Relationship Id="rId2" Type="http://schemas.openxmlformats.org/officeDocument/2006/relationships/image" Target="../media/image1964.png"/><Relationship Id="rId29" Type="http://schemas.openxmlformats.org/officeDocument/2006/relationships/image" Target="../media/image1987.png"/><Relationship Id="rId24" Type="http://schemas.openxmlformats.org/officeDocument/2006/relationships/image" Target="../media/image1983.png"/><Relationship Id="rId40" Type="http://schemas.openxmlformats.org/officeDocument/2006/relationships/image" Target="../media/image1687.png"/><Relationship Id="rId45" Type="http://schemas.openxmlformats.org/officeDocument/2006/relationships/image" Target="../media/image2000.png"/><Relationship Id="rId66" Type="http://schemas.openxmlformats.org/officeDocument/2006/relationships/image" Target="../media/image169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9.png"/><Relationship Id="rId21" Type="http://schemas.openxmlformats.org/officeDocument/2006/relationships/image" Target="../media/image74.png"/><Relationship Id="rId42" Type="http://schemas.openxmlformats.org/officeDocument/2006/relationships/image" Target="../media/image95.png"/><Relationship Id="rId47" Type="http://schemas.openxmlformats.org/officeDocument/2006/relationships/image" Target="../media/image100.png"/><Relationship Id="rId63" Type="http://schemas.openxmlformats.org/officeDocument/2006/relationships/image" Target="../media/image116.png"/><Relationship Id="rId68" Type="http://schemas.openxmlformats.org/officeDocument/2006/relationships/image" Target="../media/image121.png"/><Relationship Id="rId84" Type="http://schemas.openxmlformats.org/officeDocument/2006/relationships/image" Target="../media/image137.png"/><Relationship Id="rId89" Type="http://schemas.openxmlformats.org/officeDocument/2006/relationships/image" Target="../media/image142.png"/><Relationship Id="rId16" Type="http://schemas.openxmlformats.org/officeDocument/2006/relationships/image" Target="../media/image69.png"/><Relationship Id="rId11" Type="http://schemas.openxmlformats.org/officeDocument/2006/relationships/image" Target="../media/image64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53" Type="http://schemas.openxmlformats.org/officeDocument/2006/relationships/image" Target="../media/image106.png"/><Relationship Id="rId58" Type="http://schemas.openxmlformats.org/officeDocument/2006/relationships/image" Target="../media/image111.png"/><Relationship Id="rId74" Type="http://schemas.openxmlformats.org/officeDocument/2006/relationships/image" Target="../media/image127.png"/><Relationship Id="rId79" Type="http://schemas.openxmlformats.org/officeDocument/2006/relationships/image" Target="../media/image132.png"/><Relationship Id="rId5" Type="http://schemas.openxmlformats.org/officeDocument/2006/relationships/image" Target="../media/image58.png"/><Relationship Id="rId90" Type="http://schemas.openxmlformats.org/officeDocument/2006/relationships/image" Target="../media/image143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image" Target="../media/image101.png"/><Relationship Id="rId56" Type="http://schemas.openxmlformats.org/officeDocument/2006/relationships/image" Target="../media/image109.png"/><Relationship Id="rId64" Type="http://schemas.openxmlformats.org/officeDocument/2006/relationships/image" Target="../media/image117.png"/><Relationship Id="rId69" Type="http://schemas.openxmlformats.org/officeDocument/2006/relationships/image" Target="../media/image122.png"/><Relationship Id="rId77" Type="http://schemas.openxmlformats.org/officeDocument/2006/relationships/image" Target="../media/image130.png"/><Relationship Id="rId8" Type="http://schemas.openxmlformats.org/officeDocument/2006/relationships/image" Target="../media/image61.png"/><Relationship Id="rId51" Type="http://schemas.openxmlformats.org/officeDocument/2006/relationships/image" Target="../media/image104.png"/><Relationship Id="rId72" Type="http://schemas.openxmlformats.org/officeDocument/2006/relationships/image" Target="../media/image125.png"/><Relationship Id="rId80" Type="http://schemas.openxmlformats.org/officeDocument/2006/relationships/image" Target="../media/image133.png"/><Relationship Id="rId85" Type="http://schemas.openxmlformats.org/officeDocument/2006/relationships/image" Target="../media/image138.png"/><Relationship Id="rId3" Type="http://schemas.openxmlformats.org/officeDocument/2006/relationships/image" Target="../media/image56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Relationship Id="rId46" Type="http://schemas.openxmlformats.org/officeDocument/2006/relationships/image" Target="../media/image99.png"/><Relationship Id="rId59" Type="http://schemas.openxmlformats.org/officeDocument/2006/relationships/image" Target="../media/image112.png"/><Relationship Id="rId67" Type="http://schemas.openxmlformats.org/officeDocument/2006/relationships/image" Target="../media/image120.png"/><Relationship Id="rId20" Type="http://schemas.openxmlformats.org/officeDocument/2006/relationships/image" Target="../media/image73.png"/><Relationship Id="rId41" Type="http://schemas.openxmlformats.org/officeDocument/2006/relationships/image" Target="../media/image94.png"/><Relationship Id="rId54" Type="http://schemas.openxmlformats.org/officeDocument/2006/relationships/image" Target="../media/image107.png"/><Relationship Id="rId62" Type="http://schemas.openxmlformats.org/officeDocument/2006/relationships/image" Target="../media/image115.png"/><Relationship Id="rId70" Type="http://schemas.openxmlformats.org/officeDocument/2006/relationships/image" Target="../media/image123.png"/><Relationship Id="rId75" Type="http://schemas.openxmlformats.org/officeDocument/2006/relationships/image" Target="../media/image128.png"/><Relationship Id="rId83" Type="http://schemas.openxmlformats.org/officeDocument/2006/relationships/image" Target="../media/image136.png"/><Relationship Id="rId88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49" Type="http://schemas.openxmlformats.org/officeDocument/2006/relationships/image" Target="../media/image102.png"/><Relationship Id="rId57" Type="http://schemas.openxmlformats.org/officeDocument/2006/relationships/image" Target="../media/image110.png"/><Relationship Id="rId10" Type="http://schemas.openxmlformats.org/officeDocument/2006/relationships/image" Target="../media/image63.png"/><Relationship Id="rId31" Type="http://schemas.openxmlformats.org/officeDocument/2006/relationships/image" Target="../media/image84.png"/><Relationship Id="rId44" Type="http://schemas.openxmlformats.org/officeDocument/2006/relationships/image" Target="../media/image97.png"/><Relationship Id="rId52" Type="http://schemas.openxmlformats.org/officeDocument/2006/relationships/image" Target="../media/image105.png"/><Relationship Id="rId60" Type="http://schemas.openxmlformats.org/officeDocument/2006/relationships/image" Target="../media/image113.png"/><Relationship Id="rId65" Type="http://schemas.openxmlformats.org/officeDocument/2006/relationships/image" Target="../media/image118.png"/><Relationship Id="rId73" Type="http://schemas.openxmlformats.org/officeDocument/2006/relationships/image" Target="../media/image126.png"/><Relationship Id="rId78" Type="http://schemas.openxmlformats.org/officeDocument/2006/relationships/image" Target="../media/image131.png"/><Relationship Id="rId81" Type="http://schemas.openxmlformats.org/officeDocument/2006/relationships/image" Target="../media/image134.png"/><Relationship Id="rId86" Type="http://schemas.openxmlformats.org/officeDocument/2006/relationships/image" Target="../media/image139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9" Type="http://schemas.openxmlformats.org/officeDocument/2006/relationships/image" Target="../media/image92.png"/><Relationship Id="rId34" Type="http://schemas.openxmlformats.org/officeDocument/2006/relationships/image" Target="../media/image87.png"/><Relationship Id="rId50" Type="http://schemas.openxmlformats.org/officeDocument/2006/relationships/image" Target="../media/image103.png"/><Relationship Id="rId55" Type="http://schemas.openxmlformats.org/officeDocument/2006/relationships/image" Target="../media/image108.png"/><Relationship Id="rId76" Type="http://schemas.openxmlformats.org/officeDocument/2006/relationships/image" Target="../media/image129.png"/><Relationship Id="rId7" Type="http://schemas.openxmlformats.org/officeDocument/2006/relationships/image" Target="../media/image60.png"/><Relationship Id="rId71" Type="http://schemas.openxmlformats.org/officeDocument/2006/relationships/image" Target="../media/image124.png"/><Relationship Id="rId2" Type="http://schemas.openxmlformats.org/officeDocument/2006/relationships/image" Target="../media/image55.png"/><Relationship Id="rId29" Type="http://schemas.openxmlformats.org/officeDocument/2006/relationships/image" Target="../media/image82.png"/><Relationship Id="rId24" Type="http://schemas.openxmlformats.org/officeDocument/2006/relationships/image" Target="../media/image77.png"/><Relationship Id="rId40" Type="http://schemas.openxmlformats.org/officeDocument/2006/relationships/image" Target="../media/image93.png"/><Relationship Id="rId45" Type="http://schemas.openxmlformats.org/officeDocument/2006/relationships/image" Target="../media/image98.png"/><Relationship Id="rId66" Type="http://schemas.openxmlformats.org/officeDocument/2006/relationships/image" Target="../media/image119.png"/><Relationship Id="rId87" Type="http://schemas.openxmlformats.org/officeDocument/2006/relationships/image" Target="../media/image140.png"/><Relationship Id="rId61" Type="http://schemas.openxmlformats.org/officeDocument/2006/relationships/image" Target="../media/image114.png"/><Relationship Id="rId82" Type="http://schemas.openxmlformats.org/officeDocument/2006/relationships/image" Target="../media/image135.png"/><Relationship Id="rId19" Type="http://schemas.openxmlformats.org/officeDocument/2006/relationships/image" Target="../media/image72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37.png"/><Relationship Id="rId21" Type="http://schemas.openxmlformats.org/officeDocument/2006/relationships/image" Target="../media/image2042.png"/><Relationship Id="rId42" Type="http://schemas.openxmlformats.org/officeDocument/2006/relationships/image" Target="../media/image1756.png"/><Relationship Id="rId47" Type="http://schemas.openxmlformats.org/officeDocument/2006/relationships/image" Target="../media/image2051.png"/><Relationship Id="rId63" Type="http://schemas.openxmlformats.org/officeDocument/2006/relationships/image" Target="../media/image1917.png"/><Relationship Id="rId68" Type="http://schemas.openxmlformats.org/officeDocument/2006/relationships/image" Target="../media/image2062.png"/><Relationship Id="rId84" Type="http://schemas.openxmlformats.org/officeDocument/2006/relationships/image" Target="../media/image2074.png"/><Relationship Id="rId89" Type="http://schemas.openxmlformats.org/officeDocument/2006/relationships/image" Target="../media/image2079.png"/><Relationship Id="rId16" Type="http://schemas.openxmlformats.org/officeDocument/2006/relationships/image" Target="../media/image2038.png"/><Relationship Id="rId11" Type="http://schemas.openxmlformats.org/officeDocument/2006/relationships/image" Target="../media/image2033.png"/><Relationship Id="rId32" Type="http://schemas.openxmlformats.org/officeDocument/2006/relationships/image" Target="../media/image2048.png"/><Relationship Id="rId37" Type="http://schemas.openxmlformats.org/officeDocument/2006/relationships/image" Target="../media/image1699.png"/><Relationship Id="rId53" Type="http://schemas.openxmlformats.org/officeDocument/2006/relationships/image" Target="../media/image1996.png"/><Relationship Id="rId58" Type="http://schemas.openxmlformats.org/officeDocument/2006/relationships/image" Target="../media/image2058.png"/><Relationship Id="rId74" Type="http://schemas.openxmlformats.org/officeDocument/2006/relationships/image" Target="../media/image2067.png"/><Relationship Id="rId79" Type="http://schemas.openxmlformats.org/officeDocument/2006/relationships/image" Target="../media/image2071.png"/><Relationship Id="rId5" Type="http://schemas.openxmlformats.org/officeDocument/2006/relationships/image" Target="../media/image524.png"/><Relationship Id="rId90" Type="http://schemas.openxmlformats.org/officeDocument/2006/relationships/image" Target="../media/image2080.png"/><Relationship Id="rId95" Type="http://schemas.openxmlformats.org/officeDocument/2006/relationships/image" Target="../media/image2085.png"/><Relationship Id="rId22" Type="http://schemas.openxmlformats.org/officeDocument/2006/relationships/image" Target="../media/image2043.png"/><Relationship Id="rId27" Type="http://schemas.openxmlformats.org/officeDocument/2006/relationships/image" Target="../media/image1738.png"/><Relationship Id="rId43" Type="http://schemas.openxmlformats.org/officeDocument/2006/relationships/image" Target="../media/image1757.png"/><Relationship Id="rId48" Type="http://schemas.openxmlformats.org/officeDocument/2006/relationships/image" Target="../media/image2052.png"/><Relationship Id="rId64" Type="http://schemas.openxmlformats.org/officeDocument/2006/relationships/image" Target="../media/image1918.png"/><Relationship Id="rId69" Type="http://schemas.openxmlformats.org/officeDocument/2006/relationships/image" Target="../media/image2063.png"/><Relationship Id="rId8" Type="http://schemas.openxmlformats.org/officeDocument/2006/relationships/image" Target="../media/image1727.png"/><Relationship Id="rId51" Type="http://schemas.openxmlformats.org/officeDocument/2006/relationships/image" Target="../media/image2055.png"/><Relationship Id="rId72" Type="http://schemas.openxmlformats.org/officeDocument/2006/relationships/image" Target="../media/image1944.png"/><Relationship Id="rId80" Type="http://schemas.openxmlformats.org/officeDocument/2006/relationships/image" Target="../media/image2072.png"/><Relationship Id="rId85" Type="http://schemas.openxmlformats.org/officeDocument/2006/relationships/image" Target="../media/image2075.png"/><Relationship Id="rId93" Type="http://schemas.openxmlformats.org/officeDocument/2006/relationships/image" Target="../media/image2083.png"/><Relationship Id="rId3" Type="http://schemas.openxmlformats.org/officeDocument/2006/relationships/image" Target="../media/image2030.png"/><Relationship Id="rId12" Type="http://schemas.openxmlformats.org/officeDocument/2006/relationships/image" Target="../media/image2034.png"/><Relationship Id="rId17" Type="http://schemas.openxmlformats.org/officeDocument/2006/relationships/image" Target="../media/image2039.png"/><Relationship Id="rId25" Type="http://schemas.openxmlformats.org/officeDocument/2006/relationships/image" Target="../media/image2046.png"/><Relationship Id="rId33" Type="http://schemas.openxmlformats.org/officeDocument/2006/relationships/image" Target="../media/image2049.png"/><Relationship Id="rId38" Type="http://schemas.openxmlformats.org/officeDocument/2006/relationships/image" Target="../media/image1933.png"/><Relationship Id="rId46" Type="http://schemas.openxmlformats.org/officeDocument/2006/relationships/image" Target="../media/image1456.png"/><Relationship Id="rId59" Type="http://schemas.openxmlformats.org/officeDocument/2006/relationships/image" Target="../media/image1913.png"/><Relationship Id="rId67" Type="http://schemas.openxmlformats.org/officeDocument/2006/relationships/image" Target="../media/image2061.png"/><Relationship Id="rId20" Type="http://schemas.openxmlformats.org/officeDocument/2006/relationships/image" Target="../media/image2041.png"/><Relationship Id="rId41" Type="http://schemas.openxmlformats.org/officeDocument/2006/relationships/image" Target="../media/image2050.png"/><Relationship Id="rId54" Type="http://schemas.openxmlformats.org/officeDocument/2006/relationships/image" Target="../media/image1995.png"/><Relationship Id="rId62" Type="http://schemas.openxmlformats.org/officeDocument/2006/relationships/image" Target="../media/image1916.png"/><Relationship Id="rId70" Type="http://schemas.openxmlformats.org/officeDocument/2006/relationships/image" Target="../media/image2064.png"/><Relationship Id="rId75" Type="http://schemas.openxmlformats.org/officeDocument/2006/relationships/image" Target="../media/image2068.png"/><Relationship Id="rId83" Type="http://schemas.openxmlformats.org/officeDocument/2006/relationships/image" Target="../media/image1373.png"/><Relationship Id="rId88" Type="http://schemas.openxmlformats.org/officeDocument/2006/relationships/image" Target="../media/image2078.png"/><Relationship Id="rId91" Type="http://schemas.openxmlformats.org/officeDocument/2006/relationships/image" Target="../media/image20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5.png"/><Relationship Id="rId15" Type="http://schemas.openxmlformats.org/officeDocument/2006/relationships/image" Target="../media/image2037.png"/><Relationship Id="rId23" Type="http://schemas.openxmlformats.org/officeDocument/2006/relationships/image" Target="../media/image2044.png"/><Relationship Id="rId28" Type="http://schemas.openxmlformats.org/officeDocument/2006/relationships/image" Target="../media/image1433.png"/><Relationship Id="rId36" Type="http://schemas.openxmlformats.org/officeDocument/2006/relationships/image" Target="../media/image1932.png"/><Relationship Id="rId49" Type="http://schemas.openxmlformats.org/officeDocument/2006/relationships/image" Target="../media/image2053.png"/><Relationship Id="rId57" Type="http://schemas.openxmlformats.org/officeDocument/2006/relationships/image" Target="../media/image906.png"/><Relationship Id="rId10" Type="http://schemas.openxmlformats.org/officeDocument/2006/relationships/image" Target="../media/image2032.png"/><Relationship Id="rId31" Type="http://schemas.openxmlformats.org/officeDocument/2006/relationships/image" Target="../media/image2047.png"/><Relationship Id="rId44" Type="http://schemas.openxmlformats.org/officeDocument/2006/relationships/image" Target="../media/image1758.png"/><Relationship Id="rId52" Type="http://schemas.openxmlformats.org/officeDocument/2006/relationships/image" Target="../media/image2056.png"/><Relationship Id="rId60" Type="http://schemas.openxmlformats.org/officeDocument/2006/relationships/image" Target="../media/image1914.png"/><Relationship Id="rId65" Type="http://schemas.openxmlformats.org/officeDocument/2006/relationships/image" Target="../media/image2059.png"/><Relationship Id="rId73" Type="http://schemas.openxmlformats.org/officeDocument/2006/relationships/image" Target="../media/image2066.png"/><Relationship Id="rId78" Type="http://schemas.openxmlformats.org/officeDocument/2006/relationships/image" Target="../media/image1483.png"/><Relationship Id="rId81" Type="http://schemas.openxmlformats.org/officeDocument/2006/relationships/image" Target="../media/image2073.png"/><Relationship Id="rId86" Type="http://schemas.openxmlformats.org/officeDocument/2006/relationships/image" Target="../media/image2076.png"/><Relationship Id="rId94" Type="http://schemas.openxmlformats.org/officeDocument/2006/relationships/image" Target="../media/image2084.png"/><Relationship Id="rId4" Type="http://schemas.openxmlformats.org/officeDocument/2006/relationships/image" Target="../media/image2031.png"/><Relationship Id="rId9" Type="http://schemas.openxmlformats.org/officeDocument/2006/relationships/image" Target="../media/image1728.png"/><Relationship Id="rId13" Type="http://schemas.openxmlformats.org/officeDocument/2006/relationships/image" Target="../media/image2035.png"/><Relationship Id="rId18" Type="http://schemas.openxmlformats.org/officeDocument/2006/relationships/image" Target="../media/image1731.png"/><Relationship Id="rId39" Type="http://schemas.openxmlformats.org/officeDocument/2006/relationships/image" Target="../media/image1934.png"/><Relationship Id="rId34" Type="http://schemas.openxmlformats.org/officeDocument/2006/relationships/image" Target="../media/image1912.png"/><Relationship Id="rId50" Type="http://schemas.openxmlformats.org/officeDocument/2006/relationships/image" Target="../media/image2054.png"/><Relationship Id="rId55" Type="http://schemas.openxmlformats.org/officeDocument/2006/relationships/image" Target="../media/image1687.png"/><Relationship Id="rId76" Type="http://schemas.openxmlformats.org/officeDocument/2006/relationships/image" Target="../media/image2069.png"/><Relationship Id="rId7" Type="http://schemas.openxmlformats.org/officeDocument/2006/relationships/image" Target="../media/image1726.png"/><Relationship Id="rId71" Type="http://schemas.openxmlformats.org/officeDocument/2006/relationships/image" Target="../media/image2065.png"/><Relationship Id="rId92" Type="http://schemas.openxmlformats.org/officeDocument/2006/relationships/image" Target="../media/image2082.png"/><Relationship Id="rId2" Type="http://schemas.openxmlformats.org/officeDocument/2006/relationships/image" Target="../media/image2029.png"/><Relationship Id="rId29" Type="http://schemas.openxmlformats.org/officeDocument/2006/relationships/image" Target="../media/image1368.png"/><Relationship Id="rId24" Type="http://schemas.openxmlformats.org/officeDocument/2006/relationships/image" Target="../media/image2045.png"/><Relationship Id="rId40" Type="http://schemas.openxmlformats.org/officeDocument/2006/relationships/image" Target="../media/image1935.png"/><Relationship Id="rId45" Type="http://schemas.openxmlformats.org/officeDocument/2006/relationships/image" Target="../media/image1455.png"/><Relationship Id="rId66" Type="http://schemas.openxmlformats.org/officeDocument/2006/relationships/image" Target="../media/image2060.png"/><Relationship Id="rId87" Type="http://schemas.openxmlformats.org/officeDocument/2006/relationships/image" Target="../media/image2077.png"/><Relationship Id="rId61" Type="http://schemas.openxmlformats.org/officeDocument/2006/relationships/image" Target="../media/image1915.png"/><Relationship Id="rId82" Type="http://schemas.openxmlformats.org/officeDocument/2006/relationships/image" Target="../media/image1484.png"/><Relationship Id="rId19" Type="http://schemas.openxmlformats.org/officeDocument/2006/relationships/image" Target="../media/image2040.png"/><Relationship Id="rId14" Type="http://schemas.openxmlformats.org/officeDocument/2006/relationships/image" Target="../media/image2036.png"/><Relationship Id="rId30" Type="http://schemas.openxmlformats.org/officeDocument/2006/relationships/image" Target="../media/image1739.png"/><Relationship Id="rId35" Type="http://schemas.openxmlformats.org/officeDocument/2006/relationships/image" Target="../media/image1931.png"/><Relationship Id="rId56" Type="http://schemas.openxmlformats.org/officeDocument/2006/relationships/image" Target="../media/image2057.png"/><Relationship Id="rId77" Type="http://schemas.openxmlformats.org/officeDocument/2006/relationships/image" Target="../media/image2070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0.png"/><Relationship Id="rId21" Type="http://schemas.openxmlformats.org/officeDocument/2006/relationships/image" Target="../media/image2104.png"/><Relationship Id="rId42" Type="http://schemas.openxmlformats.org/officeDocument/2006/relationships/image" Target="../media/image2125.png"/><Relationship Id="rId63" Type="http://schemas.openxmlformats.org/officeDocument/2006/relationships/image" Target="../media/image2146.png"/><Relationship Id="rId84" Type="http://schemas.openxmlformats.org/officeDocument/2006/relationships/image" Target="../media/image2167.png"/><Relationship Id="rId138" Type="http://schemas.openxmlformats.org/officeDocument/2006/relationships/image" Target="../media/image2221.png"/><Relationship Id="rId107" Type="http://schemas.openxmlformats.org/officeDocument/2006/relationships/image" Target="../media/image2190.png"/><Relationship Id="rId11" Type="http://schemas.openxmlformats.org/officeDocument/2006/relationships/image" Target="../media/image2094.png"/><Relationship Id="rId32" Type="http://schemas.openxmlformats.org/officeDocument/2006/relationships/image" Target="../media/image2115.png"/><Relationship Id="rId53" Type="http://schemas.openxmlformats.org/officeDocument/2006/relationships/image" Target="../media/image2136.png"/><Relationship Id="rId74" Type="http://schemas.openxmlformats.org/officeDocument/2006/relationships/image" Target="../media/image2157.png"/><Relationship Id="rId128" Type="http://schemas.openxmlformats.org/officeDocument/2006/relationships/image" Target="../media/image2211.png"/><Relationship Id="rId149" Type="http://schemas.openxmlformats.org/officeDocument/2006/relationships/image" Target="../media/image2232.png"/><Relationship Id="rId5" Type="http://schemas.openxmlformats.org/officeDocument/2006/relationships/image" Target="../media/image2089.png"/><Relationship Id="rId95" Type="http://schemas.openxmlformats.org/officeDocument/2006/relationships/image" Target="../media/image2178.png"/><Relationship Id="rId22" Type="http://schemas.openxmlformats.org/officeDocument/2006/relationships/image" Target="../media/image2105.png"/><Relationship Id="rId27" Type="http://schemas.openxmlformats.org/officeDocument/2006/relationships/image" Target="../media/image2110.png"/><Relationship Id="rId43" Type="http://schemas.openxmlformats.org/officeDocument/2006/relationships/image" Target="../media/image2126.png"/><Relationship Id="rId48" Type="http://schemas.openxmlformats.org/officeDocument/2006/relationships/image" Target="../media/image2131.png"/><Relationship Id="rId64" Type="http://schemas.openxmlformats.org/officeDocument/2006/relationships/image" Target="../media/image2147.png"/><Relationship Id="rId69" Type="http://schemas.openxmlformats.org/officeDocument/2006/relationships/image" Target="../media/image2152.png"/><Relationship Id="rId113" Type="http://schemas.openxmlformats.org/officeDocument/2006/relationships/image" Target="../media/image2196.png"/><Relationship Id="rId118" Type="http://schemas.openxmlformats.org/officeDocument/2006/relationships/image" Target="../media/image2201.png"/><Relationship Id="rId134" Type="http://schemas.openxmlformats.org/officeDocument/2006/relationships/image" Target="../media/image2217.png"/><Relationship Id="rId139" Type="http://schemas.openxmlformats.org/officeDocument/2006/relationships/image" Target="../media/image2222.png"/><Relationship Id="rId80" Type="http://schemas.openxmlformats.org/officeDocument/2006/relationships/image" Target="../media/image2163.png"/><Relationship Id="rId85" Type="http://schemas.openxmlformats.org/officeDocument/2006/relationships/image" Target="../media/image2168.png"/><Relationship Id="rId150" Type="http://schemas.openxmlformats.org/officeDocument/2006/relationships/image" Target="../media/image2233.png"/><Relationship Id="rId12" Type="http://schemas.openxmlformats.org/officeDocument/2006/relationships/image" Target="../media/image2095.png"/><Relationship Id="rId17" Type="http://schemas.openxmlformats.org/officeDocument/2006/relationships/image" Target="../media/image2100.png"/><Relationship Id="rId33" Type="http://schemas.openxmlformats.org/officeDocument/2006/relationships/image" Target="../media/image2116.png"/><Relationship Id="rId38" Type="http://schemas.openxmlformats.org/officeDocument/2006/relationships/image" Target="../media/image2121.png"/><Relationship Id="rId59" Type="http://schemas.openxmlformats.org/officeDocument/2006/relationships/image" Target="../media/image2142.png"/><Relationship Id="rId103" Type="http://schemas.openxmlformats.org/officeDocument/2006/relationships/image" Target="../media/image2186.png"/><Relationship Id="rId108" Type="http://schemas.openxmlformats.org/officeDocument/2006/relationships/image" Target="../media/image2191.png"/><Relationship Id="rId124" Type="http://schemas.openxmlformats.org/officeDocument/2006/relationships/image" Target="../media/image2207.png"/><Relationship Id="rId129" Type="http://schemas.openxmlformats.org/officeDocument/2006/relationships/image" Target="../media/image2212.png"/><Relationship Id="rId54" Type="http://schemas.openxmlformats.org/officeDocument/2006/relationships/image" Target="../media/image2137.png"/><Relationship Id="rId70" Type="http://schemas.openxmlformats.org/officeDocument/2006/relationships/image" Target="../media/image2153.png"/><Relationship Id="rId75" Type="http://schemas.openxmlformats.org/officeDocument/2006/relationships/image" Target="../media/image2158.png"/><Relationship Id="rId91" Type="http://schemas.openxmlformats.org/officeDocument/2006/relationships/image" Target="../media/image2174.png"/><Relationship Id="rId96" Type="http://schemas.openxmlformats.org/officeDocument/2006/relationships/image" Target="../media/image2179.png"/><Relationship Id="rId140" Type="http://schemas.openxmlformats.org/officeDocument/2006/relationships/image" Target="../media/image2223.png"/><Relationship Id="rId145" Type="http://schemas.openxmlformats.org/officeDocument/2006/relationships/image" Target="../media/image22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0.png"/><Relationship Id="rId23" Type="http://schemas.openxmlformats.org/officeDocument/2006/relationships/image" Target="../media/image2106.png"/><Relationship Id="rId28" Type="http://schemas.openxmlformats.org/officeDocument/2006/relationships/image" Target="../media/image2111.png"/><Relationship Id="rId49" Type="http://schemas.openxmlformats.org/officeDocument/2006/relationships/image" Target="../media/image2132.png"/><Relationship Id="rId114" Type="http://schemas.openxmlformats.org/officeDocument/2006/relationships/image" Target="../media/image2197.png"/><Relationship Id="rId119" Type="http://schemas.openxmlformats.org/officeDocument/2006/relationships/image" Target="../media/image2202.png"/><Relationship Id="rId44" Type="http://schemas.openxmlformats.org/officeDocument/2006/relationships/image" Target="../media/image2127.png"/><Relationship Id="rId60" Type="http://schemas.openxmlformats.org/officeDocument/2006/relationships/image" Target="../media/image2143.png"/><Relationship Id="rId65" Type="http://schemas.openxmlformats.org/officeDocument/2006/relationships/image" Target="../media/image2148.png"/><Relationship Id="rId81" Type="http://schemas.openxmlformats.org/officeDocument/2006/relationships/image" Target="../media/image2164.png"/><Relationship Id="rId86" Type="http://schemas.openxmlformats.org/officeDocument/2006/relationships/image" Target="../media/image2169.png"/><Relationship Id="rId130" Type="http://schemas.openxmlformats.org/officeDocument/2006/relationships/image" Target="../media/image2213.png"/><Relationship Id="rId135" Type="http://schemas.openxmlformats.org/officeDocument/2006/relationships/image" Target="../media/image2218.png"/><Relationship Id="rId13" Type="http://schemas.openxmlformats.org/officeDocument/2006/relationships/image" Target="../media/image2096.png"/><Relationship Id="rId18" Type="http://schemas.openxmlformats.org/officeDocument/2006/relationships/image" Target="../media/image2101.png"/><Relationship Id="rId39" Type="http://schemas.openxmlformats.org/officeDocument/2006/relationships/image" Target="../media/image2122.png"/><Relationship Id="rId109" Type="http://schemas.openxmlformats.org/officeDocument/2006/relationships/image" Target="../media/image2192.png"/><Relationship Id="rId34" Type="http://schemas.openxmlformats.org/officeDocument/2006/relationships/image" Target="../media/image2117.png"/><Relationship Id="rId50" Type="http://schemas.openxmlformats.org/officeDocument/2006/relationships/image" Target="../media/image2133.png"/><Relationship Id="rId55" Type="http://schemas.openxmlformats.org/officeDocument/2006/relationships/image" Target="../media/image2138.png"/><Relationship Id="rId76" Type="http://schemas.openxmlformats.org/officeDocument/2006/relationships/image" Target="../media/image2159.png"/><Relationship Id="rId97" Type="http://schemas.openxmlformats.org/officeDocument/2006/relationships/image" Target="../media/image2180.png"/><Relationship Id="rId104" Type="http://schemas.openxmlformats.org/officeDocument/2006/relationships/image" Target="../media/image2187.png"/><Relationship Id="rId120" Type="http://schemas.openxmlformats.org/officeDocument/2006/relationships/image" Target="../media/image2203.png"/><Relationship Id="rId125" Type="http://schemas.openxmlformats.org/officeDocument/2006/relationships/image" Target="../media/image2208.png"/><Relationship Id="rId141" Type="http://schemas.openxmlformats.org/officeDocument/2006/relationships/image" Target="../media/image2224.png"/><Relationship Id="rId146" Type="http://schemas.openxmlformats.org/officeDocument/2006/relationships/image" Target="../media/image2229.png"/><Relationship Id="rId7" Type="http://schemas.openxmlformats.org/officeDocument/2006/relationships/image" Target="../media/image2090.png"/><Relationship Id="rId71" Type="http://schemas.openxmlformats.org/officeDocument/2006/relationships/image" Target="../media/image2154.png"/><Relationship Id="rId92" Type="http://schemas.openxmlformats.org/officeDocument/2006/relationships/image" Target="../media/image2175.png"/><Relationship Id="rId2" Type="http://schemas.openxmlformats.org/officeDocument/2006/relationships/image" Target="../media/image2086.png"/><Relationship Id="rId29" Type="http://schemas.openxmlformats.org/officeDocument/2006/relationships/image" Target="../media/image2112.png"/><Relationship Id="rId24" Type="http://schemas.openxmlformats.org/officeDocument/2006/relationships/image" Target="../media/image2107.png"/><Relationship Id="rId40" Type="http://schemas.openxmlformats.org/officeDocument/2006/relationships/image" Target="../media/image2123.png"/><Relationship Id="rId45" Type="http://schemas.openxmlformats.org/officeDocument/2006/relationships/image" Target="../media/image2128.png"/><Relationship Id="rId66" Type="http://schemas.openxmlformats.org/officeDocument/2006/relationships/image" Target="../media/image2149.png"/><Relationship Id="rId87" Type="http://schemas.openxmlformats.org/officeDocument/2006/relationships/image" Target="../media/image2170.png"/><Relationship Id="rId110" Type="http://schemas.openxmlformats.org/officeDocument/2006/relationships/image" Target="../media/image2193.png"/><Relationship Id="rId115" Type="http://schemas.openxmlformats.org/officeDocument/2006/relationships/image" Target="../media/image2198.png"/><Relationship Id="rId131" Type="http://schemas.openxmlformats.org/officeDocument/2006/relationships/image" Target="../media/image2214.png"/><Relationship Id="rId136" Type="http://schemas.openxmlformats.org/officeDocument/2006/relationships/image" Target="../media/image2219.png"/><Relationship Id="rId61" Type="http://schemas.openxmlformats.org/officeDocument/2006/relationships/image" Target="../media/image2144.png"/><Relationship Id="rId82" Type="http://schemas.openxmlformats.org/officeDocument/2006/relationships/image" Target="../media/image2165.png"/><Relationship Id="rId19" Type="http://schemas.openxmlformats.org/officeDocument/2006/relationships/image" Target="../media/image2102.png"/><Relationship Id="rId14" Type="http://schemas.openxmlformats.org/officeDocument/2006/relationships/image" Target="../media/image2097.png"/><Relationship Id="rId30" Type="http://schemas.openxmlformats.org/officeDocument/2006/relationships/image" Target="../media/image2113.png"/><Relationship Id="rId35" Type="http://schemas.openxmlformats.org/officeDocument/2006/relationships/image" Target="../media/image2118.png"/><Relationship Id="rId56" Type="http://schemas.openxmlformats.org/officeDocument/2006/relationships/image" Target="../media/image2139.png"/><Relationship Id="rId77" Type="http://schemas.openxmlformats.org/officeDocument/2006/relationships/image" Target="../media/image2160.png"/><Relationship Id="rId100" Type="http://schemas.openxmlformats.org/officeDocument/2006/relationships/image" Target="../media/image2183.png"/><Relationship Id="rId105" Type="http://schemas.openxmlformats.org/officeDocument/2006/relationships/image" Target="../media/image2188.png"/><Relationship Id="rId126" Type="http://schemas.openxmlformats.org/officeDocument/2006/relationships/image" Target="../media/image2209.png"/><Relationship Id="rId147" Type="http://schemas.openxmlformats.org/officeDocument/2006/relationships/image" Target="../media/image2230.png"/><Relationship Id="rId8" Type="http://schemas.openxmlformats.org/officeDocument/2006/relationships/image" Target="../media/image2091.png"/><Relationship Id="rId51" Type="http://schemas.openxmlformats.org/officeDocument/2006/relationships/image" Target="../media/image2134.png"/><Relationship Id="rId72" Type="http://schemas.openxmlformats.org/officeDocument/2006/relationships/image" Target="../media/image2155.png"/><Relationship Id="rId93" Type="http://schemas.openxmlformats.org/officeDocument/2006/relationships/image" Target="../media/image2176.png"/><Relationship Id="rId98" Type="http://schemas.openxmlformats.org/officeDocument/2006/relationships/image" Target="../media/image2181.png"/><Relationship Id="rId121" Type="http://schemas.openxmlformats.org/officeDocument/2006/relationships/image" Target="../media/image2204.png"/><Relationship Id="rId142" Type="http://schemas.openxmlformats.org/officeDocument/2006/relationships/image" Target="../media/image2225.png"/><Relationship Id="rId3" Type="http://schemas.openxmlformats.org/officeDocument/2006/relationships/image" Target="../media/image2087.png"/><Relationship Id="rId25" Type="http://schemas.openxmlformats.org/officeDocument/2006/relationships/image" Target="../media/image2108.png"/><Relationship Id="rId46" Type="http://schemas.openxmlformats.org/officeDocument/2006/relationships/image" Target="../media/image2129.png"/><Relationship Id="rId67" Type="http://schemas.openxmlformats.org/officeDocument/2006/relationships/image" Target="../media/image2150.png"/><Relationship Id="rId116" Type="http://schemas.openxmlformats.org/officeDocument/2006/relationships/image" Target="../media/image2199.png"/><Relationship Id="rId137" Type="http://schemas.openxmlformats.org/officeDocument/2006/relationships/image" Target="../media/image2220.png"/><Relationship Id="rId20" Type="http://schemas.openxmlformats.org/officeDocument/2006/relationships/image" Target="../media/image2103.png"/><Relationship Id="rId41" Type="http://schemas.openxmlformats.org/officeDocument/2006/relationships/image" Target="../media/image2124.png"/><Relationship Id="rId62" Type="http://schemas.openxmlformats.org/officeDocument/2006/relationships/image" Target="../media/image2145.png"/><Relationship Id="rId83" Type="http://schemas.openxmlformats.org/officeDocument/2006/relationships/image" Target="../media/image2166.png"/><Relationship Id="rId88" Type="http://schemas.openxmlformats.org/officeDocument/2006/relationships/image" Target="../media/image2171.png"/><Relationship Id="rId111" Type="http://schemas.openxmlformats.org/officeDocument/2006/relationships/image" Target="../media/image2194.png"/><Relationship Id="rId132" Type="http://schemas.openxmlformats.org/officeDocument/2006/relationships/image" Target="../media/image2215.png"/><Relationship Id="rId15" Type="http://schemas.openxmlformats.org/officeDocument/2006/relationships/image" Target="../media/image2098.png"/><Relationship Id="rId36" Type="http://schemas.openxmlformats.org/officeDocument/2006/relationships/image" Target="../media/image2119.png"/><Relationship Id="rId57" Type="http://schemas.openxmlformats.org/officeDocument/2006/relationships/image" Target="../media/image2140.png"/><Relationship Id="rId106" Type="http://schemas.openxmlformats.org/officeDocument/2006/relationships/image" Target="../media/image2189.png"/><Relationship Id="rId127" Type="http://schemas.openxmlformats.org/officeDocument/2006/relationships/image" Target="../media/image2210.png"/><Relationship Id="rId10" Type="http://schemas.openxmlformats.org/officeDocument/2006/relationships/image" Target="../media/image2093.png"/><Relationship Id="rId31" Type="http://schemas.openxmlformats.org/officeDocument/2006/relationships/image" Target="../media/image2114.png"/><Relationship Id="rId52" Type="http://schemas.openxmlformats.org/officeDocument/2006/relationships/image" Target="../media/image2135.png"/><Relationship Id="rId73" Type="http://schemas.openxmlformats.org/officeDocument/2006/relationships/image" Target="../media/image2156.png"/><Relationship Id="rId78" Type="http://schemas.openxmlformats.org/officeDocument/2006/relationships/image" Target="../media/image2161.png"/><Relationship Id="rId94" Type="http://schemas.openxmlformats.org/officeDocument/2006/relationships/image" Target="../media/image2177.png"/><Relationship Id="rId99" Type="http://schemas.openxmlformats.org/officeDocument/2006/relationships/image" Target="../media/image2182.png"/><Relationship Id="rId101" Type="http://schemas.openxmlformats.org/officeDocument/2006/relationships/image" Target="../media/image2184.png"/><Relationship Id="rId122" Type="http://schemas.openxmlformats.org/officeDocument/2006/relationships/image" Target="../media/image2205.png"/><Relationship Id="rId143" Type="http://schemas.openxmlformats.org/officeDocument/2006/relationships/image" Target="../media/image2226.png"/><Relationship Id="rId148" Type="http://schemas.openxmlformats.org/officeDocument/2006/relationships/image" Target="../media/image2231.png"/><Relationship Id="rId4" Type="http://schemas.openxmlformats.org/officeDocument/2006/relationships/image" Target="../media/image2088.png"/><Relationship Id="rId9" Type="http://schemas.openxmlformats.org/officeDocument/2006/relationships/image" Target="../media/image2092.png"/><Relationship Id="rId26" Type="http://schemas.openxmlformats.org/officeDocument/2006/relationships/image" Target="../media/image2109.png"/><Relationship Id="rId47" Type="http://schemas.openxmlformats.org/officeDocument/2006/relationships/image" Target="../media/image2130.png"/><Relationship Id="rId68" Type="http://schemas.openxmlformats.org/officeDocument/2006/relationships/image" Target="../media/image2151.png"/><Relationship Id="rId89" Type="http://schemas.openxmlformats.org/officeDocument/2006/relationships/image" Target="../media/image2172.png"/><Relationship Id="rId112" Type="http://schemas.openxmlformats.org/officeDocument/2006/relationships/image" Target="../media/image2195.png"/><Relationship Id="rId133" Type="http://schemas.openxmlformats.org/officeDocument/2006/relationships/image" Target="../media/image2216.png"/><Relationship Id="rId16" Type="http://schemas.openxmlformats.org/officeDocument/2006/relationships/image" Target="../media/image2099.png"/><Relationship Id="rId37" Type="http://schemas.openxmlformats.org/officeDocument/2006/relationships/image" Target="../media/image2120.png"/><Relationship Id="rId58" Type="http://schemas.openxmlformats.org/officeDocument/2006/relationships/image" Target="../media/image2141.png"/><Relationship Id="rId79" Type="http://schemas.openxmlformats.org/officeDocument/2006/relationships/image" Target="../media/image2162.png"/><Relationship Id="rId102" Type="http://schemas.openxmlformats.org/officeDocument/2006/relationships/image" Target="../media/image2185.png"/><Relationship Id="rId123" Type="http://schemas.openxmlformats.org/officeDocument/2006/relationships/image" Target="../media/image2206.png"/><Relationship Id="rId144" Type="http://schemas.openxmlformats.org/officeDocument/2006/relationships/image" Target="../media/image2227.png"/><Relationship Id="rId90" Type="http://schemas.openxmlformats.org/officeDocument/2006/relationships/image" Target="../media/image2173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47.png"/><Relationship Id="rId21" Type="http://schemas.openxmlformats.org/officeDocument/2006/relationships/image" Target="../media/image1992.png"/><Relationship Id="rId42" Type="http://schemas.openxmlformats.org/officeDocument/2006/relationships/image" Target="../media/image2261.png"/><Relationship Id="rId47" Type="http://schemas.openxmlformats.org/officeDocument/2006/relationships/image" Target="../media/image2263.png"/><Relationship Id="rId63" Type="http://schemas.openxmlformats.org/officeDocument/2006/relationships/image" Target="../media/image2277.png"/><Relationship Id="rId68" Type="http://schemas.openxmlformats.org/officeDocument/2006/relationships/image" Target="../media/image2282.png"/><Relationship Id="rId16" Type="http://schemas.openxmlformats.org/officeDocument/2006/relationships/image" Target="../media/image1731.png"/><Relationship Id="rId11" Type="http://schemas.openxmlformats.org/officeDocument/2006/relationships/image" Target="../media/image2240.png"/><Relationship Id="rId24" Type="http://schemas.openxmlformats.org/officeDocument/2006/relationships/image" Target="../media/image1993.png"/><Relationship Id="rId32" Type="http://schemas.openxmlformats.org/officeDocument/2006/relationships/image" Target="../media/image2252.png"/><Relationship Id="rId37" Type="http://schemas.openxmlformats.org/officeDocument/2006/relationships/image" Target="../media/image2257.png"/><Relationship Id="rId40" Type="http://schemas.openxmlformats.org/officeDocument/2006/relationships/image" Target="../media/image2260.png"/><Relationship Id="rId45" Type="http://schemas.openxmlformats.org/officeDocument/2006/relationships/image" Target="../media/image1689.png"/><Relationship Id="rId53" Type="http://schemas.openxmlformats.org/officeDocument/2006/relationships/image" Target="../media/image2269.png"/><Relationship Id="rId58" Type="http://schemas.openxmlformats.org/officeDocument/2006/relationships/image" Target="../media/image1373.png"/><Relationship Id="rId66" Type="http://schemas.openxmlformats.org/officeDocument/2006/relationships/image" Target="../media/image2280.png"/><Relationship Id="rId74" Type="http://schemas.openxmlformats.org/officeDocument/2006/relationships/image" Target="../media/image2287.png"/><Relationship Id="rId79" Type="http://schemas.openxmlformats.org/officeDocument/2006/relationships/image" Target="../media/image2292.png"/><Relationship Id="rId5" Type="http://schemas.openxmlformats.org/officeDocument/2006/relationships/image" Target="../media/image524.png"/><Relationship Id="rId61" Type="http://schemas.openxmlformats.org/officeDocument/2006/relationships/image" Target="../media/image1771.png"/><Relationship Id="rId19" Type="http://schemas.openxmlformats.org/officeDocument/2006/relationships/image" Target="../media/image2244.png"/><Relationship Id="rId14" Type="http://schemas.openxmlformats.org/officeDocument/2006/relationships/image" Target="../media/image2241.png"/><Relationship Id="rId22" Type="http://schemas.openxmlformats.org/officeDocument/2006/relationships/image" Target="../media/image1991.png"/><Relationship Id="rId27" Type="http://schemas.openxmlformats.org/officeDocument/2006/relationships/image" Target="../media/image2248.png"/><Relationship Id="rId30" Type="http://schemas.openxmlformats.org/officeDocument/2006/relationships/image" Target="../media/image2251.png"/><Relationship Id="rId35" Type="http://schemas.openxmlformats.org/officeDocument/2006/relationships/image" Target="../media/image2255.png"/><Relationship Id="rId43" Type="http://schemas.openxmlformats.org/officeDocument/2006/relationships/image" Target="../media/image1680.png"/><Relationship Id="rId48" Type="http://schemas.openxmlformats.org/officeDocument/2006/relationships/image" Target="../media/image2264.png"/><Relationship Id="rId56" Type="http://schemas.openxmlformats.org/officeDocument/2006/relationships/image" Target="../media/image2272.png"/><Relationship Id="rId64" Type="http://schemas.openxmlformats.org/officeDocument/2006/relationships/image" Target="../media/image2278.png"/><Relationship Id="rId69" Type="http://schemas.openxmlformats.org/officeDocument/2006/relationships/image" Target="../media/image2283.png"/><Relationship Id="rId77" Type="http://schemas.openxmlformats.org/officeDocument/2006/relationships/image" Target="../media/image2290.png"/><Relationship Id="rId8" Type="http://schemas.openxmlformats.org/officeDocument/2006/relationships/image" Target="../media/image1726.png"/><Relationship Id="rId51" Type="http://schemas.openxmlformats.org/officeDocument/2006/relationships/image" Target="../media/image2267.png"/><Relationship Id="rId72" Type="http://schemas.openxmlformats.org/officeDocument/2006/relationships/image" Target="../media/image2285.png"/><Relationship Id="rId80" Type="http://schemas.openxmlformats.org/officeDocument/2006/relationships/image" Target="../media/image2293.png"/><Relationship Id="rId3" Type="http://schemas.openxmlformats.org/officeDocument/2006/relationships/image" Target="../media/image2235.png"/><Relationship Id="rId12" Type="http://schemas.openxmlformats.org/officeDocument/2006/relationships/image" Target="../media/image1733.png"/><Relationship Id="rId17" Type="http://schemas.openxmlformats.org/officeDocument/2006/relationships/image" Target="../media/image2243.png"/><Relationship Id="rId25" Type="http://schemas.openxmlformats.org/officeDocument/2006/relationships/image" Target="../media/image1994.png"/><Relationship Id="rId33" Type="http://schemas.openxmlformats.org/officeDocument/2006/relationships/image" Target="../media/image2253.png"/><Relationship Id="rId38" Type="http://schemas.openxmlformats.org/officeDocument/2006/relationships/image" Target="../media/image2258.png"/><Relationship Id="rId46" Type="http://schemas.openxmlformats.org/officeDocument/2006/relationships/image" Target="../media/image2262.png"/><Relationship Id="rId59" Type="http://schemas.openxmlformats.org/officeDocument/2006/relationships/image" Target="../media/image2274.png"/><Relationship Id="rId67" Type="http://schemas.openxmlformats.org/officeDocument/2006/relationships/image" Target="../media/image2281.png"/><Relationship Id="rId20" Type="http://schemas.openxmlformats.org/officeDocument/2006/relationships/image" Target="../media/image2245.png"/><Relationship Id="rId41" Type="http://schemas.openxmlformats.org/officeDocument/2006/relationships/image" Target="../media/image1676.png"/><Relationship Id="rId54" Type="http://schemas.openxmlformats.org/officeDocument/2006/relationships/image" Target="../media/image2270.png"/><Relationship Id="rId62" Type="http://schemas.openxmlformats.org/officeDocument/2006/relationships/image" Target="../media/image2276.png"/><Relationship Id="rId70" Type="http://schemas.openxmlformats.org/officeDocument/2006/relationships/image" Target="../media/image1405.png"/><Relationship Id="rId75" Type="http://schemas.openxmlformats.org/officeDocument/2006/relationships/image" Target="../media/image22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37.png"/><Relationship Id="rId15" Type="http://schemas.openxmlformats.org/officeDocument/2006/relationships/image" Target="../media/image2242.png"/><Relationship Id="rId23" Type="http://schemas.openxmlformats.org/officeDocument/2006/relationships/image" Target="../media/image2246.png"/><Relationship Id="rId28" Type="http://schemas.openxmlformats.org/officeDocument/2006/relationships/image" Target="../media/image2249.png"/><Relationship Id="rId36" Type="http://schemas.openxmlformats.org/officeDocument/2006/relationships/image" Target="../media/image2256.png"/><Relationship Id="rId49" Type="http://schemas.openxmlformats.org/officeDocument/2006/relationships/image" Target="../media/image2265.png"/><Relationship Id="rId57" Type="http://schemas.openxmlformats.org/officeDocument/2006/relationships/image" Target="../media/image2273.png"/><Relationship Id="rId10" Type="http://schemas.openxmlformats.org/officeDocument/2006/relationships/image" Target="../media/image1728.png"/><Relationship Id="rId31" Type="http://schemas.openxmlformats.org/officeDocument/2006/relationships/image" Target="../media/image1765.png"/><Relationship Id="rId44" Type="http://schemas.openxmlformats.org/officeDocument/2006/relationships/image" Target="../media/image1682.png"/><Relationship Id="rId52" Type="http://schemas.openxmlformats.org/officeDocument/2006/relationships/image" Target="../media/image2268.png"/><Relationship Id="rId60" Type="http://schemas.openxmlformats.org/officeDocument/2006/relationships/image" Target="../media/image2275.png"/><Relationship Id="rId65" Type="http://schemas.openxmlformats.org/officeDocument/2006/relationships/image" Target="../media/image2279.png"/><Relationship Id="rId73" Type="http://schemas.openxmlformats.org/officeDocument/2006/relationships/image" Target="../media/image2286.png"/><Relationship Id="rId78" Type="http://schemas.openxmlformats.org/officeDocument/2006/relationships/image" Target="../media/image2291.png"/><Relationship Id="rId4" Type="http://schemas.openxmlformats.org/officeDocument/2006/relationships/image" Target="../media/image2236.png"/><Relationship Id="rId9" Type="http://schemas.openxmlformats.org/officeDocument/2006/relationships/image" Target="../media/image2239.png"/><Relationship Id="rId13" Type="http://schemas.openxmlformats.org/officeDocument/2006/relationships/image" Target="../media/image1902.png"/><Relationship Id="rId18" Type="http://schemas.openxmlformats.org/officeDocument/2006/relationships/image" Target="../media/image2038.png"/><Relationship Id="rId39" Type="http://schemas.openxmlformats.org/officeDocument/2006/relationships/image" Target="../media/image2259.png"/><Relationship Id="rId34" Type="http://schemas.openxmlformats.org/officeDocument/2006/relationships/image" Target="../media/image2254.png"/><Relationship Id="rId50" Type="http://schemas.openxmlformats.org/officeDocument/2006/relationships/image" Target="../media/image2266.png"/><Relationship Id="rId55" Type="http://schemas.openxmlformats.org/officeDocument/2006/relationships/image" Target="../media/image2271.png"/><Relationship Id="rId76" Type="http://schemas.openxmlformats.org/officeDocument/2006/relationships/image" Target="../media/image2289.png"/><Relationship Id="rId7" Type="http://schemas.openxmlformats.org/officeDocument/2006/relationships/image" Target="../media/image2238.png"/><Relationship Id="rId71" Type="http://schemas.openxmlformats.org/officeDocument/2006/relationships/image" Target="../media/image2284.png"/><Relationship Id="rId2" Type="http://schemas.openxmlformats.org/officeDocument/2006/relationships/image" Target="../media/image2234.png"/><Relationship Id="rId29" Type="http://schemas.openxmlformats.org/officeDocument/2006/relationships/image" Target="../media/image2250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08.png"/><Relationship Id="rId21" Type="http://schemas.openxmlformats.org/officeDocument/2006/relationships/image" Target="../media/image2042.png"/><Relationship Id="rId42" Type="http://schemas.openxmlformats.org/officeDocument/2006/relationships/image" Target="../media/image2320.png"/><Relationship Id="rId47" Type="http://schemas.openxmlformats.org/officeDocument/2006/relationships/image" Target="../media/image2324.png"/><Relationship Id="rId63" Type="http://schemas.openxmlformats.org/officeDocument/2006/relationships/image" Target="../media/image2338.png"/><Relationship Id="rId68" Type="http://schemas.openxmlformats.org/officeDocument/2006/relationships/image" Target="../media/image2342.png"/><Relationship Id="rId84" Type="http://schemas.openxmlformats.org/officeDocument/2006/relationships/image" Target="../media/image2356.png"/><Relationship Id="rId89" Type="http://schemas.openxmlformats.org/officeDocument/2006/relationships/image" Target="../media/image2361.png"/><Relationship Id="rId16" Type="http://schemas.openxmlformats.org/officeDocument/2006/relationships/image" Target="../media/image2302.png"/><Relationship Id="rId11" Type="http://schemas.openxmlformats.org/officeDocument/2006/relationships/image" Target="../media/image2298.png"/><Relationship Id="rId32" Type="http://schemas.openxmlformats.org/officeDocument/2006/relationships/image" Target="../media/image2311.png"/><Relationship Id="rId37" Type="http://schemas.openxmlformats.org/officeDocument/2006/relationships/image" Target="../media/image2316.png"/><Relationship Id="rId53" Type="http://schemas.openxmlformats.org/officeDocument/2006/relationships/image" Target="../media/image2329.png"/><Relationship Id="rId58" Type="http://schemas.openxmlformats.org/officeDocument/2006/relationships/image" Target="../media/image2333.png"/><Relationship Id="rId74" Type="http://schemas.openxmlformats.org/officeDocument/2006/relationships/image" Target="../media/image2347.png"/><Relationship Id="rId79" Type="http://schemas.openxmlformats.org/officeDocument/2006/relationships/image" Target="../media/image2352.png"/><Relationship Id="rId102" Type="http://schemas.openxmlformats.org/officeDocument/2006/relationships/image" Target="../media/image2374.png"/><Relationship Id="rId5" Type="http://schemas.openxmlformats.org/officeDocument/2006/relationships/image" Target="../media/image524.png"/><Relationship Id="rId90" Type="http://schemas.openxmlformats.org/officeDocument/2006/relationships/image" Target="../media/image2362.png"/><Relationship Id="rId95" Type="http://schemas.openxmlformats.org/officeDocument/2006/relationships/image" Target="../media/image2367.png"/><Relationship Id="rId22" Type="http://schemas.openxmlformats.org/officeDocument/2006/relationships/image" Target="../media/image2306.png"/><Relationship Id="rId27" Type="http://schemas.openxmlformats.org/officeDocument/2006/relationships/image" Target="../media/image2309.png"/><Relationship Id="rId43" Type="http://schemas.openxmlformats.org/officeDocument/2006/relationships/image" Target="../media/image2321.png"/><Relationship Id="rId48" Type="http://schemas.openxmlformats.org/officeDocument/2006/relationships/image" Target="../media/image2325.png"/><Relationship Id="rId64" Type="http://schemas.openxmlformats.org/officeDocument/2006/relationships/image" Target="../media/image2339.png"/><Relationship Id="rId69" Type="http://schemas.openxmlformats.org/officeDocument/2006/relationships/image" Target="../media/image1449.png"/><Relationship Id="rId80" Type="http://schemas.openxmlformats.org/officeDocument/2006/relationships/image" Target="../media/image1785.png"/><Relationship Id="rId85" Type="http://schemas.openxmlformats.org/officeDocument/2006/relationships/image" Target="../media/image2357.png"/><Relationship Id="rId12" Type="http://schemas.openxmlformats.org/officeDocument/2006/relationships/image" Target="../media/image2033.png"/><Relationship Id="rId17" Type="http://schemas.openxmlformats.org/officeDocument/2006/relationships/image" Target="../media/image2303.png"/><Relationship Id="rId25" Type="http://schemas.openxmlformats.org/officeDocument/2006/relationships/image" Target="../media/image2307.png"/><Relationship Id="rId33" Type="http://schemas.openxmlformats.org/officeDocument/2006/relationships/image" Target="../media/image2312.png"/><Relationship Id="rId38" Type="http://schemas.openxmlformats.org/officeDocument/2006/relationships/image" Target="../media/image1765.png"/><Relationship Id="rId46" Type="http://schemas.openxmlformats.org/officeDocument/2006/relationships/image" Target="../media/image1750.png"/><Relationship Id="rId59" Type="http://schemas.openxmlformats.org/officeDocument/2006/relationships/image" Target="../media/image2334.png"/><Relationship Id="rId67" Type="http://schemas.openxmlformats.org/officeDocument/2006/relationships/image" Target="../media/image1786.png"/><Relationship Id="rId20" Type="http://schemas.openxmlformats.org/officeDocument/2006/relationships/image" Target="../media/image2041.png"/><Relationship Id="rId41" Type="http://schemas.openxmlformats.org/officeDocument/2006/relationships/image" Target="../media/image2319.png"/><Relationship Id="rId54" Type="http://schemas.openxmlformats.org/officeDocument/2006/relationships/image" Target="../media/image1770.png"/><Relationship Id="rId62" Type="http://schemas.openxmlformats.org/officeDocument/2006/relationships/image" Target="../media/image2337.png"/><Relationship Id="rId70" Type="http://schemas.openxmlformats.org/officeDocument/2006/relationships/image" Target="../media/image2343.png"/><Relationship Id="rId75" Type="http://schemas.openxmlformats.org/officeDocument/2006/relationships/image" Target="../media/image2348.png"/><Relationship Id="rId83" Type="http://schemas.openxmlformats.org/officeDocument/2006/relationships/image" Target="../media/image2355.png"/><Relationship Id="rId88" Type="http://schemas.openxmlformats.org/officeDocument/2006/relationships/image" Target="../media/image2360.png"/><Relationship Id="rId91" Type="http://schemas.openxmlformats.org/officeDocument/2006/relationships/image" Target="../media/image2363.png"/><Relationship Id="rId96" Type="http://schemas.openxmlformats.org/officeDocument/2006/relationships/image" Target="../media/image23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6.png"/><Relationship Id="rId15" Type="http://schemas.openxmlformats.org/officeDocument/2006/relationships/image" Target="../media/image2301.png"/><Relationship Id="rId23" Type="http://schemas.openxmlformats.org/officeDocument/2006/relationships/image" Target="../media/image2044.png"/><Relationship Id="rId28" Type="http://schemas.openxmlformats.org/officeDocument/2006/relationships/image" Target="../media/image2310.png"/><Relationship Id="rId36" Type="http://schemas.openxmlformats.org/officeDocument/2006/relationships/image" Target="../media/image2315.png"/><Relationship Id="rId49" Type="http://schemas.openxmlformats.org/officeDocument/2006/relationships/image" Target="../media/image2326.png"/><Relationship Id="rId57" Type="http://schemas.openxmlformats.org/officeDocument/2006/relationships/image" Target="../media/image2332.png"/><Relationship Id="rId10" Type="http://schemas.openxmlformats.org/officeDocument/2006/relationships/image" Target="../media/image2297.png"/><Relationship Id="rId31" Type="http://schemas.openxmlformats.org/officeDocument/2006/relationships/image" Target="../media/image1739.png"/><Relationship Id="rId44" Type="http://schemas.openxmlformats.org/officeDocument/2006/relationships/image" Target="../media/image2322.png"/><Relationship Id="rId52" Type="http://schemas.openxmlformats.org/officeDocument/2006/relationships/image" Target="../media/image1762.png"/><Relationship Id="rId60" Type="http://schemas.openxmlformats.org/officeDocument/2006/relationships/image" Target="../media/image2335.png"/><Relationship Id="rId65" Type="http://schemas.openxmlformats.org/officeDocument/2006/relationships/image" Target="../media/image2340.png"/><Relationship Id="rId73" Type="http://schemas.openxmlformats.org/officeDocument/2006/relationships/image" Target="../media/image2346.png"/><Relationship Id="rId78" Type="http://schemas.openxmlformats.org/officeDocument/2006/relationships/image" Target="../media/image2351.png"/><Relationship Id="rId81" Type="http://schemas.openxmlformats.org/officeDocument/2006/relationships/image" Target="../media/image2353.png"/><Relationship Id="rId86" Type="http://schemas.openxmlformats.org/officeDocument/2006/relationships/image" Target="../media/image2358.png"/><Relationship Id="rId94" Type="http://schemas.openxmlformats.org/officeDocument/2006/relationships/image" Target="../media/image2366.png"/><Relationship Id="rId99" Type="http://schemas.openxmlformats.org/officeDocument/2006/relationships/image" Target="../media/image2371.png"/><Relationship Id="rId101" Type="http://schemas.openxmlformats.org/officeDocument/2006/relationships/image" Target="../media/image2373.png"/><Relationship Id="rId4" Type="http://schemas.openxmlformats.org/officeDocument/2006/relationships/image" Target="../media/image2236.png"/><Relationship Id="rId9" Type="http://schemas.openxmlformats.org/officeDocument/2006/relationships/image" Target="../media/image1727.png"/><Relationship Id="rId13" Type="http://schemas.openxmlformats.org/officeDocument/2006/relationships/image" Target="../media/image2299.png"/><Relationship Id="rId18" Type="http://schemas.openxmlformats.org/officeDocument/2006/relationships/image" Target="../media/image2304.png"/><Relationship Id="rId39" Type="http://schemas.openxmlformats.org/officeDocument/2006/relationships/image" Target="../media/image2317.png"/><Relationship Id="rId34" Type="http://schemas.openxmlformats.org/officeDocument/2006/relationships/image" Target="../media/image2313.png"/><Relationship Id="rId50" Type="http://schemas.openxmlformats.org/officeDocument/2006/relationships/image" Target="../media/image2327.png"/><Relationship Id="rId55" Type="http://schemas.openxmlformats.org/officeDocument/2006/relationships/image" Target="../media/image2330.png"/><Relationship Id="rId76" Type="http://schemas.openxmlformats.org/officeDocument/2006/relationships/image" Target="../media/image2349.png"/><Relationship Id="rId97" Type="http://schemas.openxmlformats.org/officeDocument/2006/relationships/image" Target="../media/image2369.png"/><Relationship Id="rId7" Type="http://schemas.openxmlformats.org/officeDocument/2006/relationships/image" Target="../media/image2238.png"/><Relationship Id="rId71" Type="http://schemas.openxmlformats.org/officeDocument/2006/relationships/image" Target="../media/image2344.png"/><Relationship Id="rId92" Type="http://schemas.openxmlformats.org/officeDocument/2006/relationships/image" Target="../media/image2364.png"/><Relationship Id="rId2" Type="http://schemas.openxmlformats.org/officeDocument/2006/relationships/image" Target="../media/image2294.png"/><Relationship Id="rId29" Type="http://schemas.openxmlformats.org/officeDocument/2006/relationships/image" Target="../media/image1706.png"/><Relationship Id="rId24" Type="http://schemas.openxmlformats.org/officeDocument/2006/relationships/image" Target="../media/image2039.png"/><Relationship Id="rId40" Type="http://schemas.openxmlformats.org/officeDocument/2006/relationships/image" Target="../media/image2318.png"/><Relationship Id="rId45" Type="http://schemas.openxmlformats.org/officeDocument/2006/relationships/image" Target="../media/image2323.png"/><Relationship Id="rId66" Type="http://schemas.openxmlformats.org/officeDocument/2006/relationships/image" Target="../media/image2341.png"/><Relationship Id="rId87" Type="http://schemas.openxmlformats.org/officeDocument/2006/relationships/image" Target="../media/image2359.png"/><Relationship Id="rId61" Type="http://schemas.openxmlformats.org/officeDocument/2006/relationships/image" Target="../media/image2336.png"/><Relationship Id="rId82" Type="http://schemas.openxmlformats.org/officeDocument/2006/relationships/image" Target="../media/image2354.png"/><Relationship Id="rId19" Type="http://schemas.openxmlformats.org/officeDocument/2006/relationships/image" Target="../media/image2305.png"/><Relationship Id="rId14" Type="http://schemas.openxmlformats.org/officeDocument/2006/relationships/image" Target="../media/image2300.png"/><Relationship Id="rId30" Type="http://schemas.openxmlformats.org/officeDocument/2006/relationships/image" Target="../media/image1671.png"/><Relationship Id="rId35" Type="http://schemas.openxmlformats.org/officeDocument/2006/relationships/image" Target="../media/image2314.png"/><Relationship Id="rId56" Type="http://schemas.openxmlformats.org/officeDocument/2006/relationships/image" Target="../media/image2331.png"/><Relationship Id="rId77" Type="http://schemas.openxmlformats.org/officeDocument/2006/relationships/image" Target="../media/image2350.png"/><Relationship Id="rId100" Type="http://schemas.openxmlformats.org/officeDocument/2006/relationships/image" Target="../media/image2372.png"/><Relationship Id="rId8" Type="http://schemas.openxmlformats.org/officeDocument/2006/relationships/image" Target="../media/image1726.png"/><Relationship Id="rId51" Type="http://schemas.openxmlformats.org/officeDocument/2006/relationships/image" Target="../media/image2328.png"/><Relationship Id="rId72" Type="http://schemas.openxmlformats.org/officeDocument/2006/relationships/image" Target="../media/image2345.png"/><Relationship Id="rId93" Type="http://schemas.openxmlformats.org/officeDocument/2006/relationships/image" Target="../media/image2365.png"/><Relationship Id="rId98" Type="http://schemas.openxmlformats.org/officeDocument/2006/relationships/image" Target="../media/image2370.png"/><Relationship Id="rId3" Type="http://schemas.openxmlformats.org/officeDocument/2006/relationships/image" Target="../media/image229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83.png"/><Relationship Id="rId18" Type="http://schemas.openxmlformats.org/officeDocument/2006/relationships/image" Target="../media/image2388.png"/><Relationship Id="rId26" Type="http://schemas.openxmlformats.org/officeDocument/2006/relationships/image" Target="../media/image2396.png"/><Relationship Id="rId39" Type="http://schemas.openxmlformats.org/officeDocument/2006/relationships/image" Target="../media/image2409.png"/><Relationship Id="rId21" Type="http://schemas.openxmlformats.org/officeDocument/2006/relationships/image" Target="../media/image2391.png"/><Relationship Id="rId34" Type="http://schemas.openxmlformats.org/officeDocument/2006/relationships/image" Target="../media/image2404.png"/><Relationship Id="rId42" Type="http://schemas.openxmlformats.org/officeDocument/2006/relationships/image" Target="../media/image2411.png"/><Relationship Id="rId47" Type="http://schemas.openxmlformats.org/officeDocument/2006/relationships/image" Target="../media/image2416.png"/><Relationship Id="rId50" Type="http://schemas.openxmlformats.org/officeDocument/2006/relationships/image" Target="../media/image2419.png"/><Relationship Id="rId55" Type="http://schemas.openxmlformats.org/officeDocument/2006/relationships/image" Target="../media/image2424.png"/><Relationship Id="rId7" Type="http://schemas.openxmlformats.org/officeDocument/2006/relationships/image" Target="../media/image2377.png"/><Relationship Id="rId2" Type="http://schemas.openxmlformats.org/officeDocument/2006/relationships/image" Target="../media/image2294.png"/><Relationship Id="rId16" Type="http://schemas.openxmlformats.org/officeDocument/2006/relationships/image" Target="../media/image2386.png"/><Relationship Id="rId29" Type="http://schemas.openxmlformats.org/officeDocument/2006/relationships/image" Target="../media/image2399.png"/><Relationship Id="rId11" Type="http://schemas.openxmlformats.org/officeDocument/2006/relationships/image" Target="../media/image2381.png"/><Relationship Id="rId24" Type="http://schemas.openxmlformats.org/officeDocument/2006/relationships/image" Target="../media/image2394.png"/><Relationship Id="rId32" Type="http://schemas.openxmlformats.org/officeDocument/2006/relationships/image" Target="../media/image2402.png"/><Relationship Id="rId37" Type="http://schemas.openxmlformats.org/officeDocument/2006/relationships/image" Target="../media/image2407.png"/><Relationship Id="rId40" Type="http://schemas.openxmlformats.org/officeDocument/2006/relationships/image" Target="../media/image2410.png"/><Relationship Id="rId45" Type="http://schemas.openxmlformats.org/officeDocument/2006/relationships/image" Target="../media/image2414.png"/><Relationship Id="rId53" Type="http://schemas.openxmlformats.org/officeDocument/2006/relationships/image" Target="../media/image2422.png"/><Relationship Id="rId58" Type="http://schemas.openxmlformats.org/officeDocument/2006/relationships/image" Target="../media/image2427.png"/><Relationship Id="rId5" Type="http://schemas.openxmlformats.org/officeDocument/2006/relationships/image" Target="../media/image2375.png"/><Relationship Id="rId61" Type="http://schemas.openxmlformats.org/officeDocument/2006/relationships/image" Target="../media/image2429.png"/><Relationship Id="rId19" Type="http://schemas.openxmlformats.org/officeDocument/2006/relationships/image" Target="../media/image2389.png"/><Relationship Id="rId14" Type="http://schemas.openxmlformats.org/officeDocument/2006/relationships/image" Target="../media/image2384.png"/><Relationship Id="rId22" Type="http://schemas.openxmlformats.org/officeDocument/2006/relationships/image" Target="../media/image2392.png"/><Relationship Id="rId27" Type="http://schemas.openxmlformats.org/officeDocument/2006/relationships/image" Target="../media/image2397.png"/><Relationship Id="rId30" Type="http://schemas.openxmlformats.org/officeDocument/2006/relationships/image" Target="../media/image2400.png"/><Relationship Id="rId35" Type="http://schemas.openxmlformats.org/officeDocument/2006/relationships/image" Target="../media/image2405.png"/><Relationship Id="rId43" Type="http://schemas.openxmlformats.org/officeDocument/2006/relationships/image" Target="../media/image2412.png"/><Relationship Id="rId48" Type="http://schemas.openxmlformats.org/officeDocument/2006/relationships/image" Target="../media/image2417.png"/><Relationship Id="rId56" Type="http://schemas.openxmlformats.org/officeDocument/2006/relationships/image" Target="../media/image2425.png"/><Relationship Id="rId8" Type="http://schemas.openxmlformats.org/officeDocument/2006/relationships/image" Target="../media/image2378.png"/><Relationship Id="rId51" Type="http://schemas.openxmlformats.org/officeDocument/2006/relationships/image" Target="../media/image2420.png"/><Relationship Id="rId3" Type="http://schemas.openxmlformats.org/officeDocument/2006/relationships/image" Target="../media/image2295.png"/><Relationship Id="rId12" Type="http://schemas.openxmlformats.org/officeDocument/2006/relationships/image" Target="../media/image2382.png"/><Relationship Id="rId17" Type="http://schemas.openxmlformats.org/officeDocument/2006/relationships/image" Target="../media/image2387.png"/><Relationship Id="rId25" Type="http://schemas.openxmlformats.org/officeDocument/2006/relationships/image" Target="../media/image2395.png"/><Relationship Id="rId33" Type="http://schemas.openxmlformats.org/officeDocument/2006/relationships/image" Target="../media/image2403.png"/><Relationship Id="rId38" Type="http://schemas.openxmlformats.org/officeDocument/2006/relationships/image" Target="../media/image2408.png"/><Relationship Id="rId46" Type="http://schemas.openxmlformats.org/officeDocument/2006/relationships/image" Target="../media/image2415.png"/><Relationship Id="rId59" Type="http://schemas.openxmlformats.org/officeDocument/2006/relationships/image" Target="../media/image2428.png"/><Relationship Id="rId20" Type="http://schemas.openxmlformats.org/officeDocument/2006/relationships/image" Target="../media/image2390.png"/><Relationship Id="rId41" Type="http://schemas.openxmlformats.org/officeDocument/2006/relationships/image" Target="../media/image2171.png"/><Relationship Id="rId54" Type="http://schemas.openxmlformats.org/officeDocument/2006/relationships/image" Target="../media/image2423.png"/><Relationship Id="rId62" Type="http://schemas.openxmlformats.org/officeDocument/2006/relationships/image" Target="../media/image24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76.png"/><Relationship Id="rId15" Type="http://schemas.openxmlformats.org/officeDocument/2006/relationships/image" Target="../media/image2385.png"/><Relationship Id="rId23" Type="http://schemas.openxmlformats.org/officeDocument/2006/relationships/image" Target="../media/image2393.png"/><Relationship Id="rId28" Type="http://schemas.openxmlformats.org/officeDocument/2006/relationships/image" Target="../media/image2398.png"/><Relationship Id="rId36" Type="http://schemas.openxmlformats.org/officeDocument/2006/relationships/image" Target="../media/image2406.png"/><Relationship Id="rId49" Type="http://schemas.openxmlformats.org/officeDocument/2006/relationships/image" Target="../media/image2418.png"/><Relationship Id="rId57" Type="http://schemas.openxmlformats.org/officeDocument/2006/relationships/image" Target="../media/image2426.png"/><Relationship Id="rId10" Type="http://schemas.openxmlformats.org/officeDocument/2006/relationships/image" Target="../media/image2380.png"/><Relationship Id="rId31" Type="http://schemas.openxmlformats.org/officeDocument/2006/relationships/image" Target="../media/image2401.png"/><Relationship Id="rId44" Type="http://schemas.openxmlformats.org/officeDocument/2006/relationships/image" Target="../media/image2413.png"/><Relationship Id="rId52" Type="http://schemas.openxmlformats.org/officeDocument/2006/relationships/image" Target="../media/image2421.png"/><Relationship Id="rId60" Type="http://schemas.openxmlformats.org/officeDocument/2006/relationships/image" Target="../media/image1961.png"/><Relationship Id="rId4" Type="http://schemas.openxmlformats.org/officeDocument/2006/relationships/image" Target="../media/image2236.png"/><Relationship Id="rId9" Type="http://schemas.openxmlformats.org/officeDocument/2006/relationships/image" Target="../media/image2379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51.png"/><Relationship Id="rId21" Type="http://schemas.openxmlformats.org/officeDocument/2006/relationships/image" Target="../media/image2446.png"/><Relationship Id="rId42" Type="http://schemas.openxmlformats.org/officeDocument/2006/relationships/image" Target="../media/image2467.png"/><Relationship Id="rId47" Type="http://schemas.openxmlformats.org/officeDocument/2006/relationships/image" Target="../media/image2472.png"/><Relationship Id="rId63" Type="http://schemas.openxmlformats.org/officeDocument/2006/relationships/image" Target="../media/image2488.png"/><Relationship Id="rId68" Type="http://schemas.openxmlformats.org/officeDocument/2006/relationships/image" Target="../media/image2493.png"/><Relationship Id="rId16" Type="http://schemas.openxmlformats.org/officeDocument/2006/relationships/image" Target="../media/image2441.png"/><Relationship Id="rId11" Type="http://schemas.openxmlformats.org/officeDocument/2006/relationships/image" Target="../media/image2436.png"/><Relationship Id="rId32" Type="http://schemas.openxmlformats.org/officeDocument/2006/relationships/image" Target="../media/image2457.png"/><Relationship Id="rId37" Type="http://schemas.openxmlformats.org/officeDocument/2006/relationships/image" Target="../media/image2462.png"/><Relationship Id="rId53" Type="http://schemas.openxmlformats.org/officeDocument/2006/relationships/image" Target="../media/image2478.png"/><Relationship Id="rId58" Type="http://schemas.openxmlformats.org/officeDocument/2006/relationships/image" Target="../media/image2483.png"/><Relationship Id="rId74" Type="http://schemas.openxmlformats.org/officeDocument/2006/relationships/image" Target="../media/image2499.png"/><Relationship Id="rId79" Type="http://schemas.openxmlformats.org/officeDocument/2006/relationships/image" Target="../media/image2504.png"/><Relationship Id="rId5" Type="http://schemas.openxmlformats.org/officeDocument/2006/relationships/image" Target="../media/image2375.png"/><Relationship Id="rId61" Type="http://schemas.openxmlformats.org/officeDocument/2006/relationships/image" Target="../media/image2486.png"/><Relationship Id="rId19" Type="http://schemas.openxmlformats.org/officeDocument/2006/relationships/image" Target="../media/image2444.png"/><Relationship Id="rId14" Type="http://schemas.openxmlformats.org/officeDocument/2006/relationships/image" Target="../media/image2439.png"/><Relationship Id="rId22" Type="http://schemas.openxmlformats.org/officeDocument/2006/relationships/image" Target="../media/image2447.png"/><Relationship Id="rId27" Type="http://schemas.openxmlformats.org/officeDocument/2006/relationships/image" Target="../media/image2452.png"/><Relationship Id="rId30" Type="http://schemas.openxmlformats.org/officeDocument/2006/relationships/image" Target="../media/image2455.png"/><Relationship Id="rId35" Type="http://schemas.openxmlformats.org/officeDocument/2006/relationships/image" Target="../media/image2460.png"/><Relationship Id="rId43" Type="http://schemas.openxmlformats.org/officeDocument/2006/relationships/image" Target="../media/image2468.png"/><Relationship Id="rId48" Type="http://schemas.openxmlformats.org/officeDocument/2006/relationships/image" Target="../media/image2473.png"/><Relationship Id="rId56" Type="http://schemas.openxmlformats.org/officeDocument/2006/relationships/image" Target="../media/image2481.png"/><Relationship Id="rId64" Type="http://schemas.openxmlformats.org/officeDocument/2006/relationships/image" Target="../media/image2489.png"/><Relationship Id="rId69" Type="http://schemas.openxmlformats.org/officeDocument/2006/relationships/image" Target="../media/image2494.png"/><Relationship Id="rId77" Type="http://schemas.openxmlformats.org/officeDocument/2006/relationships/image" Target="../media/image2502.png"/><Relationship Id="rId8" Type="http://schemas.openxmlformats.org/officeDocument/2006/relationships/image" Target="../media/image2433.png"/><Relationship Id="rId51" Type="http://schemas.openxmlformats.org/officeDocument/2006/relationships/image" Target="../media/image2476.png"/><Relationship Id="rId72" Type="http://schemas.openxmlformats.org/officeDocument/2006/relationships/image" Target="../media/image2497.png"/><Relationship Id="rId80" Type="http://schemas.openxmlformats.org/officeDocument/2006/relationships/image" Target="../media/image2505.png"/><Relationship Id="rId3" Type="http://schemas.openxmlformats.org/officeDocument/2006/relationships/image" Target="../media/image1900.png"/><Relationship Id="rId12" Type="http://schemas.openxmlformats.org/officeDocument/2006/relationships/image" Target="../media/image2437.png"/><Relationship Id="rId17" Type="http://schemas.openxmlformats.org/officeDocument/2006/relationships/image" Target="../media/image2442.png"/><Relationship Id="rId25" Type="http://schemas.openxmlformats.org/officeDocument/2006/relationships/image" Target="../media/image2450.png"/><Relationship Id="rId33" Type="http://schemas.openxmlformats.org/officeDocument/2006/relationships/image" Target="../media/image2458.png"/><Relationship Id="rId38" Type="http://schemas.openxmlformats.org/officeDocument/2006/relationships/image" Target="../media/image2463.png"/><Relationship Id="rId46" Type="http://schemas.openxmlformats.org/officeDocument/2006/relationships/image" Target="../media/image2471.png"/><Relationship Id="rId59" Type="http://schemas.openxmlformats.org/officeDocument/2006/relationships/image" Target="../media/image2484.png"/><Relationship Id="rId67" Type="http://schemas.openxmlformats.org/officeDocument/2006/relationships/image" Target="../media/image2492.png"/><Relationship Id="rId20" Type="http://schemas.openxmlformats.org/officeDocument/2006/relationships/image" Target="../media/image2445.png"/><Relationship Id="rId41" Type="http://schemas.openxmlformats.org/officeDocument/2006/relationships/image" Target="../media/image2466.png"/><Relationship Id="rId54" Type="http://schemas.openxmlformats.org/officeDocument/2006/relationships/image" Target="../media/image2479.png"/><Relationship Id="rId62" Type="http://schemas.openxmlformats.org/officeDocument/2006/relationships/image" Target="../media/image2487.png"/><Relationship Id="rId70" Type="http://schemas.openxmlformats.org/officeDocument/2006/relationships/image" Target="../media/image2495.png"/><Relationship Id="rId75" Type="http://schemas.openxmlformats.org/officeDocument/2006/relationships/image" Target="../media/image25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31.png"/><Relationship Id="rId15" Type="http://schemas.openxmlformats.org/officeDocument/2006/relationships/image" Target="../media/image2440.png"/><Relationship Id="rId23" Type="http://schemas.openxmlformats.org/officeDocument/2006/relationships/image" Target="../media/image2448.png"/><Relationship Id="rId28" Type="http://schemas.openxmlformats.org/officeDocument/2006/relationships/image" Target="../media/image2453.png"/><Relationship Id="rId36" Type="http://schemas.openxmlformats.org/officeDocument/2006/relationships/image" Target="../media/image2461.png"/><Relationship Id="rId49" Type="http://schemas.openxmlformats.org/officeDocument/2006/relationships/image" Target="../media/image2474.png"/><Relationship Id="rId57" Type="http://schemas.openxmlformats.org/officeDocument/2006/relationships/image" Target="../media/image2482.png"/><Relationship Id="rId10" Type="http://schemas.openxmlformats.org/officeDocument/2006/relationships/image" Target="../media/image2435.png"/><Relationship Id="rId31" Type="http://schemas.openxmlformats.org/officeDocument/2006/relationships/image" Target="../media/image2456.png"/><Relationship Id="rId44" Type="http://schemas.openxmlformats.org/officeDocument/2006/relationships/image" Target="../media/image2469.png"/><Relationship Id="rId52" Type="http://schemas.openxmlformats.org/officeDocument/2006/relationships/image" Target="../media/image2477.png"/><Relationship Id="rId60" Type="http://schemas.openxmlformats.org/officeDocument/2006/relationships/image" Target="../media/image2485.png"/><Relationship Id="rId65" Type="http://schemas.openxmlformats.org/officeDocument/2006/relationships/image" Target="../media/image2490.png"/><Relationship Id="rId73" Type="http://schemas.openxmlformats.org/officeDocument/2006/relationships/image" Target="../media/image2498.png"/><Relationship Id="rId78" Type="http://schemas.openxmlformats.org/officeDocument/2006/relationships/image" Target="../media/image2503.png"/><Relationship Id="rId81" Type="http://schemas.openxmlformats.org/officeDocument/2006/relationships/image" Target="../media/image2085.png"/><Relationship Id="rId4" Type="http://schemas.openxmlformats.org/officeDocument/2006/relationships/image" Target="../media/image1901.png"/><Relationship Id="rId9" Type="http://schemas.openxmlformats.org/officeDocument/2006/relationships/image" Target="../media/image2434.png"/><Relationship Id="rId13" Type="http://schemas.openxmlformats.org/officeDocument/2006/relationships/image" Target="../media/image2438.png"/><Relationship Id="rId18" Type="http://schemas.openxmlformats.org/officeDocument/2006/relationships/image" Target="../media/image2443.png"/><Relationship Id="rId39" Type="http://schemas.openxmlformats.org/officeDocument/2006/relationships/image" Target="../media/image2464.png"/><Relationship Id="rId34" Type="http://schemas.openxmlformats.org/officeDocument/2006/relationships/image" Target="../media/image2459.png"/><Relationship Id="rId50" Type="http://schemas.openxmlformats.org/officeDocument/2006/relationships/image" Target="../media/image2475.png"/><Relationship Id="rId55" Type="http://schemas.openxmlformats.org/officeDocument/2006/relationships/image" Target="../media/image2480.png"/><Relationship Id="rId76" Type="http://schemas.openxmlformats.org/officeDocument/2006/relationships/image" Target="../media/image2501.png"/><Relationship Id="rId7" Type="http://schemas.openxmlformats.org/officeDocument/2006/relationships/image" Target="../media/image2432.png"/><Relationship Id="rId71" Type="http://schemas.openxmlformats.org/officeDocument/2006/relationships/image" Target="../media/image2496.png"/><Relationship Id="rId2" Type="http://schemas.openxmlformats.org/officeDocument/2006/relationships/image" Target="../media/image1899.png"/><Relationship Id="rId29" Type="http://schemas.openxmlformats.org/officeDocument/2006/relationships/image" Target="../media/image2454.png"/><Relationship Id="rId24" Type="http://schemas.openxmlformats.org/officeDocument/2006/relationships/image" Target="../media/image2449.png"/><Relationship Id="rId40" Type="http://schemas.openxmlformats.org/officeDocument/2006/relationships/image" Target="../media/image2465.png"/><Relationship Id="rId45" Type="http://schemas.openxmlformats.org/officeDocument/2006/relationships/image" Target="../media/image2470.png"/><Relationship Id="rId66" Type="http://schemas.openxmlformats.org/officeDocument/2006/relationships/image" Target="../media/image249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17.png"/><Relationship Id="rId18" Type="http://schemas.openxmlformats.org/officeDocument/2006/relationships/image" Target="../media/image2522.png"/><Relationship Id="rId26" Type="http://schemas.openxmlformats.org/officeDocument/2006/relationships/image" Target="../media/image2530.png"/><Relationship Id="rId39" Type="http://schemas.openxmlformats.org/officeDocument/2006/relationships/image" Target="../media/image2420.png"/><Relationship Id="rId21" Type="http://schemas.openxmlformats.org/officeDocument/2006/relationships/image" Target="../media/image2525.png"/><Relationship Id="rId34" Type="http://schemas.openxmlformats.org/officeDocument/2006/relationships/image" Target="../media/image2538.png"/><Relationship Id="rId42" Type="http://schemas.openxmlformats.org/officeDocument/2006/relationships/image" Target="../media/image2423.png"/><Relationship Id="rId7" Type="http://schemas.openxmlformats.org/officeDocument/2006/relationships/image" Target="../media/image2511.png"/><Relationship Id="rId2" Type="http://schemas.openxmlformats.org/officeDocument/2006/relationships/image" Target="../media/image2506.png"/><Relationship Id="rId16" Type="http://schemas.openxmlformats.org/officeDocument/2006/relationships/image" Target="../media/image2520.png"/><Relationship Id="rId20" Type="http://schemas.openxmlformats.org/officeDocument/2006/relationships/image" Target="../media/image2524.png"/><Relationship Id="rId29" Type="http://schemas.openxmlformats.org/officeDocument/2006/relationships/image" Target="../media/image2533.png"/><Relationship Id="rId41" Type="http://schemas.openxmlformats.org/officeDocument/2006/relationships/image" Target="../media/image25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10.png"/><Relationship Id="rId11" Type="http://schemas.openxmlformats.org/officeDocument/2006/relationships/image" Target="../media/image2515.png"/><Relationship Id="rId24" Type="http://schemas.openxmlformats.org/officeDocument/2006/relationships/image" Target="../media/image2528.png"/><Relationship Id="rId32" Type="http://schemas.openxmlformats.org/officeDocument/2006/relationships/image" Target="../media/image2536.png"/><Relationship Id="rId37" Type="http://schemas.openxmlformats.org/officeDocument/2006/relationships/image" Target="../media/image2541.png"/><Relationship Id="rId40" Type="http://schemas.openxmlformats.org/officeDocument/2006/relationships/image" Target="../media/image2543.png"/><Relationship Id="rId5" Type="http://schemas.openxmlformats.org/officeDocument/2006/relationships/image" Target="../media/image2509.png"/><Relationship Id="rId15" Type="http://schemas.openxmlformats.org/officeDocument/2006/relationships/image" Target="../media/image2519.png"/><Relationship Id="rId23" Type="http://schemas.openxmlformats.org/officeDocument/2006/relationships/image" Target="../media/image2527.png"/><Relationship Id="rId28" Type="http://schemas.openxmlformats.org/officeDocument/2006/relationships/image" Target="../media/image2532.png"/><Relationship Id="rId36" Type="http://schemas.openxmlformats.org/officeDocument/2006/relationships/image" Target="../media/image2540.png"/><Relationship Id="rId10" Type="http://schemas.openxmlformats.org/officeDocument/2006/relationships/image" Target="../media/image2514.png"/><Relationship Id="rId19" Type="http://schemas.openxmlformats.org/officeDocument/2006/relationships/image" Target="../media/image2523.png"/><Relationship Id="rId31" Type="http://schemas.openxmlformats.org/officeDocument/2006/relationships/image" Target="../media/image2535.png"/><Relationship Id="rId4" Type="http://schemas.openxmlformats.org/officeDocument/2006/relationships/image" Target="../media/image2508.png"/><Relationship Id="rId9" Type="http://schemas.openxmlformats.org/officeDocument/2006/relationships/image" Target="../media/image2513.png"/><Relationship Id="rId14" Type="http://schemas.openxmlformats.org/officeDocument/2006/relationships/image" Target="../media/image2518.png"/><Relationship Id="rId22" Type="http://schemas.openxmlformats.org/officeDocument/2006/relationships/image" Target="../media/image2526.png"/><Relationship Id="rId27" Type="http://schemas.openxmlformats.org/officeDocument/2006/relationships/image" Target="../media/image2531.png"/><Relationship Id="rId30" Type="http://schemas.openxmlformats.org/officeDocument/2006/relationships/image" Target="../media/image2534.png"/><Relationship Id="rId35" Type="http://schemas.openxmlformats.org/officeDocument/2006/relationships/image" Target="../media/image2539.png"/><Relationship Id="rId8" Type="http://schemas.openxmlformats.org/officeDocument/2006/relationships/image" Target="../media/image2512.png"/><Relationship Id="rId3" Type="http://schemas.openxmlformats.org/officeDocument/2006/relationships/image" Target="../media/image2507.png"/><Relationship Id="rId12" Type="http://schemas.openxmlformats.org/officeDocument/2006/relationships/image" Target="../media/image2516.png"/><Relationship Id="rId17" Type="http://schemas.openxmlformats.org/officeDocument/2006/relationships/image" Target="../media/image2521.png"/><Relationship Id="rId25" Type="http://schemas.openxmlformats.org/officeDocument/2006/relationships/image" Target="../media/image2529.png"/><Relationship Id="rId33" Type="http://schemas.openxmlformats.org/officeDocument/2006/relationships/image" Target="../media/image2537.png"/><Relationship Id="rId38" Type="http://schemas.openxmlformats.org/officeDocument/2006/relationships/image" Target="../media/image2542.pn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67.png"/><Relationship Id="rId21" Type="http://schemas.openxmlformats.org/officeDocument/2006/relationships/image" Target="../media/image2562.png"/><Relationship Id="rId42" Type="http://schemas.openxmlformats.org/officeDocument/2006/relationships/image" Target="../media/image2582.png"/><Relationship Id="rId47" Type="http://schemas.openxmlformats.org/officeDocument/2006/relationships/image" Target="../media/image2587.png"/><Relationship Id="rId63" Type="http://schemas.openxmlformats.org/officeDocument/2006/relationships/image" Target="../media/image2602.png"/><Relationship Id="rId68" Type="http://schemas.openxmlformats.org/officeDocument/2006/relationships/image" Target="../media/image2505.png"/><Relationship Id="rId7" Type="http://schemas.openxmlformats.org/officeDocument/2006/relationships/image" Target="../media/image2548.png"/><Relationship Id="rId2" Type="http://schemas.openxmlformats.org/officeDocument/2006/relationships/image" Target="../media/image2545.png"/><Relationship Id="rId16" Type="http://schemas.openxmlformats.org/officeDocument/2006/relationships/image" Target="../media/image2557.png"/><Relationship Id="rId29" Type="http://schemas.openxmlformats.org/officeDocument/2006/relationships/image" Target="../media/image2570.png"/><Relationship Id="rId11" Type="http://schemas.openxmlformats.org/officeDocument/2006/relationships/image" Target="../media/image2552.png"/><Relationship Id="rId24" Type="http://schemas.openxmlformats.org/officeDocument/2006/relationships/image" Target="../media/image2565.png"/><Relationship Id="rId32" Type="http://schemas.openxmlformats.org/officeDocument/2006/relationships/image" Target="../media/image2175.png"/><Relationship Id="rId37" Type="http://schemas.openxmlformats.org/officeDocument/2006/relationships/image" Target="../media/image2577.png"/><Relationship Id="rId40" Type="http://schemas.openxmlformats.org/officeDocument/2006/relationships/image" Target="../media/image2580.png"/><Relationship Id="rId45" Type="http://schemas.openxmlformats.org/officeDocument/2006/relationships/image" Target="../media/image2585.png"/><Relationship Id="rId53" Type="http://schemas.openxmlformats.org/officeDocument/2006/relationships/image" Target="../media/image2593.png"/><Relationship Id="rId58" Type="http://schemas.openxmlformats.org/officeDocument/2006/relationships/image" Target="../media/image2598.png"/><Relationship Id="rId66" Type="http://schemas.openxmlformats.org/officeDocument/2006/relationships/image" Target="../media/image2605.png"/><Relationship Id="rId5" Type="http://schemas.openxmlformats.org/officeDocument/2006/relationships/image" Target="../media/image2375.png"/><Relationship Id="rId61" Type="http://schemas.openxmlformats.org/officeDocument/2006/relationships/image" Target="../media/image2600.png"/><Relationship Id="rId19" Type="http://schemas.openxmlformats.org/officeDocument/2006/relationships/image" Target="../media/image2560.png"/><Relationship Id="rId14" Type="http://schemas.openxmlformats.org/officeDocument/2006/relationships/image" Target="../media/image2555.png"/><Relationship Id="rId22" Type="http://schemas.openxmlformats.org/officeDocument/2006/relationships/image" Target="../media/image2563.png"/><Relationship Id="rId27" Type="http://schemas.openxmlformats.org/officeDocument/2006/relationships/image" Target="../media/image2568.png"/><Relationship Id="rId30" Type="http://schemas.openxmlformats.org/officeDocument/2006/relationships/image" Target="../media/image2571.png"/><Relationship Id="rId35" Type="http://schemas.openxmlformats.org/officeDocument/2006/relationships/image" Target="../media/image2575.png"/><Relationship Id="rId43" Type="http://schemas.openxmlformats.org/officeDocument/2006/relationships/image" Target="../media/image2583.png"/><Relationship Id="rId48" Type="http://schemas.openxmlformats.org/officeDocument/2006/relationships/image" Target="../media/image2588.png"/><Relationship Id="rId56" Type="http://schemas.openxmlformats.org/officeDocument/2006/relationships/image" Target="../media/image2596.png"/><Relationship Id="rId64" Type="http://schemas.openxmlformats.org/officeDocument/2006/relationships/image" Target="../media/image2603.png"/><Relationship Id="rId69" Type="http://schemas.openxmlformats.org/officeDocument/2006/relationships/image" Target="../media/image2607.png"/><Relationship Id="rId8" Type="http://schemas.openxmlformats.org/officeDocument/2006/relationships/image" Target="../media/image2549.png"/><Relationship Id="rId51" Type="http://schemas.openxmlformats.org/officeDocument/2006/relationships/image" Target="../media/image2591.png"/><Relationship Id="rId3" Type="http://schemas.openxmlformats.org/officeDocument/2006/relationships/image" Target="../media/image2546.png"/><Relationship Id="rId12" Type="http://schemas.openxmlformats.org/officeDocument/2006/relationships/image" Target="../media/image2553.png"/><Relationship Id="rId17" Type="http://schemas.openxmlformats.org/officeDocument/2006/relationships/image" Target="../media/image2558.png"/><Relationship Id="rId25" Type="http://schemas.openxmlformats.org/officeDocument/2006/relationships/image" Target="../media/image2566.png"/><Relationship Id="rId33" Type="http://schemas.openxmlformats.org/officeDocument/2006/relationships/image" Target="../media/image2573.png"/><Relationship Id="rId38" Type="http://schemas.openxmlformats.org/officeDocument/2006/relationships/image" Target="../media/image2578.png"/><Relationship Id="rId46" Type="http://schemas.openxmlformats.org/officeDocument/2006/relationships/image" Target="../media/image2586.png"/><Relationship Id="rId59" Type="http://schemas.openxmlformats.org/officeDocument/2006/relationships/image" Target="../media/image2425.png"/><Relationship Id="rId67" Type="http://schemas.openxmlformats.org/officeDocument/2006/relationships/image" Target="../media/image2606.png"/><Relationship Id="rId20" Type="http://schemas.openxmlformats.org/officeDocument/2006/relationships/image" Target="../media/image2561.png"/><Relationship Id="rId41" Type="http://schemas.openxmlformats.org/officeDocument/2006/relationships/image" Target="../media/image2581.png"/><Relationship Id="rId54" Type="http://schemas.openxmlformats.org/officeDocument/2006/relationships/image" Target="../media/image2594.png"/><Relationship Id="rId62" Type="http://schemas.openxmlformats.org/officeDocument/2006/relationships/image" Target="../media/image26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47.png"/><Relationship Id="rId15" Type="http://schemas.openxmlformats.org/officeDocument/2006/relationships/image" Target="../media/image2556.png"/><Relationship Id="rId23" Type="http://schemas.openxmlformats.org/officeDocument/2006/relationships/image" Target="../media/image2564.png"/><Relationship Id="rId28" Type="http://schemas.openxmlformats.org/officeDocument/2006/relationships/image" Target="../media/image2569.png"/><Relationship Id="rId36" Type="http://schemas.openxmlformats.org/officeDocument/2006/relationships/image" Target="../media/image2576.png"/><Relationship Id="rId49" Type="http://schemas.openxmlformats.org/officeDocument/2006/relationships/image" Target="../media/image2589.png"/><Relationship Id="rId57" Type="http://schemas.openxmlformats.org/officeDocument/2006/relationships/image" Target="../media/image2597.png"/><Relationship Id="rId10" Type="http://schemas.openxmlformats.org/officeDocument/2006/relationships/image" Target="../media/image2551.png"/><Relationship Id="rId31" Type="http://schemas.openxmlformats.org/officeDocument/2006/relationships/image" Target="../media/image2572.png"/><Relationship Id="rId44" Type="http://schemas.openxmlformats.org/officeDocument/2006/relationships/image" Target="../media/image2584.png"/><Relationship Id="rId52" Type="http://schemas.openxmlformats.org/officeDocument/2006/relationships/image" Target="../media/image2592.png"/><Relationship Id="rId60" Type="http://schemas.openxmlformats.org/officeDocument/2006/relationships/image" Target="../media/image2599.png"/><Relationship Id="rId65" Type="http://schemas.openxmlformats.org/officeDocument/2006/relationships/image" Target="../media/image2604.png"/><Relationship Id="rId4" Type="http://schemas.openxmlformats.org/officeDocument/2006/relationships/image" Target="../media/image2031.png"/><Relationship Id="rId9" Type="http://schemas.openxmlformats.org/officeDocument/2006/relationships/image" Target="../media/image2550.png"/><Relationship Id="rId13" Type="http://schemas.openxmlformats.org/officeDocument/2006/relationships/image" Target="../media/image2554.png"/><Relationship Id="rId18" Type="http://schemas.openxmlformats.org/officeDocument/2006/relationships/image" Target="../media/image2559.png"/><Relationship Id="rId39" Type="http://schemas.openxmlformats.org/officeDocument/2006/relationships/image" Target="../media/image2579.png"/><Relationship Id="rId34" Type="http://schemas.openxmlformats.org/officeDocument/2006/relationships/image" Target="../media/image2574.png"/><Relationship Id="rId50" Type="http://schemas.openxmlformats.org/officeDocument/2006/relationships/image" Target="../media/image2590.png"/><Relationship Id="rId55" Type="http://schemas.openxmlformats.org/officeDocument/2006/relationships/image" Target="../media/image2595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14.png"/><Relationship Id="rId18" Type="http://schemas.openxmlformats.org/officeDocument/2006/relationships/image" Target="../media/image2618.png"/><Relationship Id="rId26" Type="http://schemas.openxmlformats.org/officeDocument/2006/relationships/image" Target="../media/image2626.png"/><Relationship Id="rId39" Type="http://schemas.openxmlformats.org/officeDocument/2006/relationships/image" Target="../media/image2636.png"/><Relationship Id="rId21" Type="http://schemas.openxmlformats.org/officeDocument/2006/relationships/image" Target="../media/image2621.png"/><Relationship Id="rId34" Type="http://schemas.openxmlformats.org/officeDocument/2006/relationships/image" Target="../media/image2195.png"/><Relationship Id="rId42" Type="http://schemas.openxmlformats.org/officeDocument/2006/relationships/image" Target="../media/image2420.png"/><Relationship Id="rId7" Type="http://schemas.openxmlformats.org/officeDocument/2006/relationships/image" Target="../media/image1043.png"/><Relationship Id="rId2" Type="http://schemas.openxmlformats.org/officeDocument/2006/relationships/image" Target="../media/image1899.png"/><Relationship Id="rId16" Type="http://schemas.openxmlformats.org/officeDocument/2006/relationships/image" Target="../media/image2388.png"/><Relationship Id="rId29" Type="http://schemas.openxmlformats.org/officeDocument/2006/relationships/image" Target="../media/image26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09.png"/><Relationship Id="rId11" Type="http://schemas.openxmlformats.org/officeDocument/2006/relationships/image" Target="../media/image2613.png"/><Relationship Id="rId24" Type="http://schemas.openxmlformats.org/officeDocument/2006/relationships/image" Target="../media/image2624.png"/><Relationship Id="rId32" Type="http://schemas.openxmlformats.org/officeDocument/2006/relationships/image" Target="../media/image2631.png"/><Relationship Id="rId37" Type="http://schemas.openxmlformats.org/officeDocument/2006/relationships/image" Target="../media/image2130.png"/><Relationship Id="rId40" Type="http://schemas.openxmlformats.org/officeDocument/2006/relationships/image" Target="../media/image2637.png"/><Relationship Id="rId45" Type="http://schemas.openxmlformats.org/officeDocument/2006/relationships/image" Target="../media/image2422.png"/><Relationship Id="rId5" Type="http://schemas.openxmlformats.org/officeDocument/2006/relationships/image" Target="../media/image2608.png"/><Relationship Id="rId15" Type="http://schemas.openxmlformats.org/officeDocument/2006/relationships/image" Target="../media/image2616.png"/><Relationship Id="rId23" Type="http://schemas.openxmlformats.org/officeDocument/2006/relationships/image" Target="../media/image2623.png"/><Relationship Id="rId28" Type="http://schemas.openxmlformats.org/officeDocument/2006/relationships/image" Target="../media/image2628.png"/><Relationship Id="rId36" Type="http://schemas.openxmlformats.org/officeDocument/2006/relationships/image" Target="../media/image2634.png"/><Relationship Id="rId10" Type="http://schemas.openxmlformats.org/officeDocument/2006/relationships/image" Target="../media/image2612.png"/><Relationship Id="rId19" Type="http://schemas.openxmlformats.org/officeDocument/2006/relationships/image" Target="../media/image2619.png"/><Relationship Id="rId31" Type="http://schemas.openxmlformats.org/officeDocument/2006/relationships/image" Target="../media/image1826.png"/><Relationship Id="rId44" Type="http://schemas.openxmlformats.org/officeDocument/2006/relationships/image" Target="../media/image2640.png"/><Relationship Id="rId4" Type="http://schemas.openxmlformats.org/officeDocument/2006/relationships/image" Target="../media/image1901.png"/><Relationship Id="rId9" Type="http://schemas.openxmlformats.org/officeDocument/2006/relationships/image" Target="../media/image2611.png"/><Relationship Id="rId14" Type="http://schemas.openxmlformats.org/officeDocument/2006/relationships/image" Target="../media/image2615.png"/><Relationship Id="rId22" Type="http://schemas.openxmlformats.org/officeDocument/2006/relationships/image" Target="../media/image2622.png"/><Relationship Id="rId27" Type="http://schemas.openxmlformats.org/officeDocument/2006/relationships/image" Target="../media/image2627.png"/><Relationship Id="rId30" Type="http://schemas.openxmlformats.org/officeDocument/2006/relationships/image" Target="../media/image2630.png"/><Relationship Id="rId35" Type="http://schemas.openxmlformats.org/officeDocument/2006/relationships/image" Target="../media/image2633.png"/><Relationship Id="rId43" Type="http://schemas.openxmlformats.org/officeDocument/2006/relationships/image" Target="../media/image2639.png"/><Relationship Id="rId8" Type="http://schemas.openxmlformats.org/officeDocument/2006/relationships/image" Target="../media/image2610.png"/><Relationship Id="rId3" Type="http://schemas.openxmlformats.org/officeDocument/2006/relationships/image" Target="../media/image1900.png"/><Relationship Id="rId12" Type="http://schemas.openxmlformats.org/officeDocument/2006/relationships/image" Target="../media/image2417.png"/><Relationship Id="rId17" Type="http://schemas.openxmlformats.org/officeDocument/2006/relationships/image" Target="../media/image2617.png"/><Relationship Id="rId25" Type="http://schemas.openxmlformats.org/officeDocument/2006/relationships/image" Target="../media/image2625.png"/><Relationship Id="rId33" Type="http://schemas.openxmlformats.org/officeDocument/2006/relationships/image" Target="../media/image2632.png"/><Relationship Id="rId38" Type="http://schemas.openxmlformats.org/officeDocument/2006/relationships/image" Target="../media/image2635.png"/><Relationship Id="rId46" Type="http://schemas.openxmlformats.org/officeDocument/2006/relationships/image" Target="../media/image2641.png"/><Relationship Id="rId20" Type="http://schemas.openxmlformats.org/officeDocument/2006/relationships/image" Target="../media/image2620.png"/><Relationship Id="rId41" Type="http://schemas.openxmlformats.org/officeDocument/2006/relationships/image" Target="../media/image2638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66.png"/><Relationship Id="rId21" Type="http://schemas.openxmlformats.org/officeDocument/2006/relationships/image" Target="../media/image2661.png"/><Relationship Id="rId42" Type="http://schemas.openxmlformats.org/officeDocument/2006/relationships/image" Target="../media/image2682.png"/><Relationship Id="rId47" Type="http://schemas.openxmlformats.org/officeDocument/2006/relationships/image" Target="../media/image2687.png"/><Relationship Id="rId63" Type="http://schemas.openxmlformats.org/officeDocument/2006/relationships/image" Target="../media/image2703.png"/><Relationship Id="rId68" Type="http://schemas.openxmlformats.org/officeDocument/2006/relationships/image" Target="../media/image2708.png"/><Relationship Id="rId84" Type="http://schemas.openxmlformats.org/officeDocument/2006/relationships/image" Target="../media/image2723.png"/><Relationship Id="rId89" Type="http://schemas.openxmlformats.org/officeDocument/2006/relationships/image" Target="../media/image2728.png"/><Relationship Id="rId16" Type="http://schemas.openxmlformats.org/officeDocument/2006/relationships/image" Target="../media/image2656.png"/><Relationship Id="rId11" Type="http://schemas.openxmlformats.org/officeDocument/2006/relationships/image" Target="../media/image2651.png"/><Relationship Id="rId32" Type="http://schemas.openxmlformats.org/officeDocument/2006/relationships/image" Target="../media/image2672.png"/><Relationship Id="rId37" Type="http://schemas.openxmlformats.org/officeDocument/2006/relationships/image" Target="../media/image2677.png"/><Relationship Id="rId53" Type="http://schemas.openxmlformats.org/officeDocument/2006/relationships/image" Target="../media/image2693.png"/><Relationship Id="rId58" Type="http://schemas.openxmlformats.org/officeDocument/2006/relationships/image" Target="../media/image2698.png"/><Relationship Id="rId74" Type="http://schemas.openxmlformats.org/officeDocument/2006/relationships/image" Target="../media/image2714.png"/><Relationship Id="rId79" Type="http://schemas.openxmlformats.org/officeDocument/2006/relationships/image" Target="../media/image2718.png"/><Relationship Id="rId5" Type="http://schemas.openxmlformats.org/officeDocument/2006/relationships/image" Target="../media/image2645.png"/><Relationship Id="rId90" Type="http://schemas.openxmlformats.org/officeDocument/2006/relationships/image" Target="../media/image2729.png"/><Relationship Id="rId95" Type="http://schemas.openxmlformats.org/officeDocument/2006/relationships/image" Target="../media/image2734.png"/><Relationship Id="rId22" Type="http://schemas.openxmlformats.org/officeDocument/2006/relationships/image" Target="../media/image2662.png"/><Relationship Id="rId27" Type="http://schemas.openxmlformats.org/officeDocument/2006/relationships/image" Target="../media/image2667.png"/><Relationship Id="rId43" Type="http://schemas.openxmlformats.org/officeDocument/2006/relationships/image" Target="../media/image2683.png"/><Relationship Id="rId48" Type="http://schemas.openxmlformats.org/officeDocument/2006/relationships/image" Target="../media/image2688.png"/><Relationship Id="rId64" Type="http://schemas.openxmlformats.org/officeDocument/2006/relationships/image" Target="../media/image2704.png"/><Relationship Id="rId69" Type="http://schemas.openxmlformats.org/officeDocument/2006/relationships/image" Target="../media/image2709.png"/><Relationship Id="rId80" Type="http://schemas.openxmlformats.org/officeDocument/2006/relationships/image" Target="../media/image2719.png"/><Relationship Id="rId85" Type="http://schemas.openxmlformats.org/officeDocument/2006/relationships/image" Target="../media/image2724.png"/><Relationship Id="rId3" Type="http://schemas.openxmlformats.org/officeDocument/2006/relationships/image" Target="../media/image2643.png"/><Relationship Id="rId12" Type="http://schemas.openxmlformats.org/officeDocument/2006/relationships/image" Target="../media/image2652.png"/><Relationship Id="rId17" Type="http://schemas.openxmlformats.org/officeDocument/2006/relationships/image" Target="../media/image2657.png"/><Relationship Id="rId25" Type="http://schemas.openxmlformats.org/officeDocument/2006/relationships/image" Target="../media/image2665.png"/><Relationship Id="rId33" Type="http://schemas.openxmlformats.org/officeDocument/2006/relationships/image" Target="../media/image2673.png"/><Relationship Id="rId38" Type="http://schemas.openxmlformats.org/officeDocument/2006/relationships/image" Target="../media/image2678.png"/><Relationship Id="rId46" Type="http://schemas.openxmlformats.org/officeDocument/2006/relationships/image" Target="../media/image2686.png"/><Relationship Id="rId59" Type="http://schemas.openxmlformats.org/officeDocument/2006/relationships/image" Target="../media/image2699.png"/><Relationship Id="rId67" Type="http://schemas.openxmlformats.org/officeDocument/2006/relationships/image" Target="../media/image2707.png"/><Relationship Id="rId20" Type="http://schemas.openxmlformats.org/officeDocument/2006/relationships/image" Target="../media/image2660.png"/><Relationship Id="rId41" Type="http://schemas.openxmlformats.org/officeDocument/2006/relationships/image" Target="../media/image2681.png"/><Relationship Id="rId54" Type="http://schemas.openxmlformats.org/officeDocument/2006/relationships/image" Target="../media/image2694.png"/><Relationship Id="rId62" Type="http://schemas.openxmlformats.org/officeDocument/2006/relationships/image" Target="../media/image2702.png"/><Relationship Id="rId70" Type="http://schemas.openxmlformats.org/officeDocument/2006/relationships/image" Target="../media/image2710.png"/><Relationship Id="rId75" Type="http://schemas.openxmlformats.org/officeDocument/2006/relationships/image" Target="../media/image909.png"/><Relationship Id="rId83" Type="http://schemas.openxmlformats.org/officeDocument/2006/relationships/image" Target="../media/image2722.png"/><Relationship Id="rId88" Type="http://schemas.openxmlformats.org/officeDocument/2006/relationships/image" Target="../media/image2727.png"/><Relationship Id="rId91" Type="http://schemas.openxmlformats.org/officeDocument/2006/relationships/image" Target="../media/image2730.png"/><Relationship Id="rId96" Type="http://schemas.openxmlformats.org/officeDocument/2006/relationships/image" Target="../media/image27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46.png"/><Relationship Id="rId15" Type="http://schemas.openxmlformats.org/officeDocument/2006/relationships/image" Target="../media/image2655.png"/><Relationship Id="rId23" Type="http://schemas.openxmlformats.org/officeDocument/2006/relationships/image" Target="../media/image2663.png"/><Relationship Id="rId28" Type="http://schemas.openxmlformats.org/officeDocument/2006/relationships/image" Target="../media/image2668.png"/><Relationship Id="rId36" Type="http://schemas.openxmlformats.org/officeDocument/2006/relationships/image" Target="../media/image2676.png"/><Relationship Id="rId49" Type="http://schemas.openxmlformats.org/officeDocument/2006/relationships/image" Target="../media/image2689.png"/><Relationship Id="rId57" Type="http://schemas.openxmlformats.org/officeDocument/2006/relationships/image" Target="../media/image2697.png"/><Relationship Id="rId10" Type="http://schemas.openxmlformats.org/officeDocument/2006/relationships/image" Target="../media/image2650.png"/><Relationship Id="rId31" Type="http://schemas.openxmlformats.org/officeDocument/2006/relationships/image" Target="../media/image2671.png"/><Relationship Id="rId44" Type="http://schemas.openxmlformats.org/officeDocument/2006/relationships/image" Target="../media/image2684.png"/><Relationship Id="rId52" Type="http://schemas.openxmlformats.org/officeDocument/2006/relationships/image" Target="../media/image2692.png"/><Relationship Id="rId60" Type="http://schemas.openxmlformats.org/officeDocument/2006/relationships/image" Target="../media/image2700.png"/><Relationship Id="rId65" Type="http://schemas.openxmlformats.org/officeDocument/2006/relationships/image" Target="../media/image2705.png"/><Relationship Id="rId73" Type="http://schemas.openxmlformats.org/officeDocument/2006/relationships/image" Target="../media/image2713.png"/><Relationship Id="rId78" Type="http://schemas.openxmlformats.org/officeDocument/2006/relationships/image" Target="../media/image2717.png"/><Relationship Id="rId81" Type="http://schemas.openxmlformats.org/officeDocument/2006/relationships/image" Target="../media/image2720.png"/><Relationship Id="rId86" Type="http://schemas.openxmlformats.org/officeDocument/2006/relationships/image" Target="../media/image2725.png"/><Relationship Id="rId94" Type="http://schemas.openxmlformats.org/officeDocument/2006/relationships/image" Target="../media/image2733.png"/><Relationship Id="rId4" Type="http://schemas.openxmlformats.org/officeDocument/2006/relationships/image" Target="../media/image2644.png"/><Relationship Id="rId9" Type="http://schemas.openxmlformats.org/officeDocument/2006/relationships/image" Target="../media/image2649.png"/><Relationship Id="rId13" Type="http://schemas.openxmlformats.org/officeDocument/2006/relationships/image" Target="../media/image2653.png"/><Relationship Id="rId18" Type="http://schemas.openxmlformats.org/officeDocument/2006/relationships/image" Target="../media/image2658.png"/><Relationship Id="rId39" Type="http://schemas.openxmlformats.org/officeDocument/2006/relationships/image" Target="../media/image2679.png"/><Relationship Id="rId34" Type="http://schemas.openxmlformats.org/officeDocument/2006/relationships/image" Target="../media/image2674.png"/><Relationship Id="rId50" Type="http://schemas.openxmlformats.org/officeDocument/2006/relationships/image" Target="../media/image2690.png"/><Relationship Id="rId55" Type="http://schemas.openxmlformats.org/officeDocument/2006/relationships/image" Target="../media/image2695.png"/><Relationship Id="rId76" Type="http://schemas.openxmlformats.org/officeDocument/2006/relationships/image" Target="../media/image2715.png"/><Relationship Id="rId97" Type="http://schemas.openxmlformats.org/officeDocument/2006/relationships/image" Target="../media/image2736.png"/><Relationship Id="rId7" Type="http://schemas.openxmlformats.org/officeDocument/2006/relationships/image" Target="../media/image2647.png"/><Relationship Id="rId71" Type="http://schemas.openxmlformats.org/officeDocument/2006/relationships/image" Target="../media/image2711.png"/><Relationship Id="rId92" Type="http://schemas.openxmlformats.org/officeDocument/2006/relationships/image" Target="../media/image2731.png"/><Relationship Id="rId2" Type="http://schemas.openxmlformats.org/officeDocument/2006/relationships/image" Target="../media/image2642.png"/><Relationship Id="rId29" Type="http://schemas.openxmlformats.org/officeDocument/2006/relationships/image" Target="../media/image2669.png"/><Relationship Id="rId24" Type="http://schemas.openxmlformats.org/officeDocument/2006/relationships/image" Target="../media/image2664.png"/><Relationship Id="rId40" Type="http://schemas.openxmlformats.org/officeDocument/2006/relationships/image" Target="../media/image2680.png"/><Relationship Id="rId45" Type="http://schemas.openxmlformats.org/officeDocument/2006/relationships/image" Target="../media/image2685.png"/><Relationship Id="rId66" Type="http://schemas.openxmlformats.org/officeDocument/2006/relationships/image" Target="../media/image2706.png"/><Relationship Id="rId87" Type="http://schemas.openxmlformats.org/officeDocument/2006/relationships/image" Target="../media/image2726.png"/><Relationship Id="rId61" Type="http://schemas.openxmlformats.org/officeDocument/2006/relationships/image" Target="../media/image2701.png"/><Relationship Id="rId82" Type="http://schemas.openxmlformats.org/officeDocument/2006/relationships/image" Target="../media/image2721.png"/><Relationship Id="rId19" Type="http://schemas.openxmlformats.org/officeDocument/2006/relationships/image" Target="../media/image2659.png"/><Relationship Id="rId14" Type="http://schemas.openxmlformats.org/officeDocument/2006/relationships/image" Target="../media/image2654.png"/><Relationship Id="rId30" Type="http://schemas.openxmlformats.org/officeDocument/2006/relationships/image" Target="../media/image2670.png"/><Relationship Id="rId35" Type="http://schemas.openxmlformats.org/officeDocument/2006/relationships/image" Target="../media/image2675.png"/><Relationship Id="rId56" Type="http://schemas.openxmlformats.org/officeDocument/2006/relationships/image" Target="../media/image2696.png"/><Relationship Id="rId77" Type="http://schemas.openxmlformats.org/officeDocument/2006/relationships/image" Target="../media/image2716.png"/><Relationship Id="rId8" Type="http://schemas.openxmlformats.org/officeDocument/2006/relationships/image" Target="../media/image2648.png"/><Relationship Id="rId51" Type="http://schemas.openxmlformats.org/officeDocument/2006/relationships/image" Target="../media/image2691.png"/><Relationship Id="rId72" Type="http://schemas.openxmlformats.org/officeDocument/2006/relationships/image" Target="../media/image2712.png"/><Relationship Id="rId93" Type="http://schemas.openxmlformats.org/officeDocument/2006/relationships/image" Target="../media/image273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.png"/><Relationship Id="rId21" Type="http://schemas.openxmlformats.org/officeDocument/2006/relationships/image" Target="../media/image163.png"/><Relationship Id="rId42" Type="http://schemas.openxmlformats.org/officeDocument/2006/relationships/image" Target="../media/image184.png"/><Relationship Id="rId47" Type="http://schemas.openxmlformats.org/officeDocument/2006/relationships/image" Target="../media/image189.png"/><Relationship Id="rId63" Type="http://schemas.openxmlformats.org/officeDocument/2006/relationships/image" Target="../media/image205.png"/><Relationship Id="rId68" Type="http://schemas.openxmlformats.org/officeDocument/2006/relationships/image" Target="../media/image210.png"/><Relationship Id="rId7" Type="http://schemas.openxmlformats.org/officeDocument/2006/relationships/image" Target="../media/image149.png"/><Relationship Id="rId71" Type="http://schemas.openxmlformats.org/officeDocument/2006/relationships/image" Target="../media/image213.png"/><Relationship Id="rId2" Type="http://schemas.openxmlformats.org/officeDocument/2006/relationships/image" Target="../media/image144.png"/><Relationship Id="rId16" Type="http://schemas.openxmlformats.org/officeDocument/2006/relationships/image" Target="../media/image158.png"/><Relationship Id="rId29" Type="http://schemas.openxmlformats.org/officeDocument/2006/relationships/image" Target="../media/image171.png"/><Relationship Id="rId11" Type="http://schemas.openxmlformats.org/officeDocument/2006/relationships/image" Target="../media/image153.png"/><Relationship Id="rId24" Type="http://schemas.openxmlformats.org/officeDocument/2006/relationships/image" Target="../media/image166.png"/><Relationship Id="rId32" Type="http://schemas.openxmlformats.org/officeDocument/2006/relationships/image" Target="../media/image174.png"/><Relationship Id="rId37" Type="http://schemas.openxmlformats.org/officeDocument/2006/relationships/image" Target="../media/image179.png"/><Relationship Id="rId40" Type="http://schemas.openxmlformats.org/officeDocument/2006/relationships/image" Target="../media/image182.png"/><Relationship Id="rId45" Type="http://schemas.openxmlformats.org/officeDocument/2006/relationships/image" Target="../media/image187.png"/><Relationship Id="rId53" Type="http://schemas.openxmlformats.org/officeDocument/2006/relationships/image" Target="../media/image195.png"/><Relationship Id="rId58" Type="http://schemas.openxmlformats.org/officeDocument/2006/relationships/image" Target="../media/image200.png"/><Relationship Id="rId66" Type="http://schemas.openxmlformats.org/officeDocument/2006/relationships/image" Target="../media/image208.png"/><Relationship Id="rId5" Type="http://schemas.openxmlformats.org/officeDocument/2006/relationships/image" Target="../media/image147.png"/><Relationship Id="rId61" Type="http://schemas.openxmlformats.org/officeDocument/2006/relationships/image" Target="../media/image203.png"/><Relationship Id="rId19" Type="http://schemas.openxmlformats.org/officeDocument/2006/relationships/image" Target="../media/image161.pn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Relationship Id="rId35" Type="http://schemas.openxmlformats.org/officeDocument/2006/relationships/image" Target="../media/image177.png"/><Relationship Id="rId43" Type="http://schemas.openxmlformats.org/officeDocument/2006/relationships/image" Target="../media/image185.png"/><Relationship Id="rId48" Type="http://schemas.openxmlformats.org/officeDocument/2006/relationships/image" Target="../media/image190.png"/><Relationship Id="rId56" Type="http://schemas.openxmlformats.org/officeDocument/2006/relationships/image" Target="../media/image198.png"/><Relationship Id="rId64" Type="http://schemas.openxmlformats.org/officeDocument/2006/relationships/image" Target="../media/image206.png"/><Relationship Id="rId69" Type="http://schemas.openxmlformats.org/officeDocument/2006/relationships/image" Target="../media/image211.png"/><Relationship Id="rId8" Type="http://schemas.openxmlformats.org/officeDocument/2006/relationships/image" Target="../media/image150.png"/><Relationship Id="rId51" Type="http://schemas.openxmlformats.org/officeDocument/2006/relationships/image" Target="../media/image193.png"/><Relationship Id="rId72" Type="http://schemas.openxmlformats.org/officeDocument/2006/relationships/image" Target="../media/image214.png"/><Relationship Id="rId3" Type="http://schemas.openxmlformats.org/officeDocument/2006/relationships/image" Target="../media/image145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67.png"/><Relationship Id="rId33" Type="http://schemas.openxmlformats.org/officeDocument/2006/relationships/image" Target="../media/image175.png"/><Relationship Id="rId38" Type="http://schemas.openxmlformats.org/officeDocument/2006/relationships/image" Target="../media/image180.png"/><Relationship Id="rId46" Type="http://schemas.openxmlformats.org/officeDocument/2006/relationships/image" Target="../media/image188.png"/><Relationship Id="rId59" Type="http://schemas.openxmlformats.org/officeDocument/2006/relationships/image" Target="../media/image201.png"/><Relationship Id="rId67" Type="http://schemas.openxmlformats.org/officeDocument/2006/relationships/image" Target="../media/image209.png"/><Relationship Id="rId20" Type="http://schemas.openxmlformats.org/officeDocument/2006/relationships/image" Target="../media/image162.png"/><Relationship Id="rId41" Type="http://schemas.openxmlformats.org/officeDocument/2006/relationships/image" Target="../media/image183.png"/><Relationship Id="rId54" Type="http://schemas.openxmlformats.org/officeDocument/2006/relationships/image" Target="../media/image196.png"/><Relationship Id="rId62" Type="http://schemas.openxmlformats.org/officeDocument/2006/relationships/image" Target="../media/image204.png"/><Relationship Id="rId70" Type="http://schemas.openxmlformats.org/officeDocument/2006/relationships/image" Target="../media/image2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15" Type="http://schemas.openxmlformats.org/officeDocument/2006/relationships/image" Target="../media/image157.png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36" Type="http://schemas.openxmlformats.org/officeDocument/2006/relationships/image" Target="../media/image178.png"/><Relationship Id="rId49" Type="http://schemas.openxmlformats.org/officeDocument/2006/relationships/image" Target="../media/image191.png"/><Relationship Id="rId57" Type="http://schemas.openxmlformats.org/officeDocument/2006/relationships/image" Target="../media/image199.png"/><Relationship Id="rId10" Type="http://schemas.openxmlformats.org/officeDocument/2006/relationships/image" Target="../media/image152.png"/><Relationship Id="rId31" Type="http://schemas.openxmlformats.org/officeDocument/2006/relationships/image" Target="../media/image173.png"/><Relationship Id="rId44" Type="http://schemas.openxmlformats.org/officeDocument/2006/relationships/image" Target="../media/image186.png"/><Relationship Id="rId52" Type="http://schemas.openxmlformats.org/officeDocument/2006/relationships/image" Target="../media/image194.png"/><Relationship Id="rId60" Type="http://schemas.openxmlformats.org/officeDocument/2006/relationships/image" Target="../media/image202.png"/><Relationship Id="rId65" Type="http://schemas.openxmlformats.org/officeDocument/2006/relationships/image" Target="../media/image207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9" Type="http://schemas.openxmlformats.org/officeDocument/2006/relationships/image" Target="../media/image181.png"/><Relationship Id="rId34" Type="http://schemas.openxmlformats.org/officeDocument/2006/relationships/image" Target="../media/image176.png"/><Relationship Id="rId50" Type="http://schemas.openxmlformats.org/officeDocument/2006/relationships/image" Target="../media/image192.png"/><Relationship Id="rId55" Type="http://schemas.openxmlformats.org/officeDocument/2006/relationships/image" Target="../media/image197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7.png"/><Relationship Id="rId18" Type="http://schemas.openxmlformats.org/officeDocument/2006/relationships/image" Target="../media/image2752.png"/><Relationship Id="rId26" Type="http://schemas.openxmlformats.org/officeDocument/2006/relationships/image" Target="../media/image2760.png"/><Relationship Id="rId39" Type="http://schemas.openxmlformats.org/officeDocument/2006/relationships/image" Target="../media/image2771.png"/><Relationship Id="rId21" Type="http://schemas.openxmlformats.org/officeDocument/2006/relationships/image" Target="../media/image2755.png"/><Relationship Id="rId34" Type="http://schemas.openxmlformats.org/officeDocument/2006/relationships/image" Target="../media/image1421.png"/><Relationship Id="rId42" Type="http://schemas.openxmlformats.org/officeDocument/2006/relationships/image" Target="../media/image2774.png"/><Relationship Id="rId47" Type="http://schemas.openxmlformats.org/officeDocument/2006/relationships/image" Target="../media/image2779.png"/><Relationship Id="rId50" Type="http://schemas.openxmlformats.org/officeDocument/2006/relationships/image" Target="../media/image2782.png"/><Relationship Id="rId55" Type="http://schemas.openxmlformats.org/officeDocument/2006/relationships/image" Target="../media/image2786.png"/><Relationship Id="rId7" Type="http://schemas.openxmlformats.org/officeDocument/2006/relationships/image" Target="../media/image2741.png"/><Relationship Id="rId2" Type="http://schemas.openxmlformats.org/officeDocument/2006/relationships/image" Target="../media/image2737.png"/><Relationship Id="rId16" Type="http://schemas.openxmlformats.org/officeDocument/2006/relationships/image" Target="../media/image2750.png"/><Relationship Id="rId29" Type="http://schemas.openxmlformats.org/officeDocument/2006/relationships/image" Target="../media/image457.png"/><Relationship Id="rId11" Type="http://schemas.openxmlformats.org/officeDocument/2006/relationships/image" Target="../media/image2745.png"/><Relationship Id="rId24" Type="http://schemas.openxmlformats.org/officeDocument/2006/relationships/image" Target="../media/image2758.png"/><Relationship Id="rId32" Type="http://schemas.openxmlformats.org/officeDocument/2006/relationships/image" Target="../media/image2765.png"/><Relationship Id="rId37" Type="http://schemas.openxmlformats.org/officeDocument/2006/relationships/image" Target="../media/image2769.png"/><Relationship Id="rId40" Type="http://schemas.openxmlformats.org/officeDocument/2006/relationships/image" Target="../media/image2772.png"/><Relationship Id="rId45" Type="http://schemas.openxmlformats.org/officeDocument/2006/relationships/image" Target="../media/image2777.png"/><Relationship Id="rId53" Type="http://schemas.openxmlformats.org/officeDocument/2006/relationships/image" Target="../media/image2784.png"/><Relationship Id="rId58" Type="http://schemas.openxmlformats.org/officeDocument/2006/relationships/image" Target="../media/image2789.png"/><Relationship Id="rId5" Type="http://schemas.openxmlformats.org/officeDocument/2006/relationships/image" Target="../media/image2740.png"/><Relationship Id="rId61" Type="http://schemas.openxmlformats.org/officeDocument/2006/relationships/image" Target="../media/image2792.png"/><Relationship Id="rId19" Type="http://schemas.openxmlformats.org/officeDocument/2006/relationships/image" Target="../media/image2753.png"/><Relationship Id="rId14" Type="http://schemas.openxmlformats.org/officeDocument/2006/relationships/image" Target="../media/image2748.png"/><Relationship Id="rId22" Type="http://schemas.openxmlformats.org/officeDocument/2006/relationships/image" Target="../media/image2756.png"/><Relationship Id="rId27" Type="http://schemas.openxmlformats.org/officeDocument/2006/relationships/image" Target="../media/image2761.png"/><Relationship Id="rId30" Type="http://schemas.openxmlformats.org/officeDocument/2006/relationships/image" Target="../media/image2763.png"/><Relationship Id="rId35" Type="http://schemas.openxmlformats.org/officeDocument/2006/relationships/image" Target="../media/image2767.png"/><Relationship Id="rId43" Type="http://schemas.openxmlformats.org/officeDocument/2006/relationships/image" Target="../media/image2775.png"/><Relationship Id="rId48" Type="http://schemas.openxmlformats.org/officeDocument/2006/relationships/image" Target="../media/image2780.png"/><Relationship Id="rId56" Type="http://schemas.openxmlformats.org/officeDocument/2006/relationships/image" Target="../media/image2787.png"/><Relationship Id="rId8" Type="http://schemas.openxmlformats.org/officeDocument/2006/relationships/image" Target="../media/image2742.png"/><Relationship Id="rId51" Type="http://schemas.openxmlformats.org/officeDocument/2006/relationships/image" Target="../media/image291.png"/><Relationship Id="rId3" Type="http://schemas.openxmlformats.org/officeDocument/2006/relationships/image" Target="../media/image2738.png"/><Relationship Id="rId12" Type="http://schemas.openxmlformats.org/officeDocument/2006/relationships/image" Target="../media/image2746.png"/><Relationship Id="rId17" Type="http://schemas.openxmlformats.org/officeDocument/2006/relationships/image" Target="../media/image2751.png"/><Relationship Id="rId25" Type="http://schemas.openxmlformats.org/officeDocument/2006/relationships/image" Target="../media/image2759.png"/><Relationship Id="rId33" Type="http://schemas.openxmlformats.org/officeDocument/2006/relationships/image" Target="../media/image2766.png"/><Relationship Id="rId38" Type="http://schemas.openxmlformats.org/officeDocument/2006/relationships/image" Target="../media/image2770.png"/><Relationship Id="rId46" Type="http://schemas.openxmlformats.org/officeDocument/2006/relationships/image" Target="../media/image2778.png"/><Relationship Id="rId59" Type="http://schemas.openxmlformats.org/officeDocument/2006/relationships/image" Target="../media/image2790.png"/><Relationship Id="rId20" Type="http://schemas.openxmlformats.org/officeDocument/2006/relationships/image" Target="../media/image2754.png"/><Relationship Id="rId41" Type="http://schemas.openxmlformats.org/officeDocument/2006/relationships/image" Target="../media/image2773.png"/><Relationship Id="rId54" Type="http://schemas.openxmlformats.org/officeDocument/2006/relationships/image" Target="../media/image27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1.png"/><Relationship Id="rId15" Type="http://schemas.openxmlformats.org/officeDocument/2006/relationships/image" Target="../media/image2749.png"/><Relationship Id="rId23" Type="http://schemas.openxmlformats.org/officeDocument/2006/relationships/image" Target="../media/image2757.png"/><Relationship Id="rId28" Type="http://schemas.openxmlformats.org/officeDocument/2006/relationships/image" Target="../media/image2762.png"/><Relationship Id="rId36" Type="http://schemas.openxmlformats.org/officeDocument/2006/relationships/image" Target="../media/image2768.png"/><Relationship Id="rId49" Type="http://schemas.openxmlformats.org/officeDocument/2006/relationships/image" Target="../media/image2781.png"/><Relationship Id="rId57" Type="http://schemas.openxmlformats.org/officeDocument/2006/relationships/image" Target="../media/image2788.png"/><Relationship Id="rId10" Type="http://schemas.openxmlformats.org/officeDocument/2006/relationships/image" Target="../media/image2744.png"/><Relationship Id="rId31" Type="http://schemas.openxmlformats.org/officeDocument/2006/relationships/image" Target="../media/image2764.png"/><Relationship Id="rId44" Type="http://schemas.openxmlformats.org/officeDocument/2006/relationships/image" Target="../media/image2776.png"/><Relationship Id="rId52" Type="http://schemas.openxmlformats.org/officeDocument/2006/relationships/image" Target="../media/image2783.png"/><Relationship Id="rId60" Type="http://schemas.openxmlformats.org/officeDocument/2006/relationships/image" Target="../media/image2791.png"/><Relationship Id="rId4" Type="http://schemas.openxmlformats.org/officeDocument/2006/relationships/image" Target="../media/image2739.png"/><Relationship Id="rId9" Type="http://schemas.openxmlformats.org/officeDocument/2006/relationships/image" Target="../media/image274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8.png"/><Relationship Id="rId21" Type="http://schemas.openxmlformats.org/officeDocument/2006/relationships/image" Target="../media/image233.png"/><Relationship Id="rId42" Type="http://schemas.openxmlformats.org/officeDocument/2006/relationships/image" Target="../media/image254.png"/><Relationship Id="rId47" Type="http://schemas.openxmlformats.org/officeDocument/2006/relationships/image" Target="../media/image259.png"/><Relationship Id="rId63" Type="http://schemas.openxmlformats.org/officeDocument/2006/relationships/image" Target="../media/image275.png"/><Relationship Id="rId68" Type="http://schemas.openxmlformats.org/officeDocument/2006/relationships/image" Target="../media/image280.png"/><Relationship Id="rId16" Type="http://schemas.openxmlformats.org/officeDocument/2006/relationships/image" Target="../media/image228.png"/><Relationship Id="rId11" Type="http://schemas.openxmlformats.org/officeDocument/2006/relationships/image" Target="../media/image223.png"/><Relationship Id="rId24" Type="http://schemas.openxmlformats.org/officeDocument/2006/relationships/image" Target="../media/image236.png"/><Relationship Id="rId32" Type="http://schemas.openxmlformats.org/officeDocument/2006/relationships/image" Target="../media/image244.png"/><Relationship Id="rId37" Type="http://schemas.openxmlformats.org/officeDocument/2006/relationships/image" Target="../media/image249.png"/><Relationship Id="rId40" Type="http://schemas.openxmlformats.org/officeDocument/2006/relationships/image" Target="../media/image252.png"/><Relationship Id="rId45" Type="http://schemas.openxmlformats.org/officeDocument/2006/relationships/image" Target="../media/image257.png"/><Relationship Id="rId53" Type="http://schemas.openxmlformats.org/officeDocument/2006/relationships/image" Target="../media/image265.png"/><Relationship Id="rId58" Type="http://schemas.openxmlformats.org/officeDocument/2006/relationships/image" Target="../media/image270.png"/><Relationship Id="rId66" Type="http://schemas.openxmlformats.org/officeDocument/2006/relationships/image" Target="../media/image278.png"/><Relationship Id="rId74" Type="http://schemas.openxmlformats.org/officeDocument/2006/relationships/image" Target="../media/image286.png"/><Relationship Id="rId5" Type="http://schemas.openxmlformats.org/officeDocument/2006/relationships/image" Target="../media/image218.png"/><Relationship Id="rId61" Type="http://schemas.openxmlformats.org/officeDocument/2006/relationships/image" Target="../media/image273.png"/><Relationship Id="rId19" Type="http://schemas.openxmlformats.org/officeDocument/2006/relationships/image" Target="../media/image231.png"/><Relationship Id="rId14" Type="http://schemas.openxmlformats.org/officeDocument/2006/relationships/image" Target="../media/image226.png"/><Relationship Id="rId22" Type="http://schemas.openxmlformats.org/officeDocument/2006/relationships/image" Target="../media/image234.png"/><Relationship Id="rId27" Type="http://schemas.openxmlformats.org/officeDocument/2006/relationships/image" Target="../media/image239.png"/><Relationship Id="rId30" Type="http://schemas.openxmlformats.org/officeDocument/2006/relationships/image" Target="../media/image242.png"/><Relationship Id="rId35" Type="http://schemas.openxmlformats.org/officeDocument/2006/relationships/image" Target="../media/image247.png"/><Relationship Id="rId43" Type="http://schemas.openxmlformats.org/officeDocument/2006/relationships/image" Target="../media/image255.png"/><Relationship Id="rId48" Type="http://schemas.openxmlformats.org/officeDocument/2006/relationships/image" Target="../media/image260.png"/><Relationship Id="rId56" Type="http://schemas.openxmlformats.org/officeDocument/2006/relationships/image" Target="../media/image268.png"/><Relationship Id="rId64" Type="http://schemas.openxmlformats.org/officeDocument/2006/relationships/image" Target="../media/image276.png"/><Relationship Id="rId69" Type="http://schemas.openxmlformats.org/officeDocument/2006/relationships/image" Target="../media/image281.png"/><Relationship Id="rId77" Type="http://schemas.openxmlformats.org/officeDocument/2006/relationships/image" Target="../media/image289.png"/><Relationship Id="rId8" Type="http://schemas.openxmlformats.org/officeDocument/2006/relationships/image" Target="../media/image221.png"/><Relationship Id="rId51" Type="http://schemas.openxmlformats.org/officeDocument/2006/relationships/image" Target="../media/image263.png"/><Relationship Id="rId72" Type="http://schemas.openxmlformats.org/officeDocument/2006/relationships/image" Target="../media/image284.png"/><Relationship Id="rId3" Type="http://schemas.openxmlformats.org/officeDocument/2006/relationships/image" Target="../media/image216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5" Type="http://schemas.openxmlformats.org/officeDocument/2006/relationships/image" Target="../media/image237.png"/><Relationship Id="rId33" Type="http://schemas.openxmlformats.org/officeDocument/2006/relationships/image" Target="../media/image245.png"/><Relationship Id="rId38" Type="http://schemas.openxmlformats.org/officeDocument/2006/relationships/image" Target="../media/image250.png"/><Relationship Id="rId46" Type="http://schemas.openxmlformats.org/officeDocument/2006/relationships/image" Target="../media/image258.png"/><Relationship Id="rId59" Type="http://schemas.openxmlformats.org/officeDocument/2006/relationships/image" Target="../media/image271.png"/><Relationship Id="rId67" Type="http://schemas.openxmlformats.org/officeDocument/2006/relationships/image" Target="../media/image279.png"/><Relationship Id="rId20" Type="http://schemas.openxmlformats.org/officeDocument/2006/relationships/image" Target="../media/image232.png"/><Relationship Id="rId41" Type="http://schemas.openxmlformats.org/officeDocument/2006/relationships/image" Target="../media/image253.png"/><Relationship Id="rId54" Type="http://schemas.openxmlformats.org/officeDocument/2006/relationships/image" Target="../media/image266.png"/><Relationship Id="rId62" Type="http://schemas.openxmlformats.org/officeDocument/2006/relationships/image" Target="../media/image274.png"/><Relationship Id="rId70" Type="http://schemas.openxmlformats.org/officeDocument/2006/relationships/image" Target="../media/image282.png"/><Relationship Id="rId75" Type="http://schemas.openxmlformats.org/officeDocument/2006/relationships/image" Target="../media/image2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9.png"/><Relationship Id="rId15" Type="http://schemas.openxmlformats.org/officeDocument/2006/relationships/image" Target="../media/image227.png"/><Relationship Id="rId23" Type="http://schemas.openxmlformats.org/officeDocument/2006/relationships/image" Target="../media/image235.png"/><Relationship Id="rId28" Type="http://schemas.openxmlformats.org/officeDocument/2006/relationships/image" Target="../media/image240.png"/><Relationship Id="rId36" Type="http://schemas.openxmlformats.org/officeDocument/2006/relationships/image" Target="../media/image248.png"/><Relationship Id="rId49" Type="http://schemas.openxmlformats.org/officeDocument/2006/relationships/image" Target="../media/image261.png"/><Relationship Id="rId57" Type="http://schemas.openxmlformats.org/officeDocument/2006/relationships/image" Target="../media/image269.png"/><Relationship Id="rId10" Type="http://schemas.openxmlformats.org/officeDocument/2006/relationships/image" Target="../media/image222.png"/><Relationship Id="rId31" Type="http://schemas.openxmlformats.org/officeDocument/2006/relationships/image" Target="../media/image243.png"/><Relationship Id="rId44" Type="http://schemas.openxmlformats.org/officeDocument/2006/relationships/image" Target="../media/image256.png"/><Relationship Id="rId52" Type="http://schemas.openxmlformats.org/officeDocument/2006/relationships/image" Target="../media/image264.png"/><Relationship Id="rId60" Type="http://schemas.openxmlformats.org/officeDocument/2006/relationships/image" Target="../media/image272.png"/><Relationship Id="rId65" Type="http://schemas.openxmlformats.org/officeDocument/2006/relationships/image" Target="../media/image277.png"/><Relationship Id="rId73" Type="http://schemas.openxmlformats.org/officeDocument/2006/relationships/image" Target="../media/image285.png"/><Relationship Id="rId78" Type="http://schemas.openxmlformats.org/officeDocument/2006/relationships/image" Target="../media/image290.png"/><Relationship Id="rId4" Type="http://schemas.openxmlformats.org/officeDocument/2006/relationships/image" Target="../media/image217.png"/><Relationship Id="rId9" Type="http://schemas.openxmlformats.org/officeDocument/2006/relationships/image" Target="../media/image153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39" Type="http://schemas.openxmlformats.org/officeDocument/2006/relationships/image" Target="../media/image251.png"/><Relationship Id="rId34" Type="http://schemas.openxmlformats.org/officeDocument/2006/relationships/image" Target="../media/image246.png"/><Relationship Id="rId50" Type="http://schemas.openxmlformats.org/officeDocument/2006/relationships/image" Target="../media/image262.png"/><Relationship Id="rId55" Type="http://schemas.openxmlformats.org/officeDocument/2006/relationships/image" Target="../media/image267.png"/><Relationship Id="rId76" Type="http://schemas.openxmlformats.org/officeDocument/2006/relationships/image" Target="../media/image288.png"/><Relationship Id="rId7" Type="http://schemas.openxmlformats.org/officeDocument/2006/relationships/image" Target="../media/image220.png"/><Relationship Id="rId71" Type="http://schemas.openxmlformats.org/officeDocument/2006/relationships/image" Target="../media/image283.png"/><Relationship Id="rId2" Type="http://schemas.openxmlformats.org/officeDocument/2006/relationships/image" Target="../media/image215.png"/><Relationship Id="rId29" Type="http://schemas.openxmlformats.org/officeDocument/2006/relationships/image" Target="../media/image24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6.png"/><Relationship Id="rId21" Type="http://schemas.openxmlformats.org/officeDocument/2006/relationships/image" Target="../media/image301.png"/><Relationship Id="rId42" Type="http://schemas.openxmlformats.org/officeDocument/2006/relationships/image" Target="../media/image320.png"/><Relationship Id="rId47" Type="http://schemas.openxmlformats.org/officeDocument/2006/relationships/image" Target="../media/image325.png"/><Relationship Id="rId63" Type="http://schemas.openxmlformats.org/officeDocument/2006/relationships/image" Target="../media/image341.png"/><Relationship Id="rId68" Type="http://schemas.openxmlformats.org/officeDocument/2006/relationships/image" Target="../media/image346.png"/><Relationship Id="rId84" Type="http://schemas.openxmlformats.org/officeDocument/2006/relationships/image" Target="../media/image360.png"/><Relationship Id="rId89" Type="http://schemas.openxmlformats.org/officeDocument/2006/relationships/image" Target="../media/image365.png"/><Relationship Id="rId16" Type="http://schemas.openxmlformats.org/officeDocument/2006/relationships/image" Target="../media/image227.png"/><Relationship Id="rId11" Type="http://schemas.openxmlformats.org/officeDocument/2006/relationships/image" Target="../media/image222.png"/><Relationship Id="rId32" Type="http://schemas.openxmlformats.org/officeDocument/2006/relationships/image" Target="../media/image310.png"/><Relationship Id="rId37" Type="http://schemas.openxmlformats.org/officeDocument/2006/relationships/image" Target="../media/image315.png"/><Relationship Id="rId53" Type="http://schemas.openxmlformats.org/officeDocument/2006/relationships/image" Target="../media/image331.png"/><Relationship Id="rId58" Type="http://schemas.openxmlformats.org/officeDocument/2006/relationships/image" Target="../media/image336.png"/><Relationship Id="rId74" Type="http://schemas.openxmlformats.org/officeDocument/2006/relationships/image" Target="../media/image351.png"/><Relationship Id="rId79" Type="http://schemas.openxmlformats.org/officeDocument/2006/relationships/image" Target="../media/image356.png"/><Relationship Id="rId5" Type="http://schemas.openxmlformats.org/officeDocument/2006/relationships/image" Target="../media/image294.png"/><Relationship Id="rId90" Type="http://schemas.openxmlformats.org/officeDocument/2006/relationships/image" Target="../media/image366.png"/><Relationship Id="rId14" Type="http://schemas.openxmlformats.org/officeDocument/2006/relationships/image" Target="../media/image225.png"/><Relationship Id="rId22" Type="http://schemas.openxmlformats.org/officeDocument/2006/relationships/image" Target="../media/image302.png"/><Relationship Id="rId27" Type="http://schemas.openxmlformats.org/officeDocument/2006/relationships/image" Target="../media/image307.png"/><Relationship Id="rId30" Type="http://schemas.openxmlformats.org/officeDocument/2006/relationships/image" Target="../media/image239.png"/><Relationship Id="rId35" Type="http://schemas.openxmlformats.org/officeDocument/2006/relationships/image" Target="../media/image313.png"/><Relationship Id="rId43" Type="http://schemas.openxmlformats.org/officeDocument/2006/relationships/image" Target="../media/image321.png"/><Relationship Id="rId48" Type="http://schemas.openxmlformats.org/officeDocument/2006/relationships/image" Target="../media/image326.png"/><Relationship Id="rId56" Type="http://schemas.openxmlformats.org/officeDocument/2006/relationships/image" Target="../media/image334.png"/><Relationship Id="rId64" Type="http://schemas.openxmlformats.org/officeDocument/2006/relationships/image" Target="../media/image342.png"/><Relationship Id="rId69" Type="http://schemas.openxmlformats.org/officeDocument/2006/relationships/image" Target="../media/image347.png"/><Relationship Id="rId77" Type="http://schemas.openxmlformats.org/officeDocument/2006/relationships/image" Target="../media/image354.png"/><Relationship Id="rId8" Type="http://schemas.openxmlformats.org/officeDocument/2006/relationships/image" Target="../media/image297.png"/><Relationship Id="rId51" Type="http://schemas.openxmlformats.org/officeDocument/2006/relationships/image" Target="../media/image329.png"/><Relationship Id="rId72" Type="http://schemas.openxmlformats.org/officeDocument/2006/relationships/image" Target="../media/image349.png"/><Relationship Id="rId80" Type="http://schemas.openxmlformats.org/officeDocument/2006/relationships/image" Target="../media/image357.png"/><Relationship Id="rId85" Type="http://schemas.openxmlformats.org/officeDocument/2006/relationships/image" Target="../media/image361.png"/><Relationship Id="rId3" Type="http://schemas.openxmlformats.org/officeDocument/2006/relationships/image" Target="../media/image292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5" Type="http://schemas.openxmlformats.org/officeDocument/2006/relationships/image" Target="../media/image305.png"/><Relationship Id="rId33" Type="http://schemas.openxmlformats.org/officeDocument/2006/relationships/image" Target="../media/image311.png"/><Relationship Id="rId38" Type="http://schemas.openxmlformats.org/officeDocument/2006/relationships/image" Target="../media/image316.png"/><Relationship Id="rId46" Type="http://schemas.openxmlformats.org/officeDocument/2006/relationships/image" Target="../media/image324.png"/><Relationship Id="rId59" Type="http://schemas.openxmlformats.org/officeDocument/2006/relationships/image" Target="../media/image337.png"/><Relationship Id="rId67" Type="http://schemas.openxmlformats.org/officeDocument/2006/relationships/image" Target="../media/image345.png"/><Relationship Id="rId20" Type="http://schemas.openxmlformats.org/officeDocument/2006/relationships/image" Target="../media/image300.png"/><Relationship Id="rId41" Type="http://schemas.openxmlformats.org/officeDocument/2006/relationships/image" Target="../media/image319.png"/><Relationship Id="rId54" Type="http://schemas.openxmlformats.org/officeDocument/2006/relationships/image" Target="../media/image332.png"/><Relationship Id="rId62" Type="http://schemas.openxmlformats.org/officeDocument/2006/relationships/image" Target="../media/image340.png"/><Relationship Id="rId70" Type="http://schemas.openxmlformats.org/officeDocument/2006/relationships/image" Target="../media/image348.png"/><Relationship Id="rId75" Type="http://schemas.openxmlformats.org/officeDocument/2006/relationships/image" Target="../media/image352.png"/><Relationship Id="rId83" Type="http://schemas.openxmlformats.org/officeDocument/2006/relationships/image" Target="../media/image359.png"/><Relationship Id="rId88" Type="http://schemas.openxmlformats.org/officeDocument/2006/relationships/image" Target="../media/image364.png"/><Relationship Id="rId91" Type="http://schemas.openxmlformats.org/officeDocument/2006/relationships/image" Target="../media/image3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5.png"/><Relationship Id="rId15" Type="http://schemas.openxmlformats.org/officeDocument/2006/relationships/image" Target="../media/image226.png"/><Relationship Id="rId23" Type="http://schemas.openxmlformats.org/officeDocument/2006/relationships/image" Target="../media/image303.png"/><Relationship Id="rId28" Type="http://schemas.openxmlformats.org/officeDocument/2006/relationships/image" Target="../media/image308.png"/><Relationship Id="rId36" Type="http://schemas.openxmlformats.org/officeDocument/2006/relationships/image" Target="../media/image314.png"/><Relationship Id="rId49" Type="http://schemas.openxmlformats.org/officeDocument/2006/relationships/image" Target="../media/image327.png"/><Relationship Id="rId57" Type="http://schemas.openxmlformats.org/officeDocument/2006/relationships/image" Target="../media/image335.png"/><Relationship Id="rId10" Type="http://schemas.openxmlformats.org/officeDocument/2006/relationships/image" Target="../media/image153.png"/><Relationship Id="rId31" Type="http://schemas.openxmlformats.org/officeDocument/2006/relationships/image" Target="../media/image309.png"/><Relationship Id="rId44" Type="http://schemas.openxmlformats.org/officeDocument/2006/relationships/image" Target="../media/image322.png"/><Relationship Id="rId52" Type="http://schemas.openxmlformats.org/officeDocument/2006/relationships/image" Target="../media/image330.png"/><Relationship Id="rId60" Type="http://schemas.openxmlformats.org/officeDocument/2006/relationships/image" Target="../media/image338.png"/><Relationship Id="rId65" Type="http://schemas.openxmlformats.org/officeDocument/2006/relationships/image" Target="../media/image343.png"/><Relationship Id="rId73" Type="http://schemas.openxmlformats.org/officeDocument/2006/relationships/image" Target="../media/image350.png"/><Relationship Id="rId78" Type="http://schemas.openxmlformats.org/officeDocument/2006/relationships/image" Target="../media/image355.png"/><Relationship Id="rId81" Type="http://schemas.openxmlformats.org/officeDocument/2006/relationships/image" Target="../media/image358.png"/><Relationship Id="rId86" Type="http://schemas.openxmlformats.org/officeDocument/2006/relationships/image" Target="../media/image362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9" Type="http://schemas.openxmlformats.org/officeDocument/2006/relationships/image" Target="../media/image317.png"/><Relationship Id="rId34" Type="http://schemas.openxmlformats.org/officeDocument/2006/relationships/image" Target="../media/image312.png"/><Relationship Id="rId50" Type="http://schemas.openxmlformats.org/officeDocument/2006/relationships/image" Target="../media/image328.png"/><Relationship Id="rId55" Type="http://schemas.openxmlformats.org/officeDocument/2006/relationships/image" Target="../media/image333.png"/><Relationship Id="rId76" Type="http://schemas.openxmlformats.org/officeDocument/2006/relationships/image" Target="../media/image353.png"/><Relationship Id="rId7" Type="http://schemas.openxmlformats.org/officeDocument/2006/relationships/image" Target="../media/image296.png"/><Relationship Id="rId71" Type="http://schemas.openxmlformats.org/officeDocument/2006/relationships/image" Target="../media/image265.png"/><Relationship Id="rId2" Type="http://schemas.openxmlformats.org/officeDocument/2006/relationships/image" Target="../media/image291.png"/><Relationship Id="rId29" Type="http://schemas.openxmlformats.org/officeDocument/2006/relationships/image" Target="../media/image238.png"/><Relationship Id="rId24" Type="http://schemas.openxmlformats.org/officeDocument/2006/relationships/image" Target="../media/image304.png"/><Relationship Id="rId40" Type="http://schemas.openxmlformats.org/officeDocument/2006/relationships/image" Target="../media/image318.png"/><Relationship Id="rId45" Type="http://schemas.openxmlformats.org/officeDocument/2006/relationships/image" Target="../media/image323.png"/><Relationship Id="rId66" Type="http://schemas.openxmlformats.org/officeDocument/2006/relationships/image" Target="../media/image344.png"/><Relationship Id="rId87" Type="http://schemas.openxmlformats.org/officeDocument/2006/relationships/image" Target="../media/image363.png"/><Relationship Id="rId61" Type="http://schemas.openxmlformats.org/officeDocument/2006/relationships/image" Target="../media/image339.png"/><Relationship Id="rId82" Type="http://schemas.openxmlformats.org/officeDocument/2006/relationships/image" Target="../media/image274.png"/><Relationship Id="rId19" Type="http://schemas.openxmlformats.org/officeDocument/2006/relationships/image" Target="../media/image29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4.png"/><Relationship Id="rId21" Type="http://schemas.openxmlformats.org/officeDocument/2006/relationships/image" Target="../media/image379.png"/><Relationship Id="rId34" Type="http://schemas.openxmlformats.org/officeDocument/2006/relationships/image" Target="../media/image392.png"/><Relationship Id="rId42" Type="http://schemas.openxmlformats.org/officeDocument/2006/relationships/image" Target="../media/image400.png"/><Relationship Id="rId47" Type="http://schemas.openxmlformats.org/officeDocument/2006/relationships/image" Target="../media/image405.png"/><Relationship Id="rId50" Type="http://schemas.openxmlformats.org/officeDocument/2006/relationships/image" Target="../media/image408.png"/><Relationship Id="rId55" Type="http://schemas.openxmlformats.org/officeDocument/2006/relationships/image" Target="../media/image413.png"/><Relationship Id="rId63" Type="http://schemas.openxmlformats.org/officeDocument/2006/relationships/image" Target="../media/image421.png"/><Relationship Id="rId68" Type="http://schemas.openxmlformats.org/officeDocument/2006/relationships/image" Target="../media/image426.png"/><Relationship Id="rId7" Type="http://schemas.openxmlformats.org/officeDocument/2006/relationships/image" Target="../media/image149.png"/><Relationship Id="rId2" Type="http://schemas.openxmlformats.org/officeDocument/2006/relationships/image" Target="../media/image368.png"/><Relationship Id="rId16" Type="http://schemas.openxmlformats.org/officeDocument/2006/relationships/image" Target="../media/image374.png"/><Relationship Id="rId29" Type="http://schemas.openxmlformats.org/officeDocument/2006/relationships/image" Target="../media/image387.png"/><Relationship Id="rId11" Type="http://schemas.openxmlformats.org/officeDocument/2006/relationships/image" Target="../media/image153.png"/><Relationship Id="rId24" Type="http://schemas.openxmlformats.org/officeDocument/2006/relationships/image" Target="../media/image382.png"/><Relationship Id="rId32" Type="http://schemas.openxmlformats.org/officeDocument/2006/relationships/image" Target="../media/image390.png"/><Relationship Id="rId37" Type="http://schemas.openxmlformats.org/officeDocument/2006/relationships/image" Target="../media/image395.png"/><Relationship Id="rId40" Type="http://schemas.openxmlformats.org/officeDocument/2006/relationships/image" Target="../media/image398.png"/><Relationship Id="rId45" Type="http://schemas.openxmlformats.org/officeDocument/2006/relationships/image" Target="../media/image403.png"/><Relationship Id="rId53" Type="http://schemas.openxmlformats.org/officeDocument/2006/relationships/image" Target="../media/image411.png"/><Relationship Id="rId58" Type="http://schemas.openxmlformats.org/officeDocument/2006/relationships/image" Target="../media/image416.png"/><Relationship Id="rId66" Type="http://schemas.openxmlformats.org/officeDocument/2006/relationships/image" Target="../media/image424.png"/><Relationship Id="rId5" Type="http://schemas.openxmlformats.org/officeDocument/2006/relationships/image" Target="../media/image371.png"/><Relationship Id="rId61" Type="http://schemas.openxmlformats.org/officeDocument/2006/relationships/image" Target="../media/image419.png"/><Relationship Id="rId19" Type="http://schemas.openxmlformats.org/officeDocument/2006/relationships/image" Target="../media/image377.png"/><Relationship Id="rId14" Type="http://schemas.openxmlformats.org/officeDocument/2006/relationships/image" Target="../media/image224.png"/><Relationship Id="rId22" Type="http://schemas.openxmlformats.org/officeDocument/2006/relationships/image" Target="../media/image380.png"/><Relationship Id="rId27" Type="http://schemas.openxmlformats.org/officeDocument/2006/relationships/image" Target="../media/image385.png"/><Relationship Id="rId30" Type="http://schemas.openxmlformats.org/officeDocument/2006/relationships/image" Target="../media/image388.png"/><Relationship Id="rId35" Type="http://schemas.openxmlformats.org/officeDocument/2006/relationships/image" Target="../media/image393.png"/><Relationship Id="rId43" Type="http://schemas.openxmlformats.org/officeDocument/2006/relationships/image" Target="../media/image401.png"/><Relationship Id="rId48" Type="http://schemas.openxmlformats.org/officeDocument/2006/relationships/image" Target="../media/image406.png"/><Relationship Id="rId56" Type="http://schemas.openxmlformats.org/officeDocument/2006/relationships/image" Target="../media/image414.png"/><Relationship Id="rId64" Type="http://schemas.openxmlformats.org/officeDocument/2006/relationships/image" Target="../media/image422.png"/><Relationship Id="rId8" Type="http://schemas.openxmlformats.org/officeDocument/2006/relationships/image" Target="../media/image150.png"/><Relationship Id="rId51" Type="http://schemas.openxmlformats.org/officeDocument/2006/relationships/image" Target="../media/image409.png"/><Relationship Id="rId3" Type="http://schemas.openxmlformats.org/officeDocument/2006/relationships/image" Target="../media/image369.png"/><Relationship Id="rId12" Type="http://schemas.openxmlformats.org/officeDocument/2006/relationships/image" Target="../media/image222.png"/><Relationship Id="rId17" Type="http://schemas.openxmlformats.org/officeDocument/2006/relationships/image" Target="../media/image375.png"/><Relationship Id="rId25" Type="http://schemas.openxmlformats.org/officeDocument/2006/relationships/image" Target="../media/image383.png"/><Relationship Id="rId33" Type="http://schemas.openxmlformats.org/officeDocument/2006/relationships/image" Target="../media/image391.png"/><Relationship Id="rId38" Type="http://schemas.openxmlformats.org/officeDocument/2006/relationships/image" Target="../media/image396.png"/><Relationship Id="rId46" Type="http://schemas.openxmlformats.org/officeDocument/2006/relationships/image" Target="../media/image404.png"/><Relationship Id="rId59" Type="http://schemas.openxmlformats.org/officeDocument/2006/relationships/image" Target="../media/image417.png"/><Relationship Id="rId67" Type="http://schemas.openxmlformats.org/officeDocument/2006/relationships/image" Target="../media/image425.png"/><Relationship Id="rId20" Type="http://schemas.openxmlformats.org/officeDocument/2006/relationships/image" Target="../media/image378.png"/><Relationship Id="rId41" Type="http://schemas.openxmlformats.org/officeDocument/2006/relationships/image" Target="../media/image399.png"/><Relationship Id="rId54" Type="http://schemas.openxmlformats.org/officeDocument/2006/relationships/image" Target="../media/image412.png"/><Relationship Id="rId62" Type="http://schemas.openxmlformats.org/officeDocument/2006/relationships/image" Target="../media/image4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2.png"/><Relationship Id="rId15" Type="http://schemas.openxmlformats.org/officeDocument/2006/relationships/image" Target="../media/image373.png"/><Relationship Id="rId23" Type="http://schemas.openxmlformats.org/officeDocument/2006/relationships/image" Target="../media/image381.png"/><Relationship Id="rId28" Type="http://schemas.openxmlformats.org/officeDocument/2006/relationships/image" Target="../media/image386.png"/><Relationship Id="rId36" Type="http://schemas.openxmlformats.org/officeDocument/2006/relationships/image" Target="../media/image394.png"/><Relationship Id="rId49" Type="http://schemas.openxmlformats.org/officeDocument/2006/relationships/image" Target="../media/image407.png"/><Relationship Id="rId57" Type="http://schemas.openxmlformats.org/officeDocument/2006/relationships/image" Target="../media/image415.png"/><Relationship Id="rId10" Type="http://schemas.openxmlformats.org/officeDocument/2006/relationships/image" Target="../media/image152.png"/><Relationship Id="rId31" Type="http://schemas.openxmlformats.org/officeDocument/2006/relationships/image" Target="../media/image389.png"/><Relationship Id="rId44" Type="http://schemas.openxmlformats.org/officeDocument/2006/relationships/image" Target="../media/image402.png"/><Relationship Id="rId52" Type="http://schemas.openxmlformats.org/officeDocument/2006/relationships/image" Target="../media/image410.png"/><Relationship Id="rId60" Type="http://schemas.openxmlformats.org/officeDocument/2006/relationships/image" Target="../media/image418.png"/><Relationship Id="rId65" Type="http://schemas.openxmlformats.org/officeDocument/2006/relationships/image" Target="../media/image423.png"/><Relationship Id="rId4" Type="http://schemas.openxmlformats.org/officeDocument/2006/relationships/image" Target="../media/image370.png"/><Relationship Id="rId9" Type="http://schemas.openxmlformats.org/officeDocument/2006/relationships/image" Target="../media/image151.png"/><Relationship Id="rId13" Type="http://schemas.openxmlformats.org/officeDocument/2006/relationships/image" Target="../media/image223.png"/><Relationship Id="rId18" Type="http://schemas.openxmlformats.org/officeDocument/2006/relationships/image" Target="../media/image376.png"/><Relationship Id="rId39" Type="http://schemas.openxmlformats.org/officeDocument/2006/relationships/image" Target="../media/image39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5.png"/><Relationship Id="rId21" Type="http://schemas.openxmlformats.org/officeDocument/2006/relationships/image" Target="../media/image430.png"/><Relationship Id="rId42" Type="http://schemas.openxmlformats.org/officeDocument/2006/relationships/image" Target="../media/image445.png"/><Relationship Id="rId47" Type="http://schemas.openxmlformats.org/officeDocument/2006/relationships/image" Target="../media/image450.png"/><Relationship Id="rId63" Type="http://schemas.openxmlformats.org/officeDocument/2006/relationships/image" Target="../media/image355.png"/><Relationship Id="rId68" Type="http://schemas.openxmlformats.org/officeDocument/2006/relationships/image" Target="../media/image457.png"/><Relationship Id="rId2" Type="http://schemas.openxmlformats.org/officeDocument/2006/relationships/image" Target="../media/image291.png"/><Relationship Id="rId16" Type="http://schemas.openxmlformats.org/officeDocument/2006/relationships/image" Target="../media/image227.png"/><Relationship Id="rId29" Type="http://schemas.openxmlformats.org/officeDocument/2006/relationships/image" Target="../media/image238.png"/><Relationship Id="rId11" Type="http://schemas.openxmlformats.org/officeDocument/2006/relationships/image" Target="../media/image222.png"/><Relationship Id="rId24" Type="http://schemas.openxmlformats.org/officeDocument/2006/relationships/image" Target="../media/image433.png"/><Relationship Id="rId32" Type="http://schemas.openxmlformats.org/officeDocument/2006/relationships/image" Target="../media/image388.png"/><Relationship Id="rId37" Type="http://schemas.openxmlformats.org/officeDocument/2006/relationships/image" Target="../media/image440.png"/><Relationship Id="rId40" Type="http://schemas.openxmlformats.org/officeDocument/2006/relationships/image" Target="../media/image443.png"/><Relationship Id="rId45" Type="http://schemas.openxmlformats.org/officeDocument/2006/relationships/image" Target="../media/image448.png"/><Relationship Id="rId53" Type="http://schemas.openxmlformats.org/officeDocument/2006/relationships/image" Target="../media/image452.png"/><Relationship Id="rId58" Type="http://schemas.openxmlformats.org/officeDocument/2006/relationships/image" Target="../media/image350.png"/><Relationship Id="rId66" Type="http://schemas.openxmlformats.org/officeDocument/2006/relationships/image" Target="../media/image455.png"/><Relationship Id="rId74" Type="http://schemas.openxmlformats.org/officeDocument/2006/relationships/image" Target="../media/image463.png"/><Relationship Id="rId5" Type="http://schemas.openxmlformats.org/officeDocument/2006/relationships/image" Target="../media/image294.png"/><Relationship Id="rId61" Type="http://schemas.openxmlformats.org/officeDocument/2006/relationships/image" Target="../media/image353.png"/><Relationship Id="rId19" Type="http://schemas.openxmlformats.org/officeDocument/2006/relationships/image" Target="../media/image299.png"/><Relationship Id="rId14" Type="http://schemas.openxmlformats.org/officeDocument/2006/relationships/image" Target="../media/image225.png"/><Relationship Id="rId22" Type="http://schemas.openxmlformats.org/officeDocument/2006/relationships/image" Target="../media/image431.png"/><Relationship Id="rId27" Type="http://schemas.openxmlformats.org/officeDocument/2006/relationships/image" Target="../media/image436.png"/><Relationship Id="rId30" Type="http://schemas.openxmlformats.org/officeDocument/2006/relationships/image" Target="../media/image239.png"/><Relationship Id="rId35" Type="http://schemas.openxmlformats.org/officeDocument/2006/relationships/image" Target="../media/image438.png"/><Relationship Id="rId43" Type="http://schemas.openxmlformats.org/officeDocument/2006/relationships/image" Target="../media/image446.png"/><Relationship Id="rId48" Type="http://schemas.openxmlformats.org/officeDocument/2006/relationships/image" Target="../media/image451.png"/><Relationship Id="rId56" Type="http://schemas.openxmlformats.org/officeDocument/2006/relationships/image" Target="../media/image453.png"/><Relationship Id="rId64" Type="http://schemas.openxmlformats.org/officeDocument/2006/relationships/image" Target="../media/image356.png"/><Relationship Id="rId69" Type="http://schemas.openxmlformats.org/officeDocument/2006/relationships/image" Target="../media/image458.png"/><Relationship Id="rId8" Type="http://schemas.openxmlformats.org/officeDocument/2006/relationships/image" Target="../media/image427.png"/><Relationship Id="rId51" Type="http://schemas.openxmlformats.org/officeDocument/2006/relationships/image" Target="../media/image344.png"/><Relationship Id="rId72" Type="http://schemas.openxmlformats.org/officeDocument/2006/relationships/image" Target="../media/image461.png"/><Relationship Id="rId3" Type="http://schemas.openxmlformats.org/officeDocument/2006/relationships/image" Target="../media/image292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5" Type="http://schemas.openxmlformats.org/officeDocument/2006/relationships/image" Target="../media/image434.png"/><Relationship Id="rId33" Type="http://schemas.openxmlformats.org/officeDocument/2006/relationships/image" Target="../media/image389.png"/><Relationship Id="rId38" Type="http://schemas.openxmlformats.org/officeDocument/2006/relationships/image" Target="../media/image441.png"/><Relationship Id="rId46" Type="http://schemas.openxmlformats.org/officeDocument/2006/relationships/image" Target="../media/image449.png"/><Relationship Id="rId59" Type="http://schemas.openxmlformats.org/officeDocument/2006/relationships/image" Target="../media/image351.png"/><Relationship Id="rId67" Type="http://schemas.openxmlformats.org/officeDocument/2006/relationships/image" Target="../media/image456.png"/><Relationship Id="rId20" Type="http://schemas.openxmlformats.org/officeDocument/2006/relationships/image" Target="../media/image429.png"/><Relationship Id="rId41" Type="http://schemas.openxmlformats.org/officeDocument/2006/relationships/image" Target="../media/image444.png"/><Relationship Id="rId54" Type="http://schemas.openxmlformats.org/officeDocument/2006/relationships/image" Target="../media/image347.png"/><Relationship Id="rId62" Type="http://schemas.openxmlformats.org/officeDocument/2006/relationships/image" Target="../media/image354.png"/><Relationship Id="rId70" Type="http://schemas.openxmlformats.org/officeDocument/2006/relationships/image" Target="../media/image459.png"/><Relationship Id="rId75" Type="http://schemas.openxmlformats.org/officeDocument/2006/relationships/image" Target="../media/image4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5.png"/><Relationship Id="rId15" Type="http://schemas.openxmlformats.org/officeDocument/2006/relationships/image" Target="../media/image226.png"/><Relationship Id="rId23" Type="http://schemas.openxmlformats.org/officeDocument/2006/relationships/image" Target="../media/image432.png"/><Relationship Id="rId28" Type="http://schemas.openxmlformats.org/officeDocument/2006/relationships/image" Target="../media/image437.png"/><Relationship Id="rId36" Type="http://schemas.openxmlformats.org/officeDocument/2006/relationships/image" Target="../media/image439.png"/><Relationship Id="rId49" Type="http://schemas.openxmlformats.org/officeDocument/2006/relationships/image" Target="../media/image342.png"/><Relationship Id="rId57" Type="http://schemas.openxmlformats.org/officeDocument/2006/relationships/image" Target="../media/image349.png"/><Relationship Id="rId10" Type="http://schemas.openxmlformats.org/officeDocument/2006/relationships/image" Target="../media/image153.png"/><Relationship Id="rId31" Type="http://schemas.openxmlformats.org/officeDocument/2006/relationships/image" Target="../media/image387.png"/><Relationship Id="rId44" Type="http://schemas.openxmlformats.org/officeDocument/2006/relationships/image" Target="../media/image447.png"/><Relationship Id="rId52" Type="http://schemas.openxmlformats.org/officeDocument/2006/relationships/image" Target="../media/image345.png"/><Relationship Id="rId60" Type="http://schemas.openxmlformats.org/officeDocument/2006/relationships/image" Target="../media/image352.png"/><Relationship Id="rId65" Type="http://schemas.openxmlformats.org/officeDocument/2006/relationships/image" Target="../media/image454.png"/><Relationship Id="rId73" Type="http://schemas.openxmlformats.org/officeDocument/2006/relationships/image" Target="../media/image462.png"/><Relationship Id="rId4" Type="http://schemas.openxmlformats.org/officeDocument/2006/relationships/image" Target="../media/image293.png"/><Relationship Id="rId9" Type="http://schemas.openxmlformats.org/officeDocument/2006/relationships/image" Target="../media/image428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9" Type="http://schemas.openxmlformats.org/officeDocument/2006/relationships/image" Target="../media/image442.png"/><Relationship Id="rId34" Type="http://schemas.openxmlformats.org/officeDocument/2006/relationships/image" Target="../media/image390.png"/><Relationship Id="rId50" Type="http://schemas.openxmlformats.org/officeDocument/2006/relationships/image" Target="../media/image343.png"/><Relationship Id="rId55" Type="http://schemas.openxmlformats.org/officeDocument/2006/relationships/image" Target="../media/image348.png"/><Relationship Id="rId76" Type="http://schemas.openxmlformats.org/officeDocument/2006/relationships/image" Target="../media/image465.png"/><Relationship Id="rId7" Type="http://schemas.openxmlformats.org/officeDocument/2006/relationships/image" Target="../media/image296.png"/><Relationship Id="rId71" Type="http://schemas.openxmlformats.org/officeDocument/2006/relationships/image" Target="../media/image46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6.png"/><Relationship Id="rId18" Type="http://schemas.openxmlformats.org/officeDocument/2006/relationships/image" Target="../media/image481.png"/><Relationship Id="rId26" Type="http://schemas.openxmlformats.org/officeDocument/2006/relationships/image" Target="../media/image489.png"/><Relationship Id="rId39" Type="http://schemas.openxmlformats.org/officeDocument/2006/relationships/image" Target="../media/image501.png"/><Relationship Id="rId21" Type="http://schemas.openxmlformats.org/officeDocument/2006/relationships/image" Target="../media/image484.png"/><Relationship Id="rId34" Type="http://schemas.openxmlformats.org/officeDocument/2006/relationships/image" Target="../media/image497.png"/><Relationship Id="rId42" Type="http://schemas.openxmlformats.org/officeDocument/2006/relationships/image" Target="../media/image504.png"/><Relationship Id="rId47" Type="http://schemas.openxmlformats.org/officeDocument/2006/relationships/image" Target="../media/image509.png"/><Relationship Id="rId50" Type="http://schemas.openxmlformats.org/officeDocument/2006/relationships/image" Target="../media/image512.png"/><Relationship Id="rId55" Type="http://schemas.openxmlformats.org/officeDocument/2006/relationships/image" Target="../media/image517.png"/><Relationship Id="rId7" Type="http://schemas.openxmlformats.org/officeDocument/2006/relationships/image" Target="../media/image471.png"/><Relationship Id="rId2" Type="http://schemas.openxmlformats.org/officeDocument/2006/relationships/image" Target="../media/image466.png"/><Relationship Id="rId16" Type="http://schemas.openxmlformats.org/officeDocument/2006/relationships/image" Target="../media/image479.png"/><Relationship Id="rId29" Type="http://schemas.openxmlformats.org/officeDocument/2006/relationships/image" Target="../media/image492.png"/><Relationship Id="rId11" Type="http://schemas.openxmlformats.org/officeDocument/2006/relationships/image" Target="../media/image474.png"/><Relationship Id="rId24" Type="http://schemas.openxmlformats.org/officeDocument/2006/relationships/image" Target="../media/image487.png"/><Relationship Id="rId32" Type="http://schemas.openxmlformats.org/officeDocument/2006/relationships/image" Target="../media/image495.png"/><Relationship Id="rId37" Type="http://schemas.openxmlformats.org/officeDocument/2006/relationships/image" Target="../media/image176.png"/><Relationship Id="rId40" Type="http://schemas.openxmlformats.org/officeDocument/2006/relationships/image" Target="../media/image502.png"/><Relationship Id="rId45" Type="http://schemas.openxmlformats.org/officeDocument/2006/relationships/image" Target="../media/image507.png"/><Relationship Id="rId53" Type="http://schemas.openxmlformats.org/officeDocument/2006/relationships/image" Target="../media/image515.png"/><Relationship Id="rId58" Type="http://schemas.openxmlformats.org/officeDocument/2006/relationships/image" Target="../media/image419.png"/><Relationship Id="rId5" Type="http://schemas.openxmlformats.org/officeDocument/2006/relationships/image" Target="../media/image469.png"/><Relationship Id="rId61" Type="http://schemas.openxmlformats.org/officeDocument/2006/relationships/image" Target="../media/image522.png"/><Relationship Id="rId19" Type="http://schemas.openxmlformats.org/officeDocument/2006/relationships/image" Target="../media/image482.png"/><Relationship Id="rId14" Type="http://schemas.openxmlformats.org/officeDocument/2006/relationships/image" Target="../media/image477.png"/><Relationship Id="rId22" Type="http://schemas.openxmlformats.org/officeDocument/2006/relationships/image" Target="../media/image485.png"/><Relationship Id="rId27" Type="http://schemas.openxmlformats.org/officeDocument/2006/relationships/image" Target="../media/image490.png"/><Relationship Id="rId30" Type="http://schemas.openxmlformats.org/officeDocument/2006/relationships/image" Target="../media/image493.png"/><Relationship Id="rId35" Type="http://schemas.openxmlformats.org/officeDocument/2006/relationships/image" Target="../media/image498.png"/><Relationship Id="rId43" Type="http://schemas.openxmlformats.org/officeDocument/2006/relationships/image" Target="../media/image505.png"/><Relationship Id="rId48" Type="http://schemas.openxmlformats.org/officeDocument/2006/relationships/image" Target="../media/image510.png"/><Relationship Id="rId56" Type="http://schemas.openxmlformats.org/officeDocument/2006/relationships/image" Target="../media/image518.png"/><Relationship Id="rId8" Type="http://schemas.openxmlformats.org/officeDocument/2006/relationships/image" Target="../media/image153.png"/><Relationship Id="rId51" Type="http://schemas.openxmlformats.org/officeDocument/2006/relationships/image" Target="../media/image513.png"/><Relationship Id="rId3" Type="http://schemas.openxmlformats.org/officeDocument/2006/relationships/image" Target="../media/image467.png"/><Relationship Id="rId12" Type="http://schemas.openxmlformats.org/officeDocument/2006/relationships/image" Target="../media/image475.png"/><Relationship Id="rId17" Type="http://schemas.openxmlformats.org/officeDocument/2006/relationships/image" Target="../media/image480.png"/><Relationship Id="rId25" Type="http://schemas.openxmlformats.org/officeDocument/2006/relationships/image" Target="../media/image488.png"/><Relationship Id="rId33" Type="http://schemas.openxmlformats.org/officeDocument/2006/relationships/image" Target="../media/image496.png"/><Relationship Id="rId38" Type="http://schemas.openxmlformats.org/officeDocument/2006/relationships/image" Target="../media/image500.png"/><Relationship Id="rId46" Type="http://schemas.openxmlformats.org/officeDocument/2006/relationships/image" Target="../media/image508.png"/><Relationship Id="rId59" Type="http://schemas.openxmlformats.org/officeDocument/2006/relationships/image" Target="../media/image520.png"/><Relationship Id="rId20" Type="http://schemas.openxmlformats.org/officeDocument/2006/relationships/image" Target="../media/image483.png"/><Relationship Id="rId41" Type="http://schemas.openxmlformats.org/officeDocument/2006/relationships/image" Target="../media/image503.png"/><Relationship Id="rId54" Type="http://schemas.openxmlformats.org/officeDocument/2006/relationships/image" Target="../media/image516.png"/><Relationship Id="rId62" Type="http://schemas.openxmlformats.org/officeDocument/2006/relationships/image" Target="../media/image5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0.png"/><Relationship Id="rId15" Type="http://schemas.openxmlformats.org/officeDocument/2006/relationships/image" Target="../media/image478.png"/><Relationship Id="rId23" Type="http://schemas.openxmlformats.org/officeDocument/2006/relationships/image" Target="../media/image486.png"/><Relationship Id="rId28" Type="http://schemas.openxmlformats.org/officeDocument/2006/relationships/image" Target="../media/image491.png"/><Relationship Id="rId36" Type="http://schemas.openxmlformats.org/officeDocument/2006/relationships/image" Target="../media/image499.png"/><Relationship Id="rId49" Type="http://schemas.openxmlformats.org/officeDocument/2006/relationships/image" Target="../media/image511.png"/><Relationship Id="rId57" Type="http://schemas.openxmlformats.org/officeDocument/2006/relationships/image" Target="../media/image519.png"/><Relationship Id="rId10" Type="http://schemas.openxmlformats.org/officeDocument/2006/relationships/image" Target="../media/image473.png"/><Relationship Id="rId31" Type="http://schemas.openxmlformats.org/officeDocument/2006/relationships/image" Target="../media/image494.png"/><Relationship Id="rId44" Type="http://schemas.openxmlformats.org/officeDocument/2006/relationships/image" Target="../media/image506.png"/><Relationship Id="rId52" Type="http://schemas.openxmlformats.org/officeDocument/2006/relationships/image" Target="../media/image514.png"/><Relationship Id="rId60" Type="http://schemas.openxmlformats.org/officeDocument/2006/relationships/image" Target="../media/image521.png"/><Relationship Id="rId4" Type="http://schemas.openxmlformats.org/officeDocument/2006/relationships/image" Target="../media/image468.png"/><Relationship Id="rId9" Type="http://schemas.openxmlformats.org/officeDocument/2006/relationships/image" Target="../media/image4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7816" y="3049523"/>
            <a:ext cx="264160" cy="355600"/>
          </a:xfrm>
          <a:custGeom>
            <a:avLst/>
            <a:gdLst/>
            <a:ahLst/>
            <a:cxnLst/>
            <a:rect l="l" t="t" r="r" b="b"/>
            <a:pathLst>
              <a:path w="264160" h="355600">
                <a:moveTo>
                  <a:pt x="257556" y="39624"/>
                </a:moveTo>
                <a:lnTo>
                  <a:pt x="6095" y="39624"/>
                </a:lnTo>
                <a:lnTo>
                  <a:pt x="6095" y="38100"/>
                </a:lnTo>
                <a:lnTo>
                  <a:pt x="4571" y="38100"/>
                </a:lnTo>
                <a:lnTo>
                  <a:pt x="3047" y="36576"/>
                </a:lnTo>
                <a:lnTo>
                  <a:pt x="3047" y="35052"/>
                </a:lnTo>
                <a:lnTo>
                  <a:pt x="1524" y="33528"/>
                </a:lnTo>
                <a:lnTo>
                  <a:pt x="1524" y="28956"/>
                </a:lnTo>
                <a:lnTo>
                  <a:pt x="0" y="25908"/>
                </a:lnTo>
                <a:lnTo>
                  <a:pt x="0" y="13716"/>
                </a:lnTo>
                <a:lnTo>
                  <a:pt x="1524" y="10668"/>
                </a:lnTo>
                <a:lnTo>
                  <a:pt x="1524" y="6096"/>
                </a:lnTo>
                <a:lnTo>
                  <a:pt x="3047" y="4572"/>
                </a:lnTo>
                <a:lnTo>
                  <a:pt x="3047" y="3048"/>
                </a:lnTo>
                <a:lnTo>
                  <a:pt x="4571" y="1524"/>
                </a:lnTo>
                <a:lnTo>
                  <a:pt x="6095" y="1524"/>
                </a:lnTo>
                <a:lnTo>
                  <a:pt x="6095" y="0"/>
                </a:lnTo>
                <a:lnTo>
                  <a:pt x="257556" y="0"/>
                </a:lnTo>
                <a:lnTo>
                  <a:pt x="262128" y="4572"/>
                </a:lnTo>
                <a:lnTo>
                  <a:pt x="262128" y="7620"/>
                </a:lnTo>
                <a:lnTo>
                  <a:pt x="263652" y="10668"/>
                </a:lnTo>
                <a:lnTo>
                  <a:pt x="263652" y="28956"/>
                </a:lnTo>
                <a:lnTo>
                  <a:pt x="262128" y="32004"/>
                </a:lnTo>
                <a:lnTo>
                  <a:pt x="262128" y="35052"/>
                </a:lnTo>
                <a:lnTo>
                  <a:pt x="257556" y="39624"/>
                </a:lnTo>
                <a:close/>
              </a:path>
              <a:path w="264160" h="355600">
                <a:moveTo>
                  <a:pt x="152400" y="352044"/>
                </a:moveTo>
                <a:lnTo>
                  <a:pt x="111252" y="352044"/>
                </a:lnTo>
                <a:lnTo>
                  <a:pt x="108204" y="348996"/>
                </a:lnTo>
                <a:lnTo>
                  <a:pt x="108204" y="39624"/>
                </a:lnTo>
                <a:lnTo>
                  <a:pt x="155448" y="39624"/>
                </a:lnTo>
                <a:lnTo>
                  <a:pt x="155448" y="348996"/>
                </a:lnTo>
                <a:lnTo>
                  <a:pt x="152400" y="352044"/>
                </a:lnTo>
                <a:close/>
              </a:path>
              <a:path w="264160" h="355600">
                <a:moveTo>
                  <a:pt x="149352" y="353568"/>
                </a:moveTo>
                <a:lnTo>
                  <a:pt x="115824" y="353568"/>
                </a:lnTo>
                <a:lnTo>
                  <a:pt x="112776" y="352044"/>
                </a:lnTo>
                <a:lnTo>
                  <a:pt x="150876" y="352044"/>
                </a:lnTo>
                <a:lnTo>
                  <a:pt x="149352" y="353568"/>
                </a:lnTo>
                <a:close/>
              </a:path>
              <a:path w="264160" h="355600">
                <a:moveTo>
                  <a:pt x="143256" y="355092"/>
                </a:moveTo>
                <a:lnTo>
                  <a:pt x="120396" y="355092"/>
                </a:lnTo>
                <a:lnTo>
                  <a:pt x="117348" y="353568"/>
                </a:lnTo>
                <a:lnTo>
                  <a:pt x="146304" y="353568"/>
                </a:lnTo>
                <a:lnTo>
                  <a:pt x="143256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8711" y="3022091"/>
            <a:ext cx="212090" cy="382905"/>
          </a:xfrm>
          <a:custGeom>
            <a:avLst/>
            <a:gdLst/>
            <a:ahLst/>
            <a:cxnLst/>
            <a:rect l="l" t="t" r="r" b="b"/>
            <a:pathLst>
              <a:path w="212089" h="382904">
                <a:moveTo>
                  <a:pt x="36576" y="1523"/>
                </a:moveTo>
                <a:lnTo>
                  <a:pt x="9143" y="1523"/>
                </a:lnTo>
                <a:lnTo>
                  <a:pt x="12192" y="0"/>
                </a:lnTo>
                <a:lnTo>
                  <a:pt x="33528" y="0"/>
                </a:lnTo>
                <a:lnTo>
                  <a:pt x="36576" y="1523"/>
                </a:lnTo>
                <a:close/>
              </a:path>
              <a:path w="212089" h="382904">
                <a:moveTo>
                  <a:pt x="44196" y="379476"/>
                </a:moveTo>
                <a:lnTo>
                  <a:pt x="1524" y="379476"/>
                </a:lnTo>
                <a:lnTo>
                  <a:pt x="1524" y="377952"/>
                </a:lnTo>
                <a:lnTo>
                  <a:pt x="0" y="376428"/>
                </a:lnTo>
                <a:lnTo>
                  <a:pt x="0" y="6096"/>
                </a:lnTo>
                <a:lnTo>
                  <a:pt x="4572" y="1523"/>
                </a:lnTo>
                <a:lnTo>
                  <a:pt x="41148" y="1523"/>
                </a:lnTo>
                <a:lnTo>
                  <a:pt x="45719" y="6096"/>
                </a:lnTo>
                <a:lnTo>
                  <a:pt x="45719" y="156972"/>
                </a:lnTo>
                <a:lnTo>
                  <a:pt x="103613" y="156972"/>
                </a:lnTo>
                <a:lnTo>
                  <a:pt x="63817" y="182308"/>
                </a:lnTo>
                <a:lnTo>
                  <a:pt x="45719" y="202692"/>
                </a:lnTo>
                <a:lnTo>
                  <a:pt x="45719" y="376428"/>
                </a:lnTo>
                <a:lnTo>
                  <a:pt x="44196" y="377952"/>
                </a:lnTo>
                <a:lnTo>
                  <a:pt x="44196" y="379476"/>
                </a:lnTo>
                <a:close/>
              </a:path>
              <a:path w="212089" h="382904">
                <a:moveTo>
                  <a:pt x="103613" y="156972"/>
                </a:moveTo>
                <a:lnTo>
                  <a:pt x="45719" y="156972"/>
                </a:lnTo>
                <a:lnTo>
                  <a:pt x="55102" y="147280"/>
                </a:lnTo>
                <a:lnTo>
                  <a:pt x="94083" y="121610"/>
                </a:lnTo>
                <a:lnTo>
                  <a:pt x="123444" y="115824"/>
                </a:lnTo>
                <a:lnTo>
                  <a:pt x="135445" y="116371"/>
                </a:lnTo>
                <a:lnTo>
                  <a:pt x="173164" y="128301"/>
                </a:lnTo>
                <a:lnTo>
                  <a:pt x="198236" y="155448"/>
                </a:lnTo>
                <a:lnTo>
                  <a:pt x="114300" y="155448"/>
                </a:lnTo>
                <a:lnTo>
                  <a:pt x="106060" y="156281"/>
                </a:lnTo>
                <a:lnTo>
                  <a:pt x="103613" y="156972"/>
                </a:lnTo>
                <a:close/>
              </a:path>
              <a:path w="212089" h="382904">
                <a:moveTo>
                  <a:pt x="210312" y="379476"/>
                </a:moveTo>
                <a:lnTo>
                  <a:pt x="167640" y="379476"/>
                </a:lnTo>
                <a:lnTo>
                  <a:pt x="167640" y="377952"/>
                </a:lnTo>
                <a:lnTo>
                  <a:pt x="166116" y="376428"/>
                </a:lnTo>
                <a:lnTo>
                  <a:pt x="166116" y="230124"/>
                </a:lnTo>
                <a:lnTo>
                  <a:pt x="165854" y="220384"/>
                </a:lnTo>
                <a:lnTo>
                  <a:pt x="153924" y="175260"/>
                </a:lnTo>
                <a:lnTo>
                  <a:pt x="123444" y="155448"/>
                </a:lnTo>
                <a:lnTo>
                  <a:pt x="198236" y="155448"/>
                </a:lnTo>
                <a:lnTo>
                  <a:pt x="210693" y="200215"/>
                </a:lnTo>
                <a:lnTo>
                  <a:pt x="211836" y="376428"/>
                </a:lnTo>
                <a:lnTo>
                  <a:pt x="210312" y="377952"/>
                </a:lnTo>
                <a:lnTo>
                  <a:pt x="210312" y="379476"/>
                </a:lnTo>
                <a:close/>
              </a:path>
              <a:path w="212089" h="382904">
                <a:moveTo>
                  <a:pt x="41148" y="381000"/>
                </a:moveTo>
                <a:lnTo>
                  <a:pt x="4572" y="381000"/>
                </a:lnTo>
                <a:lnTo>
                  <a:pt x="3048" y="379476"/>
                </a:lnTo>
                <a:lnTo>
                  <a:pt x="42672" y="379476"/>
                </a:lnTo>
                <a:lnTo>
                  <a:pt x="41148" y="381000"/>
                </a:lnTo>
                <a:close/>
              </a:path>
              <a:path w="212089" h="382904">
                <a:moveTo>
                  <a:pt x="207264" y="381000"/>
                </a:moveTo>
                <a:lnTo>
                  <a:pt x="170688" y="381000"/>
                </a:lnTo>
                <a:lnTo>
                  <a:pt x="169164" y="379476"/>
                </a:lnTo>
                <a:lnTo>
                  <a:pt x="208788" y="379476"/>
                </a:lnTo>
                <a:lnTo>
                  <a:pt x="207264" y="381000"/>
                </a:lnTo>
                <a:close/>
              </a:path>
              <a:path w="212089" h="382904">
                <a:moveTo>
                  <a:pt x="33528" y="382524"/>
                </a:moveTo>
                <a:lnTo>
                  <a:pt x="12192" y="382524"/>
                </a:lnTo>
                <a:lnTo>
                  <a:pt x="9143" y="381000"/>
                </a:lnTo>
                <a:lnTo>
                  <a:pt x="36576" y="381000"/>
                </a:lnTo>
                <a:lnTo>
                  <a:pt x="33528" y="382524"/>
                </a:lnTo>
                <a:close/>
              </a:path>
              <a:path w="212089" h="382904">
                <a:moveTo>
                  <a:pt x="199644" y="382524"/>
                </a:moveTo>
                <a:lnTo>
                  <a:pt x="178308" y="382524"/>
                </a:lnTo>
                <a:lnTo>
                  <a:pt x="175260" y="381000"/>
                </a:lnTo>
                <a:lnTo>
                  <a:pt x="202692" y="381000"/>
                </a:lnTo>
                <a:lnTo>
                  <a:pt x="199644" y="38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4555" y="3137916"/>
            <a:ext cx="226060" cy="269875"/>
          </a:xfrm>
          <a:custGeom>
            <a:avLst/>
            <a:gdLst/>
            <a:ahLst/>
            <a:cxnLst/>
            <a:rect l="l" t="t" r="r" b="b"/>
            <a:pathLst>
              <a:path w="226060" h="269875">
                <a:moveTo>
                  <a:pt x="121920" y="269748"/>
                </a:moveTo>
                <a:lnTo>
                  <a:pt x="80557" y="264604"/>
                </a:lnTo>
                <a:lnTo>
                  <a:pt x="38790" y="243887"/>
                </a:lnTo>
                <a:lnTo>
                  <a:pt x="11620" y="207073"/>
                </a:lnTo>
                <a:lnTo>
                  <a:pt x="1524" y="167640"/>
                </a:lnTo>
                <a:lnTo>
                  <a:pt x="0" y="135636"/>
                </a:lnTo>
                <a:lnTo>
                  <a:pt x="547" y="120181"/>
                </a:lnTo>
                <a:lnTo>
                  <a:pt x="7620" y="79248"/>
                </a:lnTo>
                <a:lnTo>
                  <a:pt x="32004" y="36576"/>
                </a:lnTo>
                <a:lnTo>
                  <a:pt x="68580" y="9144"/>
                </a:lnTo>
                <a:lnTo>
                  <a:pt x="117348" y="0"/>
                </a:lnTo>
                <a:lnTo>
                  <a:pt x="131397" y="571"/>
                </a:lnTo>
                <a:lnTo>
                  <a:pt x="175925" y="14287"/>
                </a:lnTo>
                <a:lnTo>
                  <a:pt x="200804" y="35052"/>
                </a:lnTo>
                <a:lnTo>
                  <a:pt x="114300" y="35052"/>
                </a:lnTo>
                <a:lnTo>
                  <a:pt x="106560" y="35361"/>
                </a:lnTo>
                <a:lnTo>
                  <a:pt x="69484" y="52720"/>
                </a:lnTo>
                <a:lnTo>
                  <a:pt x="65532" y="57912"/>
                </a:lnTo>
                <a:lnTo>
                  <a:pt x="61245" y="62769"/>
                </a:lnTo>
                <a:lnTo>
                  <a:pt x="47529" y="102631"/>
                </a:lnTo>
                <a:lnTo>
                  <a:pt x="47244" y="109728"/>
                </a:lnTo>
                <a:lnTo>
                  <a:pt x="225287" y="109728"/>
                </a:lnTo>
                <a:lnTo>
                  <a:pt x="225552" y="115824"/>
                </a:lnTo>
                <a:lnTo>
                  <a:pt x="225552" y="131064"/>
                </a:lnTo>
                <a:lnTo>
                  <a:pt x="224028" y="135636"/>
                </a:lnTo>
                <a:lnTo>
                  <a:pt x="219456" y="138684"/>
                </a:lnTo>
                <a:lnTo>
                  <a:pt x="216408" y="141732"/>
                </a:lnTo>
                <a:lnTo>
                  <a:pt x="211836" y="143256"/>
                </a:lnTo>
                <a:lnTo>
                  <a:pt x="47244" y="143256"/>
                </a:lnTo>
                <a:lnTo>
                  <a:pt x="47505" y="153257"/>
                </a:lnTo>
                <a:lnTo>
                  <a:pt x="56007" y="196024"/>
                </a:lnTo>
                <a:lnTo>
                  <a:pt x="89916" y="227076"/>
                </a:lnTo>
                <a:lnTo>
                  <a:pt x="126492" y="233172"/>
                </a:lnTo>
                <a:lnTo>
                  <a:pt x="214884" y="233172"/>
                </a:lnTo>
                <a:lnTo>
                  <a:pt x="214884" y="237744"/>
                </a:lnTo>
                <a:lnTo>
                  <a:pt x="213360" y="240792"/>
                </a:lnTo>
                <a:lnTo>
                  <a:pt x="213360" y="245364"/>
                </a:lnTo>
                <a:lnTo>
                  <a:pt x="211836" y="246888"/>
                </a:lnTo>
                <a:lnTo>
                  <a:pt x="211836" y="248412"/>
                </a:lnTo>
                <a:lnTo>
                  <a:pt x="210312" y="248412"/>
                </a:lnTo>
                <a:lnTo>
                  <a:pt x="210312" y="249936"/>
                </a:lnTo>
                <a:lnTo>
                  <a:pt x="208788" y="251460"/>
                </a:lnTo>
                <a:lnTo>
                  <a:pt x="205740" y="252984"/>
                </a:lnTo>
                <a:lnTo>
                  <a:pt x="201168" y="254508"/>
                </a:lnTo>
                <a:lnTo>
                  <a:pt x="196596" y="257556"/>
                </a:lnTo>
                <a:lnTo>
                  <a:pt x="188976" y="259080"/>
                </a:lnTo>
                <a:lnTo>
                  <a:pt x="181356" y="262128"/>
                </a:lnTo>
                <a:lnTo>
                  <a:pt x="175379" y="263271"/>
                </a:lnTo>
                <a:lnTo>
                  <a:pt x="155448" y="266700"/>
                </a:lnTo>
                <a:lnTo>
                  <a:pt x="147423" y="267819"/>
                </a:lnTo>
                <a:lnTo>
                  <a:pt x="139255" y="268795"/>
                </a:lnTo>
                <a:lnTo>
                  <a:pt x="130802" y="269486"/>
                </a:lnTo>
                <a:lnTo>
                  <a:pt x="121920" y="269748"/>
                </a:lnTo>
                <a:close/>
              </a:path>
              <a:path w="226060" h="269875">
                <a:moveTo>
                  <a:pt x="225287" y="109728"/>
                </a:moveTo>
                <a:lnTo>
                  <a:pt x="179832" y="109728"/>
                </a:lnTo>
                <a:lnTo>
                  <a:pt x="178927" y="93440"/>
                </a:lnTo>
                <a:lnTo>
                  <a:pt x="176022" y="78867"/>
                </a:lnTo>
                <a:lnTo>
                  <a:pt x="154162" y="45981"/>
                </a:lnTo>
                <a:lnTo>
                  <a:pt x="114300" y="35052"/>
                </a:lnTo>
                <a:lnTo>
                  <a:pt x="200804" y="35052"/>
                </a:lnTo>
                <a:lnTo>
                  <a:pt x="219456" y="70104"/>
                </a:lnTo>
                <a:lnTo>
                  <a:pt x="225028" y="103751"/>
                </a:lnTo>
                <a:lnTo>
                  <a:pt x="225287" y="109728"/>
                </a:lnTo>
                <a:close/>
              </a:path>
              <a:path w="226060" h="269875">
                <a:moveTo>
                  <a:pt x="214884" y="233172"/>
                </a:moveTo>
                <a:lnTo>
                  <a:pt x="126492" y="233172"/>
                </a:lnTo>
                <a:lnTo>
                  <a:pt x="135112" y="232910"/>
                </a:lnTo>
                <a:lnTo>
                  <a:pt x="142875" y="232219"/>
                </a:lnTo>
                <a:lnTo>
                  <a:pt x="150066" y="231243"/>
                </a:lnTo>
                <a:lnTo>
                  <a:pt x="175260" y="227076"/>
                </a:lnTo>
                <a:lnTo>
                  <a:pt x="187452" y="220980"/>
                </a:lnTo>
                <a:lnTo>
                  <a:pt x="193548" y="219456"/>
                </a:lnTo>
                <a:lnTo>
                  <a:pt x="198120" y="217932"/>
                </a:lnTo>
                <a:lnTo>
                  <a:pt x="204216" y="214884"/>
                </a:lnTo>
                <a:lnTo>
                  <a:pt x="208788" y="214884"/>
                </a:lnTo>
                <a:lnTo>
                  <a:pt x="210312" y="216408"/>
                </a:lnTo>
                <a:lnTo>
                  <a:pt x="211836" y="216408"/>
                </a:lnTo>
                <a:lnTo>
                  <a:pt x="211836" y="217932"/>
                </a:lnTo>
                <a:lnTo>
                  <a:pt x="213360" y="219456"/>
                </a:lnTo>
                <a:lnTo>
                  <a:pt x="213360" y="224028"/>
                </a:lnTo>
                <a:lnTo>
                  <a:pt x="214884" y="225552"/>
                </a:lnTo>
                <a:lnTo>
                  <a:pt x="214884" y="233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228" y="3049523"/>
            <a:ext cx="500380" cy="358140"/>
          </a:xfrm>
          <a:custGeom>
            <a:avLst/>
            <a:gdLst/>
            <a:ahLst/>
            <a:cxnLst/>
            <a:rect l="l" t="t" r="r" b="b"/>
            <a:pathLst>
              <a:path w="500379" h="358139">
                <a:moveTo>
                  <a:pt x="236220" y="342900"/>
                </a:moveTo>
                <a:lnTo>
                  <a:pt x="234696" y="339852"/>
                </a:lnTo>
                <a:lnTo>
                  <a:pt x="234696" y="338328"/>
                </a:lnTo>
                <a:lnTo>
                  <a:pt x="233172" y="333756"/>
                </a:lnTo>
                <a:lnTo>
                  <a:pt x="230124" y="326136"/>
                </a:lnTo>
                <a:lnTo>
                  <a:pt x="198120" y="248412"/>
                </a:lnTo>
                <a:lnTo>
                  <a:pt x="195072" y="240792"/>
                </a:lnTo>
                <a:lnTo>
                  <a:pt x="187452" y="225552"/>
                </a:lnTo>
                <a:lnTo>
                  <a:pt x="182880" y="217932"/>
                </a:lnTo>
                <a:lnTo>
                  <a:pt x="179832" y="211836"/>
                </a:lnTo>
                <a:lnTo>
                  <a:pt x="175260" y="205740"/>
                </a:lnTo>
                <a:lnTo>
                  <a:pt x="172212" y="201168"/>
                </a:lnTo>
                <a:lnTo>
                  <a:pt x="167640" y="196596"/>
                </a:lnTo>
                <a:lnTo>
                  <a:pt x="163068" y="192024"/>
                </a:lnTo>
                <a:lnTo>
                  <a:pt x="156972" y="188976"/>
                </a:lnTo>
                <a:lnTo>
                  <a:pt x="152400" y="184404"/>
                </a:lnTo>
                <a:lnTo>
                  <a:pt x="146304" y="182880"/>
                </a:lnTo>
                <a:lnTo>
                  <a:pt x="154038" y="179451"/>
                </a:lnTo>
                <a:lnTo>
                  <a:pt x="161353" y="176022"/>
                </a:lnTo>
                <a:lnTo>
                  <a:pt x="188734" y="158496"/>
                </a:lnTo>
                <a:lnTo>
                  <a:pt x="191757" y="155663"/>
                </a:lnTo>
                <a:lnTo>
                  <a:pt x="212305" y="117830"/>
                </a:lnTo>
                <a:lnTo>
                  <a:pt x="214884" y="92964"/>
                </a:lnTo>
                <a:lnTo>
                  <a:pt x="214566" y="84086"/>
                </a:lnTo>
                <a:lnTo>
                  <a:pt x="202882" y="45910"/>
                </a:lnTo>
                <a:lnTo>
                  <a:pt x="175107" y="17462"/>
                </a:lnTo>
                <a:lnTo>
                  <a:pt x="164592" y="12242"/>
                </a:lnTo>
                <a:lnTo>
                  <a:pt x="164592" y="97536"/>
                </a:lnTo>
                <a:lnTo>
                  <a:pt x="164592" y="106680"/>
                </a:lnTo>
                <a:lnTo>
                  <a:pt x="147828" y="141732"/>
                </a:lnTo>
                <a:lnTo>
                  <a:pt x="110109" y="157353"/>
                </a:lnTo>
                <a:lnTo>
                  <a:pt x="92964" y="158496"/>
                </a:lnTo>
                <a:lnTo>
                  <a:pt x="47244" y="158496"/>
                </a:lnTo>
                <a:lnTo>
                  <a:pt x="47244" y="38100"/>
                </a:lnTo>
                <a:lnTo>
                  <a:pt x="103632" y="38100"/>
                </a:lnTo>
                <a:lnTo>
                  <a:pt x="109728" y="39624"/>
                </a:lnTo>
                <a:lnTo>
                  <a:pt x="114300" y="39624"/>
                </a:lnTo>
                <a:lnTo>
                  <a:pt x="120396" y="41148"/>
                </a:lnTo>
                <a:lnTo>
                  <a:pt x="124968" y="41148"/>
                </a:lnTo>
                <a:lnTo>
                  <a:pt x="134658" y="45135"/>
                </a:lnTo>
                <a:lnTo>
                  <a:pt x="162306" y="78295"/>
                </a:lnTo>
                <a:lnTo>
                  <a:pt x="164592" y="97536"/>
                </a:lnTo>
                <a:lnTo>
                  <a:pt x="164592" y="12242"/>
                </a:lnTo>
                <a:lnTo>
                  <a:pt x="159346" y="9677"/>
                </a:lnTo>
                <a:lnTo>
                  <a:pt x="150495" y="6477"/>
                </a:lnTo>
                <a:lnTo>
                  <a:pt x="141058" y="3860"/>
                </a:lnTo>
                <a:lnTo>
                  <a:pt x="131064" y="1524"/>
                </a:lnTo>
                <a:lnTo>
                  <a:pt x="120396" y="1524"/>
                </a:lnTo>
                <a:lnTo>
                  <a:pt x="114300" y="0"/>
                </a:lnTo>
                <a:lnTo>
                  <a:pt x="13716" y="0"/>
                </a:lnTo>
                <a:lnTo>
                  <a:pt x="9144" y="1524"/>
                </a:lnTo>
                <a:lnTo>
                  <a:pt x="6096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348996"/>
                </a:lnTo>
                <a:lnTo>
                  <a:pt x="3048" y="352044"/>
                </a:lnTo>
                <a:lnTo>
                  <a:pt x="4572" y="352044"/>
                </a:lnTo>
                <a:lnTo>
                  <a:pt x="6096" y="353568"/>
                </a:lnTo>
                <a:lnTo>
                  <a:pt x="9144" y="353568"/>
                </a:lnTo>
                <a:lnTo>
                  <a:pt x="12192" y="355092"/>
                </a:lnTo>
                <a:lnTo>
                  <a:pt x="35052" y="355092"/>
                </a:lnTo>
                <a:lnTo>
                  <a:pt x="38100" y="353568"/>
                </a:lnTo>
                <a:lnTo>
                  <a:pt x="39624" y="353568"/>
                </a:lnTo>
                <a:lnTo>
                  <a:pt x="42672" y="352044"/>
                </a:lnTo>
                <a:lnTo>
                  <a:pt x="45720" y="352044"/>
                </a:lnTo>
                <a:lnTo>
                  <a:pt x="45720" y="350520"/>
                </a:lnTo>
                <a:lnTo>
                  <a:pt x="47244" y="348996"/>
                </a:lnTo>
                <a:lnTo>
                  <a:pt x="47244" y="196596"/>
                </a:lnTo>
                <a:lnTo>
                  <a:pt x="79248" y="196596"/>
                </a:lnTo>
                <a:lnTo>
                  <a:pt x="120396" y="208788"/>
                </a:lnTo>
                <a:lnTo>
                  <a:pt x="131064" y="220980"/>
                </a:lnTo>
                <a:lnTo>
                  <a:pt x="137160" y="227076"/>
                </a:lnTo>
                <a:lnTo>
                  <a:pt x="140208" y="234696"/>
                </a:lnTo>
                <a:lnTo>
                  <a:pt x="143611" y="240677"/>
                </a:lnTo>
                <a:lnTo>
                  <a:pt x="146875" y="247078"/>
                </a:lnTo>
                <a:lnTo>
                  <a:pt x="149847" y="253771"/>
                </a:lnTo>
                <a:lnTo>
                  <a:pt x="152400" y="260604"/>
                </a:lnTo>
                <a:lnTo>
                  <a:pt x="184404" y="344424"/>
                </a:lnTo>
                <a:lnTo>
                  <a:pt x="187452" y="347472"/>
                </a:lnTo>
                <a:lnTo>
                  <a:pt x="187452" y="348996"/>
                </a:lnTo>
                <a:lnTo>
                  <a:pt x="190500" y="352044"/>
                </a:lnTo>
                <a:lnTo>
                  <a:pt x="192024" y="352044"/>
                </a:lnTo>
                <a:lnTo>
                  <a:pt x="193548" y="353568"/>
                </a:lnTo>
                <a:lnTo>
                  <a:pt x="196596" y="353568"/>
                </a:lnTo>
                <a:lnTo>
                  <a:pt x="199644" y="355092"/>
                </a:lnTo>
                <a:lnTo>
                  <a:pt x="224028" y="355092"/>
                </a:lnTo>
                <a:lnTo>
                  <a:pt x="227076" y="353568"/>
                </a:lnTo>
                <a:lnTo>
                  <a:pt x="231648" y="353568"/>
                </a:lnTo>
                <a:lnTo>
                  <a:pt x="233172" y="352044"/>
                </a:lnTo>
                <a:lnTo>
                  <a:pt x="234696" y="352044"/>
                </a:lnTo>
                <a:lnTo>
                  <a:pt x="234696" y="350520"/>
                </a:lnTo>
                <a:lnTo>
                  <a:pt x="236220" y="348996"/>
                </a:lnTo>
                <a:lnTo>
                  <a:pt x="236220" y="342900"/>
                </a:lnTo>
                <a:close/>
              </a:path>
              <a:path w="500379" h="358139">
                <a:moveTo>
                  <a:pt x="499872" y="204216"/>
                </a:moveTo>
                <a:lnTo>
                  <a:pt x="499706" y="198120"/>
                </a:lnTo>
                <a:lnTo>
                  <a:pt x="499554" y="192151"/>
                </a:lnTo>
                <a:lnTo>
                  <a:pt x="498525" y="180784"/>
                </a:lnTo>
                <a:lnTo>
                  <a:pt x="486905" y="139065"/>
                </a:lnTo>
                <a:lnTo>
                  <a:pt x="460425" y="108585"/>
                </a:lnTo>
                <a:lnTo>
                  <a:pt x="454139" y="104305"/>
                </a:lnTo>
                <a:lnTo>
                  <a:pt x="454139" y="198120"/>
                </a:lnTo>
                <a:lnTo>
                  <a:pt x="321564" y="198120"/>
                </a:lnTo>
                <a:lnTo>
                  <a:pt x="333171" y="156591"/>
                </a:lnTo>
                <a:lnTo>
                  <a:pt x="361175" y="129540"/>
                </a:lnTo>
                <a:lnTo>
                  <a:pt x="390131" y="123444"/>
                </a:lnTo>
                <a:lnTo>
                  <a:pt x="405257" y="124612"/>
                </a:lnTo>
                <a:lnTo>
                  <a:pt x="438899" y="143256"/>
                </a:lnTo>
                <a:lnTo>
                  <a:pt x="453910" y="181838"/>
                </a:lnTo>
                <a:lnTo>
                  <a:pt x="454139" y="198120"/>
                </a:lnTo>
                <a:lnTo>
                  <a:pt x="454139" y="104305"/>
                </a:lnTo>
                <a:lnTo>
                  <a:pt x="406590" y="88963"/>
                </a:lnTo>
                <a:lnTo>
                  <a:pt x="393179" y="88392"/>
                </a:lnTo>
                <a:lnTo>
                  <a:pt x="379780" y="88963"/>
                </a:lnTo>
                <a:lnTo>
                  <a:pt x="333540" y="102679"/>
                </a:lnTo>
                <a:lnTo>
                  <a:pt x="299567" y="134378"/>
                </a:lnTo>
                <a:lnTo>
                  <a:pt x="279450" y="180530"/>
                </a:lnTo>
                <a:lnTo>
                  <a:pt x="274307" y="224028"/>
                </a:lnTo>
                <a:lnTo>
                  <a:pt x="274878" y="240601"/>
                </a:lnTo>
                <a:lnTo>
                  <a:pt x="283464" y="283464"/>
                </a:lnTo>
                <a:lnTo>
                  <a:pt x="306311" y="324612"/>
                </a:lnTo>
                <a:lnTo>
                  <a:pt x="344411" y="348996"/>
                </a:lnTo>
                <a:lnTo>
                  <a:pt x="383209" y="357568"/>
                </a:lnTo>
                <a:lnTo>
                  <a:pt x="397751" y="358140"/>
                </a:lnTo>
                <a:lnTo>
                  <a:pt x="405968" y="357886"/>
                </a:lnTo>
                <a:lnTo>
                  <a:pt x="444614" y="352806"/>
                </a:lnTo>
                <a:lnTo>
                  <a:pt x="464807" y="347472"/>
                </a:lnTo>
                <a:lnTo>
                  <a:pt x="470903" y="345948"/>
                </a:lnTo>
                <a:lnTo>
                  <a:pt x="476999" y="342900"/>
                </a:lnTo>
                <a:lnTo>
                  <a:pt x="481571" y="341376"/>
                </a:lnTo>
                <a:lnTo>
                  <a:pt x="484619" y="339852"/>
                </a:lnTo>
                <a:lnTo>
                  <a:pt x="484619" y="338328"/>
                </a:lnTo>
                <a:lnTo>
                  <a:pt x="486143" y="336804"/>
                </a:lnTo>
                <a:lnTo>
                  <a:pt x="487667" y="336804"/>
                </a:lnTo>
                <a:lnTo>
                  <a:pt x="487667" y="333756"/>
                </a:lnTo>
                <a:lnTo>
                  <a:pt x="489153" y="332282"/>
                </a:lnTo>
                <a:lnTo>
                  <a:pt x="489191" y="321564"/>
                </a:lnTo>
                <a:lnTo>
                  <a:pt x="489191" y="307848"/>
                </a:lnTo>
                <a:lnTo>
                  <a:pt x="487667" y="307848"/>
                </a:lnTo>
                <a:lnTo>
                  <a:pt x="487667" y="304800"/>
                </a:lnTo>
                <a:lnTo>
                  <a:pt x="486143" y="304800"/>
                </a:lnTo>
                <a:lnTo>
                  <a:pt x="484619" y="303276"/>
                </a:lnTo>
                <a:lnTo>
                  <a:pt x="480047" y="303276"/>
                </a:lnTo>
                <a:lnTo>
                  <a:pt x="476999" y="304800"/>
                </a:lnTo>
                <a:lnTo>
                  <a:pt x="472427" y="306324"/>
                </a:lnTo>
                <a:lnTo>
                  <a:pt x="469379" y="307848"/>
                </a:lnTo>
                <a:lnTo>
                  <a:pt x="463283" y="309372"/>
                </a:lnTo>
                <a:lnTo>
                  <a:pt x="457187" y="312420"/>
                </a:lnTo>
                <a:lnTo>
                  <a:pt x="449567" y="315468"/>
                </a:lnTo>
                <a:lnTo>
                  <a:pt x="410311" y="321310"/>
                </a:lnTo>
                <a:lnTo>
                  <a:pt x="402323" y="321564"/>
                </a:lnTo>
                <a:lnTo>
                  <a:pt x="391452" y="321259"/>
                </a:lnTo>
                <a:lnTo>
                  <a:pt x="350888" y="307467"/>
                </a:lnTo>
                <a:lnTo>
                  <a:pt x="326123" y="268224"/>
                </a:lnTo>
                <a:lnTo>
                  <a:pt x="321564" y="231648"/>
                </a:lnTo>
                <a:lnTo>
                  <a:pt x="487667" y="231648"/>
                </a:lnTo>
                <a:lnTo>
                  <a:pt x="492239" y="230124"/>
                </a:lnTo>
                <a:lnTo>
                  <a:pt x="498335" y="224028"/>
                </a:lnTo>
                <a:lnTo>
                  <a:pt x="499872" y="219456"/>
                </a:lnTo>
                <a:lnTo>
                  <a:pt x="499872" y="204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8203" y="3022091"/>
            <a:ext cx="45720" cy="382905"/>
          </a:xfrm>
          <a:custGeom>
            <a:avLst/>
            <a:gdLst/>
            <a:ahLst/>
            <a:cxnLst/>
            <a:rect l="l" t="t" r="r" b="b"/>
            <a:pathLst>
              <a:path w="45720" h="382904">
                <a:moveTo>
                  <a:pt x="36576" y="1524"/>
                </a:moveTo>
                <a:lnTo>
                  <a:pt x="9144" y="1524"/>
                </a:lnTo>
                <a:lnTo>
                  <a:pt x="12192" y="0"/>
                </a:lnTo>
                <a:lnTo>
                  <a:pt x="33528" y="0"/>
                </a:lnTo>
                <a:lnTo>
                  <a:pt x="36576" y="1524"/>
                </a:lnTo>
                <a:close/>
              </a:path>
              <a:path w="45720" h="382904">
                <a:moveTo>
                  <a:pt x="44196" y="379476"/>
                </a:moveTo>
                <a:lnTo>
                  <a:pt x="1524" y="379476"/>
                </a:lnTo>
                <a:lnTo>
                  <a:pt x="1524" y="377952"/>
                </a:lnTo>
                <a:lnTo>
                  <a:pt x="0" y="376428"/>
                </a:lnTo>
                <a:lnTo>
                  <a:pt x="0" y="6096"/>
                </a:lnTo>
                <a:lnTo>
                  <a:pt x="4572" y="1524"/>
                </a:lnTo>
                <a:lnTo>
                  <a:pt x="41148" y="1524"/>
                </a:lnTo>
                <a:lnTo>
                  <a:pt x="45720" y="6096"/>
                </a:lnTo>
                <a:lnTo>
                  <a:pt x="45720" y="376428"/>
                </a:lnTo>
                <a:lnTo>
                  <a:pt x="44196" y="377952"/>
                </a:lnTo>
                <a:lnTo>
                  <a:pt x="44196" y="379476"/>
                </a:lnTo>
                <a:close/>
              </a:path>
              <a:path w="45720" h="382904">
                <a:moveTo>
                  <a:pt x="41148" y="381000"/>
                </a:moveTo>
                <a:lnTo>
                  <a:pt x="4572" y="381000"/>
                </a:lnTo>
                <a:lnTo>
                  <a:pt x="3048" y="379476"/>
                </a:lnTo>
                <a:lnTo>
                  <a:pt x="42672" y="379476"/>
                </a:lnTo>
                <a:lnTo>
                  <a:pt x="41148" y="381000"/>
                </a:lnTo>
                <a:close/>
              </a:path>
              <a:path w="45720" h="382904">
                <a:moveTo>
                  <a:pt x="33528" y="382524"/>
                </a:moveTo>
                <a:lnTo>
                  <a:pt x="12192" y="382524"/>
                </a:lnTo>
                <a:lnTo>
                  <a:pt x="9144" y="381000"/>
                </a:lnTo>
                <a:lnTo>
                  <a:pt x="36576" y="381000"/>
                </a:lnTo>
                <a:lnTo>
                  <a:pt x="33528" y="38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9543" y="3137916"/>
            <a:ext cx="201295" cy="269875"/>
          </a:xfrm>
          <a:custGeom>
            <a:avLst/>
            <a:gdLst/>
            <a:ahLst/>
            <a:cxnLst/>
            <a:rect l="l" t="t" r="r" b="b"/>
            <a:pathLst>
              <a:path w="201295" h="269875">
                <a:moveTo>
                  <a:pt x="24296" y="62484"/>
                </a:moveTo>
                <a:lnTo>
                  <a:pt x="19724" y="62484"/>
                </a:lnTo>
                <a:lnTo>
                  <a:pt x="18200" y="60960"/>
                </a:lnTo>
                <a:lnTo>
                  <a:pt x="16676" y="60960"/>
                </a:lnTo>
                <a:lnTo>
                  <a:pt x="15152" y="59436"/>
                </a:lnTo>
                <a:lnTo>
                  <a:pt x="15152" y="57912"/>
                </a:lnTo>
                <a:lnTo>
                  <a:pt x="13628" y="56388"/>
                </a:lnTo>
                <a:lnTo>
                  <a:pt x="13628" y="50292"/>
                </a:lnTo>
                <a:lnTo>
                  <a:pt x="12104" y="47244"/>
                </a:lnTo>
                <a:lnTo>
                  <a:pt x="12104" y="39624"/>
                </a:lnTo>
                <a:lnTo>
                  <a:pt x="13628" y="36576"/>
                </a:lnTo>
                <a:lnTo>
                  <a:pt x="13628" y="32004"/>
                </a:lnTo>
                <a:lnTo>
                  <a:pt x="15152" y="28956"/>
                </a:lnTo>
                <a:lnTo>
                  <a:pt x="18200" y="25908"/>
                </a:lnTo>
                <a:lnTo>
                  <a:pt x="21248" y="24384"/>
                </a:lnTo>
                <a:lnTo>
                  <a:pt x="24296" y="21336"/>
                </a:lnTo>
                <a:lnTo>
                  <a:pt x="64111" y="5524"/>
                </a:lnTo>
                <a:lnTo>
                  <a:pt x="105068" y="0"/>
                </a:lnTo>
                <a:lnTo>
                  <a:pt x="117998" y="309"/>
                </a:lnTo>
                <a:lnTo>
                  <a:pt x="159385" y="9596"/>
                </a:lnTo>
                <a:lnTo>
                  <a:pt x="189569" y="36576"/>
                </a:lnTo>
                <a:lnTo>
                  <a:pt x="102020" y="36576"/>
                </a:lnTo>
                <a:lnTo>
                  <a:pt x="93400" y="36861"/>
                </a:lnTo>
                <a:lnTo>
                  <a:pt x="85637" y="37719"/>
                </a:lnTo>
                <a:lnTo>
                  <a:pt x="78446" y="39147"/>
                </a:lnTo>
                <a:lnTo>
                  <a:pt x="71540" y="41148"/>
                </a:lnTo>
                <a:lnTo>
                  <a:pt x="62396" y="42672"/>
                </a:lnTo>
                <a:lnTo>
                  <a:pt x="54776" y="45720"/>
                </a:lnTo>
                <a:lnTo>
                  <a:pt x="48680" y="48768"/>
                </a:lnTo>
                <a:lnTo>
                  <a:pt x="41060" y="53340"/>
                </a:lnTo>
                <a:lnTo>
                  <a:pt x="36488" y="56388"/>
                </a:lnTo>
                <a:lnTo>
                  <a:pt x="31916" y="57912"/>
                </a:lnTo>
                <a:lnTo>
                  <a:pt x="27344" y="60960"/>
                </a:lnTo>
                <a:lnTo>
                  <a:pt x="24296" y="62484"/>
                </a:lnTo>
                <a:close/>
              </a:path>
              <a:path w="201295" h="269875">
                <a:moveTo>
                  <a:pt x="85256" y="269747"/>
                </a:moveTo>
                <a:lnTo>
                  <a:pt x="42727" y="262366"/>
                </a:lnTo>
                <a:lnTo>
                  <a:pt x="9723" y="233648"/>
                </a:lnTo>
                <a:lnTo>
                  <a:pt x="0" y="193548"/>
                </a:lnTo>
                <a:lnTo>
                  <a:pt x="484" y="185094"/>
                </a:lnTo>
                <a:lnTo>
                  <a:pt x="19534" y="145923"/>
                </a:lnTo>
                <a:lnTo>
                  <a:pt x="60658" y="121681"/>
                </a:lnTo>
                <a:lnTo>
                  <a:pt x="109688" y="114585"/>
                </a:lnTo>
                <a:lnTo>
                  <a:pt x="123356" y="114300"/>
                </a:lnTo>
                <a:lnTo>
                  <a:pt x="156884" y="114300"/>
                </a:lnTo>
                <a:lnTo>
                  <a:pt x="156884" y="77724"/>
                </a:lnTo>
                <a:lnTo>
                  <a:pt x="153836" y="70104"/>
                </a:lnTo>
                <a:lnTo>
                  <a:pt x="152312" y="62484"/>
                </a:lnTo>
                <a:lnTo>
                  <a:pt x="149264" y="56388"/>
                </a:lnTo>
                <a:lnTo>
                  <a:pt x="144692" y="51816"/>
                </a:lnTo>
                <a:lnTo>
                  <a:pt x="140120" y="45720"/>
                </a:lnTo>
                <a:lnTo>
                  <a:pt x="127928" y="39624"/>
                </a:lnTo>
                <a:lnTo>
                  <a:pt x="121951" y="38504"/>
                </a:lnTo>
                <a:lnTo>
                  <a:pt x="115546" y="37528"/>
                </a:lnTo>
                <a:lnTo>
                  <a:pt x="108854" y="36837"/>
                </a:lnTo>
                <a:lnTo>
                  <a:pt x="102020" y="36576"/>
                </a:lnTo>
                <a:lnTo>
                  <a:pt x="189569" y="36576"/>
                </a:lnTo>
                <a:lnTo>
                  <a:pt x="200794" y="81819"/>
                </a:lnTo>
                <a:lnTo>
                  <a:pt x="201080" y="92964"/>
                </a:lnTo>
                <a:lnTo>
                  <a:pt x="201080" y="146304"/>
                </a:lnTo>
                <a:lnTo>
                  <a:pt x="118784" y="146304"/>
                </a:lnTo>
                <a:lnTo>
                  <a:pt x="109926" y="146565"/>
                </a:lnTo>
                <a:lnTo>
                  <a:pt x="70016" y="153924"/>
                </a:lnTo>
                <a:lnTo>
                  <a:pt x="45632" y="185928"/>
                </a:lnTo>
                <a:lnTo>
                  <a:pt x="45632" y="193548"/>
                </a:lnTo>
                <a:lnTo>
                  <a:pt x="65016" y="228909"/>
                </a:lnTo>
                <a:lnTo>
                  <a:pt x="92876" y="234696"/>
                </a:lnTo>
                <a:lnTo>
                  <a:pt x="161511" y="234696"/>
                </a:lnTo>
                <a:lnTo>
                  <a:pt x="154717" y="241744"/>
                </a:lnTo>
                <a:lnTo>
                  <a:pt x="117617" y="264604"/>
                </a:lnTo>
                <a:lnTo>
                  <a:pt x="96424" y="269176"/>
                </a:lnTo>
                <a:lnTo>
                  <a:pt x="85256" y="269747"/>
                </a:lnTo>
                <a:close/>
              </a:path>
              <a:path w="201295" h="269875">
                <a:moveTo>
                  <a:pt x="161511" y="234696"/>
                </a:moveTo>
                <a:lnTo>
                  <a:pt x="92876" y="234696"/>
                </a:lnTo>
                <a:lnTo>
                  <a:pt x="101734" y="234124"/>
                </a:lnTo>
                <a:lnTo>
                  <a:pt x="110021" y="232410"/>
                </a:lnTo>
                <a:lnTo>
                  <a:pt x="148883" y="206692"/>
                </a:lnTo>
                <a:lnTo>
                  <a:pt x="156884" y="198120"/>
                </a:lnTo>
                <a:lnTo>
                  <a:pt x="156884" y="146304"/>
                </a:lnTo>
                <a:lnTo>
                  <a:pt x="201080" y="146304"/>
                </a:lnTo>
                <a:lnTo>
                  <a:pt x="201080" y="233172"/>
                </a:lnTo>
                <a:lnTo>
                  <a:pt x="162980" y="233172"/>
                </a:lnTo>
                <a:lnTo>
                  <a:pt x="161511" y="234696"/>
                </a:lnTo>
                <a:close/>
              </a:path>
              <a:path w="201295" h="269875">
                <a:moveTo>
                  <a:pt x="198032" y="265176"/>
                </a:moveTo>
                <a:lnTo>
                  <a:pt x="166028" y="265176"/>
                </a:lnTo>
                <a:lnTo>
                  <a:pt x="166028" y="263652"/>
                </a:lnTo>
                <a:lnTo>
                  <a:pt x="162980" y="260604"/>
                </a:lnTo>
                <a:lnTo>
                  <a:pt x="162980" y="233172"/>
                </a:lnTo>
                <a:lnTo>
                  <a:pt x="201080" y="233172"/>
                </a:lnTo>
                <a:lnTo>
                  <a:pt x="201080" y="262128"/>
                </a:lnTo>
                <a:lnTo>
                  <a:pt x="198032" y="265176"/>
                </a:lnTo>
                <a:close/>
              </a:path>
              <a:path w="201295" h="269875">
                <a:moveTo>
                  <a:pt x="190412" y="266700"/>
                </a:moveTo>
                <a:lnTo>
                  <a:pt x="173648" y="266700"/>
                </a:lnTo>
                <a:lnTo>
                  <a:pt x="172124" y="265176"/>
                </a:lnTo>
                <a:lnTo>
                  <a:pt x="193460" y="265176"/>
                </a:lnTo>
                <a:lnTo>
                  <a:pt x="190412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6344" y="3076956"/>
            <a:ext cx="161925" cy="330835"/>
          </a:xfrm>
          <a:custGeom>
            <a:avLst/>
            <a:gdLst/>
            <a:ahLst/>
            <a:cxnLst/>
            <a:rect l="l" t="t" r="r" b="b"/>
            <a:pathLst>
              <a:path w="161925" h="330835">
                <a:moveTo>
                  <a:pt x="80771" y="1524"/>
                </a:moveTo>
                <a:lnTo>
                  <a:pt x="53339" y="1524"/>
                </a:lnTo>
                <a:lnTo>
                  <a:pt x="56387" y="0"/>
                </a:lnTo>
                <a:lnTo>
                  <a:pt x="77723" y="0"/>
                </a:lnTo>
                <a:lnTo>
                  <a:pt x="80771" y="1524"/>
                </a:lnTo>
                <a:close/>
              </a:path>
              <a:path w="161925" h="330835">
                <a:moveTo>
                  <a:pt x="85343" y="3048"/>
                </a:moveTo>
                <a:lnTo>
                  <a:pt x="48767" y="3048"/>
                </a:lnTo>
                <a:lnTo>
                  <a:pt x="50291" y="1524"/>
                </a:lnTo>
                <a:lnTo>
                  <a:pt x="83819" y="1524"/>
                </a:lnTo>
                <a:lnTo>
                  <a:pt x="85343" y="3048"/>
                </a:lnTo>
                <a:close/>
              </a:path>
              <a:path w="161925" h="330835">
                <a:moveTo>
                  <a:pt x="89915" y="67055"/>
                </a:moveTo>
                <a:lnTo>
                  <a:pt x="44195" y="67055"/>
                </a:lnTo>
                <a:lnTo>
                  <a:pt x="44195" y="6095"/>
                </a:lnTo>
                <a:lnTo>
                  <a:pt x="47243" y="3048"/>
                </a:lnTo>
                <a:lnTo>
                  <a:pt x="86867" y="3048"/>
                </a:lnTo>
                <a:lnTo>
                  <a:pt x="89915" y="6095"/>
                </a:lnTo>
                <a:lnTo>
                  <a:pt x="89915" y="67055"/>
                </a:lnTo>
                <a:close/>
              </a:path>
              <a:path w="161925" h="330835">
                <a:moveTo>
                  <a:pt x="155447" y="105155"/>
                </a:moveTo>
                <a:lnTo>
                  <a:pt x="6095" y="105155"/>
                </a:lnTo>
                <a:lnTo>
                  <a:pt x="4571" y="103631"/>
                </a:lnTo>
                <a:lnTo>
                  <a:pt x="3048" y="100583"/>
                </a:lnTo>
                <a:lnTo>
                  <a:pt x="0" y="97536"/>
                </a:lnTo>
                <a:lnTo>
                  <a:pt x="0" y="77724"/>
                </a:lnTo>
                <a:lnTo>
                  <a:pt x="1524" y="74675"/>
                </a:lnTo>
                <a:lnTo>
                  <a:pt x="1524" y="73151"/>
                </a:lnTo>
                <a:lnTo>
                  <a:pt x="3048" y="71627"/>
                </a:lnTo>
                <a:lnTo>
                  <a:pt x="3048" y="70103"/>
                </a:lnTo>
                <a:lnTo>
                  <a:pt x="6095" y="67055"/>
                </a:lnTo>
                <a:lnTo>
                  <a:pt x="155447" y="67055"/>
                </a:lnTo>
                <a:lnTo>
                  <a:pt x="158495" y="70103"/>
                </a:lnTo>
                <a:lnTo>
                  <a:pt x="158495" y="71627"/>
                </a:lnTo>
                <a:lnTo>
                  <a:pt x="160019" y="73151"/>
                </a:lnTo>
                <a:lnTo>
                  <a:pt x="160019" y="74675"/>
                </a:lnTo>
                <a:lnTo>
                  <a:pt x="161543" y="77724"/>
                </a:lnTo>
                <a:lnTo>
                  <a:pt x="161543" y="92963"/>
                </a:lnTo>
                <a:lnTo>
                  <a:pt x="160019" y="97536"/>
                </a:lnTo>
                <a:lnTo>
                  <a:pt x="156971" y="103631"/>
                </a:lnTo>
                <a:lnTo>
                  <a:pt x="155447" y="105155"/>
                </a:lnTo>
                <a:close/>
              </a:path>
              <a:path w="161925" h="330835">
                <a:moveTo>
                  <a:pt x="124967" y="330708"/>
                </a:moveTo>
                <a:lnTo>
                  <a:pt x="115823" y="330708"/>
                </a:lnTo>
                <a:lnTo>
                  <a:pt x="106965" y="330422"/>
                </a:lnTo>
                <a:lnTo>
                  <a:pt x="65817" y="315420"/>
                </a:lnTo>
                <a:lnTo>
                  <a:pt x="46124" y="276701"/>
                </a:lnTo>
                <a:lnTo>
                  <a:pt x="44195" y="248411"/>
                </a:lnTo>
                <a:lnTo>
                  <a:pt x="44195" y="105155"/>
                </a:lnTo>
                <a:lnTo>
                  <a:pt x="89915" y="105155"/>
                </a:lnTo>
                <a:lnTo>
                  <a:pt x="89915" y="240791"/>
                </a:lnTo>
                <a:lnTo>
                  <a:pt x="90463" y="253412"/>
                </a:lnTo>
                <a:lnTo>
                  <a:pt x="107632" y="289369"/>
                </a:lnTo>
                <a:lnTo>
                  <a:pt x="123443" y="292607"/>
                </a:lnTo>
                <a:lnTo>
                  <a:pt x="160781" y="292607"/>
                </a:lnTo>
                <a:lnTo>
                  <a:pt x="161543" y="294131"/>
                </a:lnTo>
                <a:lnTo>
                  <a:pt x="161543" y="310895"/>
                </a:lnTo>
                <a:lnTo>
                  <a:pt x="160019" y="313943"/>
                </a:lnTo>
                <a:lnTo>
                  <a:pt x="160019" y="316991"/>
                </a:lnTo>
                <a:lnTo>
                  <a:pt x="153923" y="323088"/>
                </a:lnTo>
                <a:lnTo>
                  <a:pt x="144779" y="327660"/>
                </a:lnTo>
                <a:lnTo>
                  <a:pt x="140207" y="327660"/>
                </a:lnTo>
                <a:lnTo>
                  <a:pt x="137159" y="329184"/>
                </a:lnTo>
                <a:lnTo>
                  <a:pt x="128015" y="329184"/>
                </a:lnTo>
                <a:lnTo>
                  <a:pt x="124967" y="330708"/>
                </a:lnTo>
                <a:close/>
              </a:path>
              <a:path w="161925" h="330835">
                <a:moveTo>
                  <a:pt x="160781" y="292607"/>
                </a:moveTo>
                <a:lnTo>
                  <a:pt x="131063" y="292607"/>
                </a:lnTo>
                <a:lnTo>
                  <a:pt x="135635" y="291083"/>
                </a:lnTo>
                <a:lnTo>
                  <a:pt x="138683" y="291083"/>
                </a:lnTo>
                <a:lnTo>
                  <a:pt x="141731" y="289559"/>
                </a:lnTo>
                <a:lnTo>
                  <a:pt x="143255" y="288035"/>
                </a:lnTo>
                <a:lnTo>
                  <a:pt x="146303" y="288035"/>
                </a:lnTo>
                <a:lnTo>
                  <a:pt x="147827" y="286511"/>
                </a:lnTo>
                <a:lnTo>
                  <a:pt x="150875" y="286511"/>
                </a:lnTo>
                <a:lnTo>
                  <a:pt x="152399" y="284987"/>
                </a:lnTo>
                <a:lnTo>
                  <a:pt x="156971" y="284987"/>
                </a:lnTo>
                <a:lnTo>
                  <a:pt x="160019" y="288035"/>
                </a:lnTo>
                <a:lnTo>
                  <a:pt x="160019" y="291083"/>
                </a:lnTo>
                <a:lnTo>
                  <a:pt x="160781" y="292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8180" y="3041904"/>
            <a:ext cx="56515" cy="363220"/>
          </a:xfrm>
          <a:custGeom>
            <a:avLst/>
            <a:gdLst/>
            <a:ahLst/>
            <a:cxnLst/>
            <a:rect l="l" t="t" r="r" b="b"/>
            <a:pathLst>
              <a:path w="56514" h="363220">
                <a:moveTo>
                  <a:pt x="42672" y="102108"/>
                </a:moveTo>
                <a:lnTo>
                  <a:pt x="15240" y="102108"/>
                </a:lnTo>
                <a:lnTo>
                  <a:pt x="18288" y="100584"/>
                </a:lnTo>
                <a:lnTo>
                  <a:pt x="39624" y="100584"/>
                </a:lnTo>
                <a:lnTo>
                  <a:pt x="42672" y="102108"/>
                </a:lnTo>
                <a:close/>
              </a:path>
              <a:path w="56514" h="363220">
                <a:moveTo>
                  <a:pt x="48768" y="103632"/>
                </a:moveTo>
                <a:lnTo>
                  <a:pt x="9144" y="103632"/>
                </a:lnTo>
                <a:lnTo>
                  <a:pt x="10668" y="102108"/>
                </a:lnTo>
                <a:lnTo>
                  <a:pt x="47244" y="102108"/>
                </a:lnTo>
                <a:lnTo>
                  <a:pt x="48768" y="103632"/>
                </a:lnTo>
                <a:close/>
              </a:path>
              <a:path w="56514" h="363220">
                <a:moveTo>
                  <a:pt x="50292" y="359664"/>
                </a:moveTo>
                <a:lnTo>
                  <a:pt x="7620" y="359664"/>
                </a:lnTo>
                <a:lnTo>
                  <a:pt x="7620" y="358140"/>
                </a:lnTo>
                <a:lnTo>
                  <a:pt x="6096" y="356616"/>
                </a:lnTo>
                <a:lnTo>
                  <a:pt x="6096" y="106680"/>
                </a:lnTo>
                <a:lnTo>
                  <a:pt x="7620" y="105156"/>
                </a:lnTo>
                <a:lnTo>
                  <a:pt x="7620" y="103632"/>
                </a:lnTo>
                <a:lnTo>
                  <a:pt x="50292" y="103632"/>
                </a:lnTo>
                <a:lnTo>
                  <a:pt x="50292" y="105156"/>
                </a:lnTo>
                <a:lnTo>
                  <a:pt x="51816" y="106680"/>
                </a:lnTo>
                <a:lnTo>
                  <a:pt x="51816" y="356616"/>
                </a:lnTo>
                <a:lnTo>
                  <a:pt x="50292" y="358140"/>
                </a:lnTo>
                <a:lnTo>
                  <a:pt x="50292" y="359664"/>
                </a:lnTo>
                <a:close/>
              </a:path>
              <a:path w="56514" h="363220">
                <a:moveTo>
                  <a:pt x="47244" y="361188"/>
                </a:moveTo>
                <a:lnTo>
                  <a:pt x="10668" y="361188"/>
                </a:lnTo>
                <a:lnTo>
                  <a:pt x="9144" y="359664"/>
                </a:lnTo>
                <a:lnTo>
                  <a:pt x="48768" y="359664"/>
                </a:lnTo>
                <a:lnTo>
                  <a:pt x="47244" y="361188"/>
                </a:lnTo>
                <a:close/>
              </a:path>
              <a:path w="56514" h="363220">
                <a:moveTo>
                  <a:pt x="39624" y="362712"/>
                </a:moveTo>
                <a:lnTo>
                  <a:pt x="18288" y="362712"/>
                </a:lnTo>
                <a:lnTo>
                  <a:pt x="15240" y="361188"/>
                </a:lnTo>
                <a:lnTo>
                  <a:pt x="42672" y="361188"/>
                </a:lnTo>
                <a:lnTo>
                  <a:pt x="39624" y="362712"/>
                </a:lnTo>
                <a:close/>
              </a:path>
              <a:path w="56514" h="363220">
                <a:moveTo>
                  <a:pt x="38100" y="53340"/>
                </a:moveTo>
                <a:lnTo>
                  <a:pt x="16764" y="53340"/>
                </a:lnTo>
                <a:lnTo>
                  <a:pt x="9144" y="51816"/>
                </a:lnTo>
                <a:lnTo>
                  <a:pt x="6096" y="47244"/>
                </a:lnTo>
                <a:lnTo>
                  <a:pt x="1524" y="44196"/>
                </a:lnTo>
                <a:lnTo>
                  <a:pt x="0" y="36576"/>
                </a:lnTo>
                <a:lnTo>
                  <a:pt x="0" y="16764"/>
                </a:lnTo>
                <a:lnTo>
                  <a:pt x="1524" y="9144"/>
                </a:lnTo>
                <a:lnTo>
                  <a:pt x="6096" y="6096"/>
                </a:lnTo>
                <a:lnTo>
                  <a:pt x="10668" y="1524"/>
                </a:lnTo>
                <a:lnTo>
                  <a:pt x="18288" y="0"/>
                </a:lnTo>
                <a:lnTo>
                  <a:pt x="39624" y="0"/>
                </a:lnTo>
                <a:lnTo>
                  <a:pt x="47244" y="1524"/>
                </a:lnTo>
                <a:lnTo>
                  <a:pt x="50292" y="6096"/>
                </a:lnTo>
                <a:lnTo>
                  <a:pt x="54864" y="9144"/>
                </a:lnTo>
                <a:lnTo>
                  <a:pt x="56388" y="16764"/>
                </a:lnTo>
                <a:lnTo>
                  <a:pt x="56388" y="36576"/>
                </a:lnTo>
                <a:lnTo>
                  <a:pt x="54864" y="44196"/>
                </a:lnTo>
                <a:lnTo>
                  <a:pt x="50292" y="47244"/>
                </a:lnTo>
                <a:lnTo>
                  <a:pt x="45720" y="51816"/>
                </a:lnTo>
                <a:lnTo>
                  <a:pt x="38100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5528" y="3137916"/>
            <a:ext cx="245745" cy="269875"/>
          </a:xfrm>
          <a:custGeom>
            <a:avLst/>
            <a:gdLst/>
            <a:ahLst/>
            <a:cxnLst/>
            <a:rect l="l" t="t" r="r" b="b"/>
            <a:pathLst>
              <a:path w="245745" h="269875">
                <a:moveTo>
                  <a:pt x="120396" y="269748"/>
                </a:moveTo>
                <a:lnTo>
                  <a:pt x="79676" y="264604"/>
                </a:lnTo>
                <a:lnTo>
                  <a:pt x="38147" y="242387"/>
                </a:lnTo>
                <a:lnTo>
                  <a:pt x="11620" y="204692"/>
                </a:lnTo>
                <a:lnTo>
                  <a:pt x="2095" y="167068"/>
                </a:lnTo>
                <a:lnTo>
                  <a:pt x="0" y="137160"/>
                </a:lnTo>
                <a:lnTo>
                  <a:pt x="571" y="122586"/>
                </a:lnTo>
                <a:lnTo>
                  <a:pt x="9144" y="82296"/>
                </a:lnTo>
                <a:lnTo>
                  <a:pt x="32004" y="38100"/>
                </a:lnTo>
                <a:lnTo>
                  <a:pt x="71628" y="10668"/>
                </a:lnTo>
                <a:lnTo>
                  <a:pt x="111061" y="595"/>
                </a:lnTo>
                <a:lnTo>
                  <a:pt x="126492" y="0"/>
                </a:lnTo>
                <a:lnTo>
                  <a:pt x="140803" y="571"/>
                </a:lnTo>
                <a:lnTo>
                  <a:pt x="178308" y="9144"/>
                </a:lnTo>
                <a:lnTo>
                  <a:pt x="216408" y="35052"/>
                </a:lnTo>
                <a:lnTo>
                  <a:pt x="218532" y="38100"/>
                </a:lnTo>
                <a:lnTo>
                  <a:pt x="123444" y="38100"/>
                </a:lnTo>
                <a:lnTo>
                  <a:pt x="114347" y="38647"/>
                </a:lnTo>
                <a:lnTo>
                  <a:pt x="76581" y="53911"/>
                </a:lnTo>
                <a:lnTo>
                  <a:pt x="54387" y="87177"/>
                </a:lnTo>
                <a:lnTo>
                  <a:pt x="47287" y="132588"/>
                </a:lnTo>
                <a:lnTo>
                  <a:pt x="47330" y="137160"/>
                </a:lnTo>
                <a:lnTo>
                  <a:pt x="47529" y="144137"/>
                </a:lnTo>
                <a:lnTo>
                  <a:pt x="48387" y="153733"/>
                </a:lnTo>
                <a:lnTo>
                  <a:pt x="49815" y="163044"/>
                </a:lnTo>
                <a:lnTo>
                  <a:pt x="51816" y="172212"/>
                </a:lnTo>
                <a:lnTo>
                  <a:pt x="53506" y="180832"/>
                </a:lnTo>
                <a:lnTo>
                  <a:pt x="74295" y="215074"/>
                </a:lnTo>
                <a:lnTo>
                  <a:pt x="112585" y="231100"/>
                </a:lnTo>
                <a:lnTo>
                  <a:pt x="123444" y="231648"/>
                </a:lnTo>
                <a:lnTo>
                  <a:pt x="214884" y="231648"/>
                </a:lnTo>
                <a:lnTo>
                  <a:pt x="206335" y="240220"/>
                </a:lnTo>
                <a:lnTo>
                  <a:pt x="163258" y="263961"/>
                </a:lnTo>
                <a:lnTo>
                  <a:pt x="135826" y="269152"/>
                </a:lnTo>
                <a:lnTo>
                  <a:pt x="120396" y="269748"/>
                </a:lnTo>
                <a:close/>
              </a:path>
              <a:path w="245745" h="269875">
                <a:moveTo>
                  <a:pt x="214884" y="231648"/>
                </a:moveTo>
                <a:lnTo>
                  <a:pt x="123444" y="231648"/>
                </a:lnTo>
                <a:lnTo>
                  <a:pt x="132540" y="231100"/>
                </a:lnTo>
                <a:lnTo>
                  <a:pt x="141351" y="229552"/>
                </a:lnTo>
                <a:lnTo>
                  <a:pt x="176260" y="210526"/>
                </a:lnTo>
                <a:lnTo>
                  <a:pt x="195072" y="173736"/>
                </a:lnTo>
                <a:lnTo>
                  <a:pt x="198081" y="137160"/>
                </a:lnTo>
                <a:lnTo>
                  <a:pt x="198072" y="125610"/>
                </a:lnTo>
                <a:lnTo>
                  <a:pt x="190119" y="81724"/>
                </a:lnTo>
                <a:lnTo>
                  <a:pt x="166592" y="49696"/>
                </a:lnTo>
                <a:lnTo>
                  <a:pt x="123444" y="38100"/>
                </a:lnTo>
                <a:lnTo>
                  <a:pt x="218532" y="38100"/>
                </a:lnTo>
                <a:lnTo>
                  <a:pt x="239268" y="76200"/>
                </a:lnTo>
                <a:lnTo>
                  <a:pt x="245054" y="117133"/>
                </a:lnTo>
                <a:lnTo>
                  <a:pt x="245259" y="137160"/>
                </a:lnTo>
                <a:lnTo>
                  <a:pt x="245030" y="147161"/>
                </a:lnTo>
                <a:lnTo>
                  <a:pt x="237744" y="187452"/>
                </a:lnTo>
                <a:lnTo>
                  <a:pt x="222313" y="221956"/>
                </a:lnTo>
                <a:lnTo>
                  <a:pt x="214884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9471" y="3137915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199644" y="266699"/>
                </a:moveTo>
                <a:lnTo>
                  <a:pt x="178308" y="266699"/>
                </a:lnTo>
                <a:lnTo>
                  <a:pt x="175260" y="265175"/>
                </a:lnTo>
                <a:lnTo>
                  <a:pt x="170688" y="265175"/>
                </a:lnTo>
                <a:lnTo>
                  <a:pt x="169164" y="263651"/>
                </a:lnTo>
                <a:lnTo>
                  <a:pt x="167640" y="263651"/>
                </a:lnTo>
                <a:lnTo>
                  <a:pt x="167640" y="262127"/>
                </a:lnTo>
                <a:lnTo>
                  <a:pt x="166116" y="260603"/>
                </a:lnTo>
                <a:lnTo>
                  <a:pt x="166116" y="114299"/>
                </a:lnTo>
                <a:lnTo>
                  <a:pt x="165854" y="104560"/>
                </a:lnTo>
                <a:lnTo>
                  <a:pt x="153924" y="59435"/>
                </a:lnTo>
                <a:lnTo>
                  <a:pt x="123444" y="39623"/>
                </a:lnTo>
                <a:lnTo>
                  <a:pt x="114300" y="39623"/>
                </a:lnTo>
                <a:lnTo>
                  <a:pt x="72509" y="58364"/>
                </a:lnTo>
                <a:lnTo>
                  <a:pt x="45719" y="86867"/>
                </a:lnTo>
                <a:lnTo>
                  <a:pt x="45719" y="260603"/>
                </a:lnTo>
                <a:lnTo>
                  <a:pt x="44196" y="262127"/>
                </a:lnTo>
                <a:lnTo>
                  <a:pt x="44196" y="263651"/>
                </a:lnTo>
                <a:lnTo>
                  <a:pt x="42672" y="263651"/>
                </a:lnTo>
                <a:lnTo>
                  <a:pt x="41148" y="265175"/>
                </a:lnTo>
                <a:lnTo>
                  <a:pt x="36576" y="265175"/>
                </a:lnTo>
                <a:lnTo>
                  <a:pt x="33528" y="266699"/>
                </a:lnTo>
                <a:lnTo>
                  <a:pt x="12192" y="266699"/>
                </a:lnTo>
                <a:lnTo>
                  <a:pt x="9143" y="265175"/>
                </a:lnTo>
                <a:lnTo>
                  <a:pt x="4572" y="265175"/>
                </a:lnTo>
                <a:lnTo>
                  <a:pt x="3048" y="263651"/>
                </a:lnTo>
                <a:lnTo>
                  <a:pt x="1524" y="263651"/>
                </a:lnTo>
                <a:lnTo>
                  <a:pt x="1524" y="262127"/>
                </a:lnTo>
                <a:lnTo>
                  <a:pt x="0" y="260603"/>
                </a:lnTo>
                <a:lnTo>
                  <a:pt x="0" y="9143"/>
                </a:lnTo>
                <a:lnTo>
                  <a:pt x="1524" y="7619"/>
                </a:lnTo>
                <a:lnTo>
                  <a:pt x="3048" y="7619"/>
                </a:lnTo>
                <a:lnTo>
                  <a:pt x="4572" y="6095"/>
                </a:lnTo>
                <a:lnTo>
                  <a:pt x="6096" y="6095"/>
                </a:lnTo>
                <a:lnTo>
                  <a:pt x="7619" y="4571"/>
                </a:lnTo>
                <a:lnTo>
                  <a:pt x="33528" y="4571"/>
                </a:lnTo>
                <a:lnTo>
                  <a:pt x="35052" y="6095"/>
                </a:lnTo>
                <a:lnTo>
                  <a:pt x="36576" y="6095"/>
                </a:lnTo>
                <a:lnTo>
                  <a:pt x="38100" y="7619"/>
                </a:lnTo>
                <a:lnTo>
                  <a:pt x="39624" y="7619"/>
                </a:lnTo>
                <a:lnTo>
                  <a:pt x="39624" y="9143"/>
                </a:lnTo>
                <a:lnTo>
                  <a:pt x="41148" y="10667"/>
                </a:lnTo>
                <a:lnTo>
                  <a:pt x="41148" y="45719"/>
                </a:lnTo>
                <a:lnTo>
                  <a:pt x="51435" y="34885"/>
                </a:lnTo>
                <a:lnTo>
                  <a:pt x="61722" y="25336"/>
                </a:lnTo>
                <a:lnTo>
                  <a:pt x="102870" y="2476"/>
                </a:lnTo>
                <a:lnTo>
                  <a:pt x="123444" y="0"/>
                </a:lnTo>
                <a:lnTo>
                  <a:pt x="135445" y="547"/>
                </a:lnTo>
                <a:lnTo>
                  <a:pt x="173164" y="12477"/>
                </a:lnTo>
                <a:lnTo>
                  <a:pt x="201358" y="45529"/>
                </a:lnTo>
                <a:lnTo>
                  <a:pt x="210693" y="84391"/>
                </a:lnTo>
                <a:lnTo>
                  <a:pt x="211836" y="108203"/>
                </a:lnTo>
                <a:lnTo>
                  <a:pt x="211836" y="260603"/>
                </a:lnTo>
                <a:lnTo>
                  <a:pt x="210312" y="262127"/>
                </a:lnTo>
                <a:lnTo>
                  <a:pt x="210312" y="263651"/>
                </a:lnTo>
                <a:lnTo>
                  <a:pt x="208788" y="263651"/>
                </a:lnTo>
                <a:lnTo>
                  <a:pt x="207264" y="265175"/>
                </a:lnTo>
                <a:lnTo>
                  <a:pt x="202692" y="265175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8451" y="3137916"/>
            <a:ext cx="201295" cy="269875"/>
          </a:xfrm>
          <a:custGeom>
            <a:avLst/>
            <a:gdLst/>
            <a:ahLst/>
            <a:cxnLst/>
            <a:rect l="l" t="t" r="r" b="b"/>
            <a:pathLst>
              <a:path w="201295" h="269875">
                <a:moveTo>
                  <a:pt x="24296" y="62484"/>
                </a:moveTo>
                <a:lnTo>
                  <a:pt x="19724" y="62484"/>
                </a:lnTo>
                <a:lnTo>
                  <a:pt x="18200" y="60960"/>
                </a:lnTo>
                <a:lnTo>
                  <a:pt x="16676" y="60960"/>
                </a:lnTo>
                <a:lnTo>
                  <a:pt x="15152" y="59436"/>
                </a:lnTo>
                <a:lnTo>
                  <a:pt x="15152" y="57912"/>
                </a:lnTo>
                <a:lnTo>
                  <a:pt x="13628" y="56388"/>
                </a:lnTo>
                <a:lnTo>
                  <a:pt x="13628" y="50292"/>
                </a:lnTo>
                <a:lnTo>
                  <a:pt x="12104" y="47244"/>
                </a:lnTo>
                <a:lnTo>
                  <a:pt x="12104" y="39624"/>
                </a:lnTo>
                <a:lnTo>
                  <a:pt x="13628" y="36576"/>
                </a:lnTo>
                <a:lnTo>
                  <a:pt x="13628" y="32004"/>
                </a:lnTo>
                <a:lnTo>
                  <a:pt x="15152" y="28956"/>
                </a:lnTo>
                <a:lnTo>
                  <a:pt x="18200" y="25908"/>
                </a:lnTo>
                <a:lnTo>
                  <a:pt x="21248" y="24384"/>
                </a:lnTo>
                <a:lnTo>
                  <a:pt x="24296" y="21336"/>
                </a:lnTo>
                <a:lnTo>
                  <a:pt x="64111" y="5524"/>
                </a:lnTo>
                <a:lnTo>
                  <a:pt x="105068" y="0"/>
                </a:lnTo>
                <a:lnTo>
                  <a:pt x="117998" y="309"/>
                </a:lnTo>
                <a:lnTo>
                  <a:pt x="159385" y="9596"/>
                </a:lnTo>
                <a:lnTo>
                  <a:pt x="189569" y="36576"/>
                </a:lnTo>
                <a:lnTo>
                  <a:pt x="102020" y="36576"/>
                </a:lnTo>
                <a:lnTo>
                  <a:pt x="93400" y="36861"/>
                </a:lnTo>
                <a:lnTo>
                  <a:pt x="85637" y="37719"/>
                </a:lnTo>
                <a:lnTo>
                  <a:pt x="78446" y="39147"/>
                </a:lnTo>
                <a:lnTo>
                  <a:pt x="71540" y="41148"/>
                </a:lnTo>
                <a:lnTo>
                  <a:pt x="62396" y="42672"/>
                </a:lnTo>
                <a:lnTo>
                  <a:pt x="54776" y="45720"/>
                </a:lnTo>
                <a:lnTo>
                  <a:pt x="48680" y="48768"/>
                </a:lnTo>
                <a:lnTo>
                  <a:pt x="41060" y="53340"/>
                </a:lnTo>
                <a:lnTo>
                  <a:pt x="36488" y="56388"/>
                </a:lnTo>
                <a:lnTo>
                  <a:pt x="31916" y="57912"/>
                </a:lnTo>
                <a:lnTo>
                  <a:pt x="27344" y="60960"/>
                </a:lnTo>
                <a:lnTo>
                  <a:pt x="24296" y="62484"/>
                </a:lnTo>
                <a:close/>
              </a:path>
              <a:path w="201295" h="269875">
                <a:moveTo>
                  <a:pt x="85256" y="269747"/>
                </a:moveTo>
                <a:lnTo>
                  <a:pt x="42727" y="262366"/>
                </a:lnTo>
                <a:lnTo>
                  <a:pt x="9723" y="233648"/>
                </a:lnTo>
                <a:lnTo>
                  <a:pt x="0" y="193548"/>
                </a:lnTo>
                <a:lnTo>
                  <a:pt x="484" y="185094"/>
                </a:lnTo>
                <a:lnTo>
                  <a:pt x="19534" y="145923"/>
                </a:lnTo>
                <a:lnTo>
                  <a:pt x="60658" y="121681"/>
                </a:lnTo>
                <a:lnTo>
                  <a:pt x="109688" y="114585"/>
                </a:lnTo>
                <a:lnTo>
                  <a:pt x="123356" y="114300"/>
                </a:lnTo>
                <a:lnTo>
                  <a:pt x="156884" y="114300"/>
                </a:lnTo>
                <a:lnTo>
                  <a:pt x="156884" y="77724"/>
                </a:lnTo>
                <a:lnTo>
                  <a:pt x="153836" y="70104"/>
                </a:lnTo>
                <a:lnTo>
                  <a:pt x="152312" y="62484"/>
                </a:lnTo>
                <a:lnTo>
                  <a:pt x="149264" y="56388"/>
                </a:lnTo>
                <a:lnTo>
                  <a:pt x="144692" y="51816"/>
                </a:lnTo>
                <a:lnTo>
                  <a:pt x="140120" y="45720"/>
                </a:lnTo>
                <a:lnTo>
                  <a:pt x="127928" y="39624"/>
                </a:lnTo>
                <a:lnTo>
                  <a:pt x="121951" y="38504"/>
                </a:lnTo>
                <a:lnTo>
                  <a:pt x="115546" y="37528"/>
                </a:lnTo>
                <a:lnTo>
                  <a:pt x="108854" y="36837"/>
                </a:lnTo>
                <a:lnTo>
                  <a:pt x="102020" y="36576"/>
                </a:lnTo>
                <a:lnTo>
                  <a:pt x="189569" y="36576"/>
                </a:lnTo>
                <a:lnTo>
                  <a:pt x="200794" y="81819"/>
                </a:lnTo>
                <a:lnTo>
                  <a:pt x="201080" y="92964"/>
                </a:lnTo>
                <a:lnTo>
                  <a:pt x="201080" y="146304"/>
                </a:lnTo>
                <a:lnTo>
                  <a:pt x="118784" y="146304"/>
                </a:lnTo>
                <a:lnTo>
                  <a:pt x="109926" y="146565"/>
                </a:lnTo>
                <a:lnTo>
                  <a:pt x="70016" y="153924"/>
                </a:lnTo>
                <a:lnTo>
                  <a:pt x="45632" y="185928"/>
                </a:lnTo>
                <a:lnTo>
                  <a:pt x="45632" y="193548"/>
                </a:lnTo>
                <a:lnTo>
                  <a:pt x="65016" y="228909"/>
                </a:lnTo>
                <a:lnTo>
                  <a:pt x="92876" y="234696"/>
                </a:lnTo>
                <a:lnTo>
                  <a:pt x="161511" y="234696"/>
                </a:lnTo>
                <a:lnTo>
                  <a:pt x="154717" y="241744"/>
                </a:lnTo>
                <a:lnTo>
                  <a:pt x="117617" y="264604"/>
                </a:lnTo>
                <a:lnTo>
                  <a:pt x="96424" y="269176"/>
                </a:lnTo>
                <a:lnTo>
                  <a:pt x="85256" y="269747"/>
                </a:lnTo>
                <a:close/>
              </a:path>
              <a:path w="201295" h="269875">
                <a:moveTo>
                  <a:pt x="161511" y="234696"/>
                </a:moveTo>
                <a:lnTo>
                  <a:pt x="92876" y="234696"/>
                </a:lnTo>
                <a:lnTo>
                  <a:pt x="101734" y="234124"/>
                </a:lnTo>
                <a:lnTo>
                  <a:pt x="110021" y="232410"/>
                </a:lnTo>
                <a:lnTo>
                  <a:pt x="148883" y="206692"/>
                </a:lnTo>
                <a:lnTo>
                  <a:pt x="156884" y="198120"/>
                </a:lnTo>
                <a:lnTo>
                  <a:pt x="156884" y="146304"/>
                </a:lnTo>
                <a:lnTo>
                  <a:pt x="201080" y="146304"/>
                </a:lnTo>
                <a:lnTo>
                  <a:pt x="201080" y="233172"/>
                </a:lnTo>
                <a:lnTo>
                  <a:pt x="162980" y="233172"/>
                </a:lnTo>
                <a:lnTo>
                  <a:pt x="161511" y="234696"/>
                </a:lnTo>
                <a:close/>
              </a:path>
              <a:path w="201295" h="269875">
                <a:moveTo>
                  <a:pt x="198032" y="265176"/>
                </a:moveTo>
                <a:lnTo>
                  <a:pt x="166028" y="265176"/>
                </a:lnTo>
                <a:lnTo>
                  <a:pt x="166028" y="263652"/>
                </a:lnTo>
                <a:lnTo>
                  <a:pt x="162980" y="260604"/>
                </a:lnTo>
                <a:lnTo>
                  <a:pt x="162980" y="233172"/>
                </a:lnTo>
                <a:lnTo>
                  <a:pt x="201080" y="233172"/>
                </a:lnTo>
                <a:lnTo>
                  <a:pt x="201080" y="262128"/>
                </a:lnTo>
                <a:lnTo>
                  <a:pt x="198032" y="265176"/>
                </a:lnTo>
                <a:close/>
              </a:path>
              <a:path w="201295" h="269875">
                <a:moveTo>
                  <a:pt x="190412" y="266700"/>
                </a:moveTo>
                <a:lnTo>
                  <a:pt x="173648" y="266700"/>
                </a:lnTo>
                <a:lnTo>
                  <a:pt x="172124" y="265176"/>
                </a:lnTo>
                <a:lnTo>
                  <a:pt x="193460" y="265176"/>
                </a:lnTo>
                <a:lnTo>
                  <a:pt x="190412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4876" y="3022091"/>
            <a:ext cx="45720" cy="382905"/>
          </a:xfrm>
          <a:custGeom>
            <a:avLst/>
            <a:gdLst/>
            <a:ahLst/>
            <a:cxnLst/>
            <a:rect l="l" t="t" r="r" b="b"/>
            <a:pathLst>
              <a:path w="45720" h="382904">
                <a:moveTo>
                  <a:pt x="36576" y="1524"/>
                </a:moveTo>
                <a:lnTo>
                  <a:pt x="7620" y="1524"/>
                </a:lnTo>
                <a:lnTo>
                  <a:pt x="10668" y="0"/>
                </a:lnTo>
                <a:lnTo>
                  <a:pt x="33528" y="0"/>
                </a:lnTo>
                <a:lnTo>
                  <a:pt x="36576" y="1524"/>
                </a:lnTo>
                <a:close/>
              </a:path>
              <a:path w="45720" h="382904">
                <a:moveTo>
                  <a:pt x="42672" y="4572"/>
                </a:moveTo>
                <a:lnTo>
                  <a:pt x="1524" y="4572"/>
                </a:lnTo>
                <a:lnTo>
                  <a:pt x="1524" y="3048"/>
                </a:lnTo>
                <a:lnTo>
                  <a:pt x="4572" y="1524"/>
                </a:lnTo>
                <a:lnTo>
                  <a:pt x="41148" y="1524"/>
                </a:lnTo>
                <a:lnTo>
                  <a:pt x="42672" y="3048"/>
                </a:lnTo>
                <a:lnTo>
                  <a:pt x="42672" y="4572"/>
                </a:lnTo>
                <a:close/>
              </a:path>
              <a:path w="45720" h="382904">
                <a:moveTo>
                  <a:pt x="41148" y="381000"/>
                </a:moveTo>
                <a:lnTo>
                  <a:pt x="4572" y="381000"/>
                </a:lnTo>
                <a:lnTo>
                  <a:pt x="1524" y="379476"/>
                </a:lnTo>
                <a:lnTo>
                  <a:pt x="0" y="377952"/>
                </a:lnTo>
                <a:lnTo>
                  <a:pt x="0" y="4572"/>
                </a:lnTo>
                <a:lnTo>
                  <a:pt x="44196" y="4572"/>
                </a:lnTo>
                <a:lnTo>
                  <a:pt x="44196" y="6096"/>
                </a:lnTo>
                <a:lnTo>
                  <a:pt x="45720" y="7620"/>
                </a:lnTo>
                <a:lnTo>
                  <a:pt x="45720" y="374904"/>
                </a:lnTo>
                <a:lnTo>
                  <a:pt x="44196" y="376428"/>
                </a:lnTo>
                <a:lnTo>
                  <a:pt x="44196" y="377952"/>
                </a:lnTo>
                <a:lnTo>
                  <a:pt x="41148" y="381000"/>
                </a:lnTo>
                <a:close/>
              </a:path>
              <a:path w="45720" h="382904">
                <a:moveTo>
                  <a:pt x="33528" y="382524"/>
                </a:moveTo>
                <a:lnTo>
                  <a:pt x="10668" y="382524"/>
                </a:lnTo>
                <a:lnTo>
                  <a:pt x="7620" y="381000"/>
                </a:lnTo>
                <a:lnTo>
                  <a:pt x="36576" y="381000"/>
                </a:lnTo>
                <a:lnTo>
                  <a:pt x="33528" y="38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2432" y="3049523"/>
            <a:ext cx="271780" cy="353695"/>
          </a:xfrm>
          <a:custGeom>
            <a:avLst/>
            <a:gdLst/>
            <a:ahLst/>
            <a:cxnLst/>
            <a:rect l="l" t="t" r="r" b="b"/>
            <a:pathLst>
              <a:path w="271779" h="353695">
                <a:moveTo>
                  <a:pt x="91440" y="353568"/>
                </a:moveTo>
                <a:lnTo>
                  <a:pt x="12192" y="353568"/>
                </a:lnTo>
                <a:lnTo>
                  <a:pt x="9144" y="352044"/>
                </a:lnTo>
                <a:lnTo>
                  <a:pt x="4572" y="348996"/>
                </a:lnTo>
                <a:lnTo>
                  <a:pt x="1524" y="345948"/>
                </a:lnTo>
                <a:lnTo>
                  <a:pt x="0" y="341376"/>
                </a:lnTo>
                <a:lnTo>
                  <a:pt x="0" y="12192"/>
                </a:lnTo>
                <a:lnTo>
                  <a:pt x="1524" y="7620"/>
                </a:lnTo>
                <a:lnTo>
                  <a:pt x="4572" y="4572"/>
                </a:lnTo>
                <a:lnTo>
                  <a:pt x="9144" y="1524"/>
                </a:lnTo>
                <a:lnTo>
                  <a:pt x="12192" y="0"/>
                </a:lnTo>
                <a:lnTo>
                  <a:pt x="97536" y="0"/>
                </a:lnTo>
                <a:lnTo>
                  <a:pt x="139636" y="3238"/>
                </a:lnTo>
                <a:lnTo>
                  <a:pt x="189142" y="18502"/>
                </a:lnTo>
                <a:lnTo>
                  <a:pt x="220678" y="39624"/>
                </a:lnTo>
                <a:lnTo>
                  <a:pt x="47244" y="39624"/>
                </a:lnTo>
                <a:lnTo>
                  <a:pt x="47244" y="313944"/>
                </a:lnTo>
                <a:lnTo>
                  <a:pt x="220028" y="313944"/>
                </a:lnTo>
                <a:lnTo>
                  <a:pt x="213526" y="319325"/>
                </a:lnTo>
                <a:lnTo>
                  <a:pt x="169164" y="342900"/>
                </a:lnTo>
                <a:lnTo>
                  <a:pt x="113442" y="352972"/>
                </a:lnTo>
                <a:lnTo>
                  <a:pt x="91440" y="353568"/>
                </a:lnTo>
                <a:close/>
              </a:path>
              <a:path w="271779" h="353695">
                <a:moveTo>
                  <a:pt x="220028" y="313944"/>
                </a:moveTo>
                <a:lnTo>
                  <a:pt x="94488" y="313944"/>
                </a:lnTo>
                <a:lnTo>
                  <a:pt x="111037" y="313372"/>
                </a:lnTo>
                <a:lnTo>
                  <a:pt x="126301" y="311658"/>
                </a:lnTo>
                <a:lnTo>
                  <a:pt x="163496" y="300537"/>
                </a:lnTo>
                <a:lnTo>
                  <a:pt x="197953" y="270081"/>
                </a:lnTo>
                <a:lnTo>
                  <a:pt x="218003" y="222170"/>
                </a:lnTo>
                <a:lnTo>
                  <a:pt x="222504" y="173736"/>
                </a:lnTo>
                <a:lnTo>
                  <a:pt x="221956" y="159400"/>
                </a:lnTo>
                <a:lnTo>
                  <a:pt x="214884" y="120396"/>
                </a:lnTo>
                <a:lnTo>
                  <a:pt x="192024" y="77724"/>
                </a:lnTo>
                <a:lnTo>
                  <a:pt x="153924" y="50292"/>
                </a:lnTo>
                <a:lnTo>
                  <a:pt x="111918" y="40219"/>
                </a:lnTo>
                <a:lnTo>
                  <a:pt x="94488" y="39624"/>
                </a:lnTo>
                <a:lnTo>
                  <a:pt x="220678" y="39624"/>
                </a:lnTo>
                <a:lnTo>
                  <a:pt x="246697" y="70866"/>
                </a:lnTo>
                <a:lnTo>
                  <a:pt x="264842" y="116276"/>
                </a:lnTo>
                <a:lnTo>
                  <a:pt x="271272" y="172212"/>
                </a:lnTo>
                <a:lnTo>
                  <a:pt x="270438" y="194238"/>
                </a:lnTo>
                <a:lnTo>
                  <a:pt x="264199" y="233719"/>
                </a:lnTo>
                <a:lnTo>
                  <a:pt x="244602" y="283273"/>
                </a:lnTo>
                <a:lnTo>
                  <a:pt x="225552" y="309372"/>
                </a:lnTo>
                <a:lnTo>
                  <a:pt x="220028" y="313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5607" y="3137916"/>
            <a:ext cx="201295" cy="269875"/>
          </a:xfrm>
          <a:custGeom>
            <a:avLst/>
            <a:gdLst/>
            <a:ahLst/>
            <a:cxnLst/>
            <a:rect l="l" t="t" r="r" b="b"/>
            <a:pathLst>
              <a:path w="201295" h="269875">
                <a:moveTo>
                  <a:pt x="24296" y="62484"/>
                </a:moveTo>
                <a:lnTo>
                  <a:pt x="18200" y="62484"/>
                </a:lnTo>
                <a:lnTo>
                  <a:pt x="18200" y="60960"/>
                </a:lnTo>
                <a:lnTo>
                  <a:pt x="16676" y="60960"/>
                </a:lnTo>
                <a:lnTo>
                  <a:pt x="15152" y="59436"/>
                </a:lnTo>
                <a:lnTo>
                  <a:pt x="15152" y="57912"/>
                </a:lnTo>
                <a:lnTo>
                  <a:pt x="13628" y="56388"/>
                </a:lnTo>
                <a:lnTo>
                  <a:pt x="13628" y="51816"/>
                </a:lnTo>
                <a:lnTo>
                  <a:pt x="12104" y="50292"/>
                </a:lnTo>
                <a:lnTo>
                  <a:pt x="12104" y="39624"/>
                </a:lnTo>
                <a:lnTo>
                  <a:pt x="13628" y="36576"/>
                </a:lnTo>
                <a:lnTo>
                  <a:pt x="13628" y="32004"/>
                </a:lnTo>
                <a:lnTo>
                  <a:pt x="15152" y="28956"/>
                </a:lnTo>
                <a:lnTo>
                  <a:pt x="18200" y="25908"/>
                </a:lnTo>
                <a:lnTo>
                  <a:pt x="21248" y="24384"/>
                </a:lnTo>
                <a:lnTo>
                  <a:pt x="24296" y="21336"/>
                </a:lnTo>
                <a:lnTo>
                  <a:pt x="64111" y="5524"/>
                </a:lnTo>
                <a:lnTo>
                  <a:pt x="105068" y="0"/>
                </a:lnTo>
                <a:lnTo>
                  <a:pt x="117332" y="309"/>
                </a:lnTo>
                <a:lnTo>
                  <a:pt x="158099" y="9596"/>
                </a:lnTo>
                <a:lnTo>
                  <a:pt x="189569" y="36576"/>
                </a:lnTo>
                <a:lnTo>
                  <a:pt x="100496" y="36576"/>
                </a:lnTo>
                <a:lnTo>
                  <a:pt x="92757" y="36861"/>
                </a:lnTo>
                <a:lnTo>
                  <a:pt x="85447" y="37719"/>
                </a:lnTo>
                <a:lnTo>
                  <a:pt x="78422" y="39147"/>
                </a:lnTo>
                <a:lnTo>
                  <a:pt x="71540" y="41148"/>
                </a:lnTo>
                <a:lnTo>
                  <a:pt x="62396" y="42672"/>
                </a:lnTo>
                <a:lnTo>
                  <a:pt x="54776" y="45720"/>
                </a:lnTo>
                <a:lnTo>
                  <a:pt x="48680" y="48768"/>
                </a:lnTo>
                <a:lnTo>
                  <a:pt x="41060" y="53340"/>
                </a:lnTo>
                <a:lnTo>
                  <a:pt x="36488" y="56388"/>
                </a:lnTo>
                <a:lnTo>
                  <a:pt x="31916" y="57912"/>
                </a:lnTo>
                <a:lnTo>
                  <a:pt x="27344" y="60960"/>
                </a:lnTo>
                <a:lnTo>
                  <a:pt x="24296" y="62484"/>
                </a:lnTo>
                <a:close/>
              </a:path>
              <a:path w="201295" h="269875">
                <a:moveTo>
                  <a:pt x="85256" y="269747"/>
                </a:moveTo>
                <a:lnTo>
                  <a:pt x="42513" y="262366"/>
                </a:lnTo>
                <a:lnTo>
                  <a:pt x="9723" y="233648"/>
                </a:lnTo>
                <a:lnTo>
                  <a:pt x="0" y="193548"/>
                </a:lnTo>
                <a:lnTo>
                  <a:pt x="484" y="185094"/>
                </a:lnTo>
                <a:lnTo>
                  <a:pt x="19534" y="145923"/>
                </a:lnTo>
                <a:lnTo>
                  <a:pt x="60658" y="121681"/>
                </a:lnTo>
                <a:lnTo>
                  <a:pt x="109688" y="114585"/>
                </a:lnTo>
                <a:lnTo>
                  <a:pt x="123356" y="114300"/>
                </a:lnTo>
                <a:lnTo>
                  <a:pt x="156884" y="114300"/>
                </a:lnTo>
                <a:lnTo>
                  <a:pt x="156884" y="77724"/>
                </a:lnTo>
                <a:lnTo>
                  <a:pt x="153836" y="70104"/>
                </a:lnTo>
                <a:lnTo>
                  <a:pt x="152312" y="62484"/>
                </a:lnTo>
                <a:lnTo>
                  <a:pt x="149264" y="56388"/>
                </a:lnTo>
                <a:lnTo>
                  <a:pt x="144692" y="51816"/>
                </a:lnTo>
                <a:lnTo>
                  <a:pt x="140120" y="45720"/>
                </a:lnTo>
                <a:lnTo>
                  <a:pt x="127928" y="39624"/>
                </a:lnTo>
                <a:lnTo>
                  <a:pt x="121927" y="38504"/>
                </a:lnTo>
                <a:lnTo>
                  <a:pt x="115355" y="37528"/>
                </a:lnTo>
                <a:lnTo>
                  <a:pt x="108211" y="36837"/>
                </a:lnTo>
                <a:lnTo>
                  <a:pt x="100496" y="36576"/>
                </a:lnTo>
                <a:lnTo>
                  <a:pt x="189569" y="36576"/>
                </a:lnTo>
                <a:lnTo>
                  <a:pt x="200794" y="81819"/>
                </a:lnTo>
                <a:lnTo>
                  <a:pt x="201080" y="92964"/>
                </a:lnTo>
                <a:lnTo>
                  <a:pt x="201080" y="146304"/>
                </a:lnTo>
                <a:lnTo>
                  <a:pt x="118784" y="146304"/>
                </a:lnTo>
                <a:lnTo>
                  <a:pt x="109926" y="146565"/>
                </a:lnTo>
                <a:lnTo>
                  <a:pt x="70016" y="153924"/>
                </a:lnTo>
                <a:lnTo>
                  <a:pt x="45632" y="185928"/>
                </a:lnTo>
                <a:lnTo>
                  <a:pt x="45632" y="193548"/>
                </a:lnTo>
                <a:lnTo>
                  <a:pt x="65016" y="228909"/>
                </a:lnTo>
                <a:lnTo>
                  <a:pt x="92876" y="234696"/>
                </a:lnTo>
                <a:lnTo>
                  <a:pt x="161511" y="234696"/>
                </a:lnTo>
                <a:lnTo>
                  <a:pt x="154717" y="241744"/>
                </a:lnTo>
                <a:lnTo>
                  <a:pt x="117617" y="264604"/>
                </a:lnTo>
                <a:lnTo>
                  <a:pt x="96424" y="269176"/>
                </a:lnTo>
                <a:lnTo>
                  <a:pt x="85256" y="269747"/>
                </a:lnTo>
                <a:close/>
              </a:path>
              <a:path w="201295" h="269875">
                <a:moveTo>
                  <a:pt x="161511" y="234696"/>
                </a:moveTo>
                <a:lnTo>
                  <a:pt x="92876" y="234696"/>
                </a:lnTo>
                <a:lnTo>
                  <a:pt x="101092" y="234124"/>
                </a:lnTo>
                <a:lnTo>
                  <a:pt x="109450" y="232410"/>
                </a:lnTo>
                <a:lnTo>
                  <a:pt x="148883" y="206692"/>
                </a:lnTo>
                <a:lnTo>
                  <a:pt x="156884" y="198120"/>
                </a:lnTo>
                <a:lnTo>
                  <a:pt x="156884" y="146304"/>
                </a:lnTo>
                <a:lnTo>
                  <a:pt x="201080" y="146304"/>
                </a:lnTo>
                <a:lnTo>
                  <a:pt x="201080" y="233172"/>
                </a:lnTo>
                <a:lnTo>
                  <a:pt x="162980" y="233172"/>
                </a:lnTo>
                <a:lnTo>
                  <a:pt x="161511" y="234696"/>
                </a:lnTo>
                <a:close/>
              </a:path>
              <a:path w="201295" h="269875">
                <a:moveTo>
                  <a:pt x="198032" y="265176"/>
                </a:moveTo>
                <a:lnTo>
                  <a:pt x="166028" y="265176"/>
                </a:lnTo>
                <a:lnTo>
                  <a:pt x="164504" y="263652"/>
                </a:lnTo>
                <a:lnTo>
                  <a:pt x="164504" y="262128"/>
                </a:lnTo>
                <a:lnTo>
                  <a:pt x="162980" y="260604"/>
                </a:lnTo>
                <a:lnTo>
                  <a:pt x="162980" y="233172"/>
                </a:lnTo>
                <a:lnTo>
                  <a:pt x="201080" y="233172"/>
                </a:lnTo>
                <a:lnTo>
                  <a:pt x="201080" y="262128"/>
                </a:lnTo>
                <a:lnTo>
                  <a:pt x="198032" y="265176"/>
                </a:lnTo>
                <a:close/>
              </a:path>
              <a:path w="201295" h="269875">
                <a:moveTo>
                  <a:pt x="190412" y="266700"/>
                </a:moveTo>
                <a:lnTo>
                  <a:pt x="173648" y="266700"/>
                </a:lnTo>
                <a:lnTo>
                  <a:pt x="170600" y="265176"/>
                </a:lnTo>
                <a:lnTo>
                  <a:pt x="193460" y="265176"/>
                </a:lnTo>
                <a:lnTo>
                  <a:pt x="190412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2408" y="3076968"/>
            <a:ext cx="396240" cy="330835"/>
          </a:xfrm>
          <a:custGeom>
            <a:avLst/>
            <a:gdLst/>
            <a:ahLst/>
            <a:cxnLst/>
            <a:rect l="l" t="t" r="r" b="b"/>
            <a:pathLst>
              <a:path w="396240" h="330835">
                <a:moveTo>
                  <a:pt x="161544" y="79248"/>
                </a:moveTo>
                <a:lnTo>
                  <a:pt x="160020" y="77724"/>
                </a:lnTo>
                <a:lnTo>
                  <a:pt x="160020" y="73152"/>
                </a:lnTo>
                <a:lnTo>
                  <a:pt x="158496" y="71628"/>
                </a:lnTo>
                <a:lnTo>
                  <a:pt x="158496" y="70104"/>
                </a:lnTo>
                <a:lnTo>
                  <a:pt x="156972" y="68580"/>
                </a:lnTo>
                <a:lnTo>
                  <a:pt x="155448" y="68580"/>
                </a:lnTo>
                <a:lnTo>
                  <a:pt x="155448" y="67056"/>
                </a:lnTo>
                <a:lnTo>
                  <a:pt x="89916" y="67056"/>
                </a:lnTo>
                <a:lnTo>
                  <a:pt x="89916" y="6096"/>
                </a:lnTo>
                <a:lnTo>
                  <a:pt x="86868" y="3048"/>
                </a:lnTo>
                <a:lnTo>
                  <a:pt x="85344" y="3048"/>
                </a:lnTo>
                <a:lnTo>
                  <a:pt x="83820" y="1524"/>
                </a:lnTo>
                <a:lnTo>
                  <a:pt x="80772" y="1524"/>
                </a:lnTo>
                <a:lnTo>
                  <a:pt x="77724" y="0"/>
                </a:lnTo>
                <a:lnTo>
                  <a:pt x="54864" y="0"/>
                </a:lnTo>
                <a:lnTo>
                  <a:pt x="51816" y="1524"/>
                </a:lnTo>
                <a:lnTo>
                  <a:pt x="50292" y="1524"/>
                </a:lnTo>
                <a:lnTo>
                  <a:pt x="48768" y="3048"/>
                </a:lnTo>
                <a:lnTo>
                  <a:pt x="47244" y="3048"/>
                </a:lnTo>
                <a:lnTo>
                  <a:pt x="45720" y="4572"/>
                </a:lnTo>
                <a:lnTo>
                  <a:pt x="44196" y="4572"/>
                </a:lnTo>
                <a:lnTo>
                  <a:pt x="44196" y="67056"/>
                </a:lnTo>
                <a:lnTo>
                  <a:pt x="6096" y="67056"/>
                </a:lnTo>
                <a:lnTo>
                  <a:pt x="1524" y="71628"/>
                </a:lnTo>
                <a:lnTo>
                  <a:pt x="1524" y="74676"/>
                </a:lnTo>
                <a:lnTo>
                  <a:pt x="0" y="77724"/>
                </a:lnTo>
                <a:lnTo>
                  <a:pt x="0" y="97536"/>
                </a:lnTo>
                <a:lnTo>
                  <a:pt x="1524" y="100584"/>
                </a:lnTo>
                <a:lnTo>
                  <a:pt x="6096" y="105156"/>
                </a:lnTo>
                <a:lnTo>
                  <a:pt x="44196" y="105156"/>
                </a:lnTo>
                <a:lnTo>
                  <a:pt x="44196" y="248412"/>
                </a:lnTo>
                <a:lnTo>
                  <a:pt x="49809" y="292455"/>
                </a:lnTo>
                <a:lnTo>
                  <a:pt x="75958" y="323316"/>
                </a:lnTo>
                <a:lnTo>
                  <a:pt x="115824" y="330708"/>
                </a:lnTo>
                <a:lnTo>
                  <a:pt x="123444" y="330708"/>
                </a:lnTo>
                <a:lnTo>
                  <a:pt x="128016" y="329184"/>
                </a:lnTo>
                <a:lnTo>
                  <a:pt x="137160" y="329184"/>
                </a:lnTo>
                <a:lnTo>
                  <a:pt x="140208" y="327660"/>
                </a:lnTo>
                <a:lnTo>
                  <a:pt x="144780" y="327660"/>
                </a:lnTo>
                <a:lnTo>
                  <a:pt x="153924" y="323088"/>
                </a:lnTo>
                <a:lnTo>
                  <a:pt x="160020" y="316992"/>
                </a:lnTo>
                <a:lnTo>
                  <a:pt x="160020" y="313944"/>
                </a:lnTo>
                <a:lnTo>
                  <a:pt x="161544" y="310896"/>
                </a:lnTo>
                <a:lnTo>
                  <a:pt x="161544" y="295656"/>
                </a:lnTo>
                <a:lnTo>
                  <a:pt x="160020" y="294132"/>
                </a:lnTo>
                <a:lnTo>
                  <a:pt x="160020" y="292608"/>
                </a:lnTo>
                <a:lnTo>
                  <a:pt x="160020" y="288036"/>
                </a:lnTo>
                <a:lnTo>
                  <a:pt x="156972" y="284988"/>
                </a:lnTo>
                <a:lnTo>
                  <a:pt x="152400" y="284988"/>
                </a:lnTo>
                <a:lnTo>
                  <a:pt x="149352" y="286512"/>
                </a:lnTo>
                <a:lnTo>
                  <a:pt x="147828" y="286512"/>
                </a:lnTo>
                <a:lnTo>
                  <a:pt x="146304" y="288036"/>
                </a:lnTo>
                <a:lnTo>
                  <a:pt x="143256" y="288036"/>
                </a:lnTo>
                <a:lnTo>
                  <a:pt x="141732" y="289560"/>
                </a:lnTo>
                <a:lnTo>
                  <a:pt x="138684" y="291084"/>
                </a:lnTo>
                <a:lnTo>
                  <a:pt x="135636" y="291084"/>
                </a:lnTo>
                <a:lnTo>
                  <a:pt x="131064" y="292608"/>
                </a:lnTo>
                <a:lnTo>
                  <a:pt x="123444" y="292608"/>
                </a:lnTo>
                <a:lnTo>
                  <a:pt x="114884" y="291769"/>
                </a:lnTo>
                <a:lnTo>
                  <a:pt x="90246" y="253403"/>
                </a:lnTo>
                <a:lnTo>
                  <a:pt x="89916" y="240792"/>
                </a:lnTo>
                <a:lnTo>
                  <a:pt x="89916" y="105156"/>
                </a:lnTo>
                <a:lnTo>
                  <a:pt x="155448" y="105156"/>
                </a:lnTo>
                <a:lnTo>
                  <a:pt x="156972" y="103632"/>
                </a:lnTo>
                <a:lnTo>
                  <a:pt x="160020" y="97536"/>
                </a:lnTo>
                <a:lnTo>
                  <a:pt x="161544" y="92964"/>
                </a:lnTo>
                <a:lnTo>
                  <a:pt x="161544" y="79248"/>
                </a:lnTo>
                <a:close/>
              </a:path>
              <a:path w="396240" h="330835">
                <a:moveTo>
                  <a:pt x="396240" y="153924"/>
                </a:moveTo>
                <a:lnTo>
                  <a:pt x="391668" y="112776"/>
                </a:lnTo>
                <a:lnTo>
                  <a:pt x="384721" y="97536"/>
                </a:lnTo>
                <a:lnTo>
                  <a:pt x="380301" y="91338"/>
                </a:lnTo>
                <a:lnTo>
                  <a:pt x="344424" y="67056"/>
                </a:lnTo>
                <a:lnTo>
                  <a:pt x="300228" y="60960"/>
                </a:lnTo>
                <a:lnTo>
                  <a:pt x="293370" y="61214"/>
                </a:lnTo>
                <a:lnTo>
                  <a:pt x="252641" y="68072"/>
                </a:lnTo>
                <a:lnTo>
                  <a:pt x="214884" y="85344"/>
                </a:lnTo>
                <a:lnTo>
                  <a:pt x="208788" y="92964"/>
                </a:lnTo>
                <a:lnTo>
                  <a:pt x="208788" y="94488"/>
                </a:lnTo>
                <a:lnTo>
                  <a:pt x="207264" y="97536"/>
                </a:lnTo>
                <a:lnTo>
                  <a:pt x="207264" y="111252"/>
                </a:lnTo>
                <a:lnTo>
                  <a:pt x="208788" y="112776"/>
                </a:lnTo>
                <a:lnTo>
                  <a:pt x="208788" y="117348"/>
                </a:lnTo>
                <a:lnTo>
                  <a:pt x="210312" y="118872"/>
                </a:lnTo>
                <a:lnTo>
                  <a:pt x="210312" y="120396"/>
                </a:lnTo>
                <a:lnTo>
                  <a:pt x="211836" y="121920"/>
                </a:lnTo>
                <a:lnTo>
                  <a:pt x="213360" y="121920"/>
                </a:lnTo>
                <a:lnTo>
                  <a:pt x="213360" y="123444"/>
                </a:lnTo>
                <a:lnTo>
                  <a:pt x="219456" y="123444"/>
                </a:lnTo>
                <a:lnTo>
                  <a:pt x="222504" y="121920"/>
                </a:lnTo>
                <a:lnTo>
                  <a:pt x="227076" y="118872"/>
                </a:lnTo>
                <a:lnTo>
                  <a:pt x="231648" y="117348"/>
                </a:lnTo>
                <a:lnTo>
                  <a:pt x="266700" y="102108"/>
                </a:lnTo>
                <a:lnTo>
                  <a:pt x="273570" y="100101"/>
                </a:lnTo>
                <a:lnTo>
                  <a:pt x="280606" y="98679"/>
                </a:lnTo>
                <a:lnTo>
                  <a:pt x="287909" y="97815"/>
                </a:lnTo>
                <a:lnTo>
                  <a:pt x="295656" y="97536"/>
                </a:lnTo>
                <a:lnTo>
                  <a:pt x="303364" y="97790"/>
                </a:lnTo>
                <a:lnTo>
                  <a:pt x="339852" y="112776"/>
                </a:lnTo>
                <a:lnTo>
                  <a:pt x="344424" y="117348"/>
                </a:lnTo>
                <a:lnTo>
                  <a:pt x="347472" y="123444"/>
                </a:lnTo>
                <a:lnTo>
                  <a:pt x="348996" y="131064"/>
                </a:lnTo>
                <a:lnTo>
                  <a:pt x="352044" y="138684"/>
                </a:lnTo>
                <a:lnTo>
                  <a:pt x="352044" y="175260"/>
                </a:lnTo>
                <a:lnTo>
                  <a:pt x="352044" y="207264"/>
                </a:lnTo>
                <a:lnTo>
                  <a:pt x="352044" y="259080"/>
                </a:lnTo>
                <a:lnTo>
                  <a:pt x="344043" y="267652"/>
                </a:lnTo>
                <a:lnTo>
                  <a:pt x="312674" y="290512"/>
                </a:lnTo>
                <a:lnTo>
                  <a:pt x="288036" y="295656"/>
                </a:lnTo>
                <a:lnTo>
                  <a:pt x="277406" y="295059"/>
                </a:lnTo>
                <a:lnTo>
                  <a:pt x="244030" y="271462"/>
                </a:lnTo>
                <a:lnTo>
                  <a:pt x="240792" y="254508"/>
                </a:lnTo>
                <a:lnTo>
                  <a:pt x="240792" y="246888"/>
                </a:lnTo>
                <a:lnTo>
                  <a:pt x="265176" y="214884"/>
                </a:lnTo>
                <a:lnTo>
                  <a:pt x="305079" y="207518"/>
                </a:lnTo>
                <a:lnTo>
                  <a:pt x="313944" y="207264"/>
                </a:lnTo>
                <a:lnTo>
                  <a:pt x="352044" y="207264"/>
                </a:lnTo>
                <a:lnTo>
                  <a:pt x="352044" y="175260"/>
                </a:lnTo>
                <a:lnTo>
                  <a:pt x="318516" y="175260"/>
                </a:lnTo>
                <a:lnTo>
                  <a:pt x="304203" y="175539"/>
                </a:lnTo>
                <a:lnTo>
                  <a:pt x="255816" y="182638"/>
                </a:lnTo>
                <a:lnTo>
                  <a:pt x="220929" y="200825"/>
                </a:lnTo>
                <a:lnTo>
                  <a:pt x="197358" y="236791"/>
                </a:lnTo>
                <a:lnTo>
                  <a:pt x="195148" y="254508"/>
                </a:lnTo>
                <a:lnTo>
                  <a:pt x="195249" y="259080"/>
                </a:lnTo>
                <a:lnTo>
                  <a:pt x="209169" y="300609"/>
                </a:lnTo>
                <a:lnTo>
                  <a:pt x="245364" y="326136"/>
                </a:lnTo>
                <a:lnTo>
                  <a:pt x="280416" y="330708"/>
                </a:lnTo>
                <a:lnTo>
                  <a:pt x="291579" y="330136"/>
                </a:lnTo>
                <a:lnTo>
                  <a:pt x="332206" y="316420"/>
                </a:lnTo>
                <a:lnTo>
                  <a:pt x="356666" y="295656"/>
                </a:lnTo>
                <a:lnTo>
                  <a:pt x="358140" y="294132"/>
                </a:lnTo>
                <a:lnTo>
                  <a:pt x="358140" y="321564"/>
                </a:lnTo>
                <a:lnTo>
                  <a:pt x="359664" y="323088"/>
                </a:lnTo>
                <a:lnTo>
                  <a:pt x="359664" y="324612"/>
                </a:lnTo>
                <a:lnTo>
                  <a:pt x="361188" y="326136"/>
                </a:lnTo>
                <a:lnTo>
                  <a:pt x="365760" y="326136"/>
                </a:lnTo>
                <a:lnTo>
                  <a:pt x="368808" y="327660"/>
                </a:lnTo>
                <a:lnTo>
                  <a:pt x="385572" y="327660"/>
                </a:lnTo>
                <a:lnTo>
                  <a:pt x="388620" y="326136"/>
                </a:lnTo>
                <a:lnTo>
                  <a:pt x="393192" y="326136"/>
                </a:lnTo>
                <a:lnTo>
                  <a:pt x="396240" y="323088"/>
                </a:lnTo>
                <a:lnTo>
                  <a:pt x="396240" y="294132"/>
                </a:lnTo>
                <a:lnTo>
                  <a:pt x="396240" y="207264"/>
                </a:lnTo>
                <a:lnTo>
                  <a:pt x="396240" y="153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28104" y="3049523"/>
            <a:ext cx="384175" cy="355600"/>
          </a:xfrm>
          <a:custGeom>
            <a:avLst/>
            <a:gdLst/>
            <a:ahLst/>
            <a:cxnLst/>
            <a:rect l="l" t="t" r="r" b="b"/>
            <a:pathLst>
              <a:path w="384175" h="355600">
                <a:moveTo>
                  <a:pt x="44196" y="352044"/>
                </a:moveTo>
                <a:lnTo>
                  <a:pt x="3048" y="352044"/>
                </a:lnTo>
                <a:lnTo>
                  <a:pt x="1524" y="350520"/>
                </a:lnTo>
                <a:lnTo>
                  <a:pt x="0" y="350520"/>
                </a:lnTo>
                <a:lnTo>
                  <a:pt x="0" y="13716"/>
                </a:lnTo>
                <a:lnTo>
                  <a:pt x="1524" y="7620"/>
                </a:lnTo>
                <a:lnTo>
                  <a:pt x="6096" y="4572"/>
                </a:lnTo>
                <a:lnTo>
                  <a:pt x="9143" y="1524"/>
                </a:lnTo>
                <a:lnTo>
                  <a:pt x="13715" y="0"/>
                </a:lnTo>
                <a:lnTo>
                  <a:pt x="59435" y="0"/>
                </a:lnTo>
                <a:lnTo>
                  <a:pt x="68580" y="3048"/>
                </a:lnTo>
                <a:lnTo>
                  <a:pt x="71628" y="4572"/>
                </a:lnTo>
                <a:lnTo>
                  <a:pt x="76200" y="6096"/>
                </a:lnTo>
                <a:lnTo>
                  <a:pt x="82296" y="12192"/>
                </a:lnTo>
                <a:lnTo>
                  <a:pt x="83820" y="15240"/>
                </a:lnTo>
                <a:lnTo>
                  <a:pt x="86867" y="19812"/>
                </a:lnTo>
                <a:lnTo>
                  <a:pt x="89916" y="28956"/>
                </a:lnTo>
                <a:lnTo>
                  <a:pt x="93508" y="38100"/>
                </a:lnTo>
                <a:lnTo>
                  <a:pt x="47243" y="38100"/>
                </a:lnTo>
                <a:lnTo>
                  <a:pt x="47243" y="348996"/>
                </a:lnTo>
                <a:lnTo>
                  <a:pt x="44196" y="352044"/>
                </a:lnTo>
                <a:close/>
              </a:path>
              <a:path w="384175" h="355600">
                <a:moveTo>
                  <a:pt x="236768" y="284988"/>
                </a:moveTo>
                <a:lnTo>
                  <a:pt x="192024" y="284988"/>
                </a:lnTo>
                <a:lnTo>
                  <a:pt x="297180" y="28956"/>
                </a:lnTo>
                <a:lnTo>
                  <a:pt x="300228" y="19812"/>
                </a:lnTo>
                <a:lnTo>
                  <a:pt x="303276" y="15240"/>
                </a:lnTo>
                <a:lnTo>
                  <a:pt x="306324" y="12192"/>
                </a:lnTo>
                <a:lnTo>
                  <a:pt x="307848" y="9144"/>
                </a:lnTo>
                <a:lnTo>
                  <a:pt x="310896" y="6096"/>
                </a:lnTo>
                <a:lnTo>
                  <a:pt x="316992" y="3048"/>
                </a:lnTo>
                <a:lnTo>
                  <a:pt x="321564" y="1524"/>
                </a:lnTo>
                <a:lnTo>
                  <a:pt x="324612" y="0"/>
                </a:lnTo>
                <a:lnTo>
                  <a:pt x="368808" y="0"/>
                </a:lnTo>
                <a:lnTo>
                  <a:pt x="371856" y="1524"/>
                </a:lnTo>
                <a:lnTo>
                  <a:pt x="373380" y="1524"/>
                </a:lnTo>
                <a:lnTo>
                  <a:pt x="376428" y="3048"/>
                </a:lnTo>
                <a:lnTo>
                  <a:pt x="379476" y="6096"/>
                </a:lnTo>
                <a:lnTo>
                  <a:pt x="382524" y="12192"/>
                </a:lnTo>
                <a:lnTo>
                  <a:pt x="382524" y="13716"/>
                </a:lnTo>
                <a:lnTo>
                  <a:pt x="384048" y="16764"/>
                </a:lnTo>
                <a:lnTo>
                  <a:pt x="384048" y="38100"/>
                </a:lnTo>
                <a:lnTo>
                  <a:pt x="335280" y="38100"/>
                </a:lnTo>
                <a:lnTo>
                  <a:pt x="236768" y="284988"/>
                </a:lnTo>
                <a:close/>
              </a:path>
              <a:path w="384175" h="355600">
                <a:moveTo>
                  <a:pt x="210312" y="350520"/>
                </a:moveTo>
                <a:lnTo>
                  <a:pt x="166116" y="350520"/>
                </a:lnTo>
                <a:lnTo>
                  <a:pt x="166116" y="347472"/>
                </a:lnTo>
                <a:lnTo>
                  <a:pt x="47243" y="38100"/>
                </a:lnTo>
                <a:lnTo>
                  <a:pt x="93508" y="38100"/>
                </a:lnTo>
                <a:lnTo>
                  <a:pt x="190500" y="284988"/>
                </a:lnTo>
                <a:lnTo>
                  <a:pt x="236768" y="284988"/>
                </a:lnTo>
                <a:lnTo>
                  <a:pt x="211836" y="347472"/>
                </a:lnTo>
                <a:lnTo>
                  <a:pt x="210312" y="348996"/>
                </a:lnTo>
                <a:lnTo>
                  <a:pt x="210312" y="350520"/>
                </a:lnTo>
                <a:close/>
              </a:path>
              <a:path w="384175" h="355600">
                <a:moveTo>
                  <a:pt x="381000" y="352044"/>
                </a:moveTo>
                <a:lnTo>
                  <a:pt x="339852" y="352044"/>
                </a:lnTo>
                <a:lnTo>
                  <a:pt x="336804" y="348996"/>
                </a:lnTo>
                <a:lnTo>
                  <a:pt x="336804" y="38100"/>
                </a:lnTo>
                <a:lnTo>
                  <a:pt x="384048" y="38100"/>
                </a:lnTo>
                <a:lnTo>
                  <a:pt x="384048" y="348996"/>
                </a:lnTo>
                <a:lnTo>
                  <a:pt x="381000" y="352044"/>
                </a:lnTo>
                <a:close/>
              </a:path>
              <a:path w="384175" h="355600">
                <a:moveTo>
                  <a:pt x="208788" y="352044"/>
                </a:moveTo>
                <a:lnTo>
                  <a:pt x="169164" y="352044"/>
                </a:lnTo>
                <a:lnTo>
                  <a:pt x="167640" y="350520"/>
                </a:lnTo>
                <a:lnTo>
                  <a:pt x="208788" y="350520"/>
                </a:lnTo>
                <a:lnTo>
                  <a:pt x="208788" y="352044"/>
                </a:lnTo>
                <a:close/>
              </a:path>
              <a:path w="384175" h="355600">
                <a:moveTo>
                  <a:pt x="39624" y="353568"/>
                </a:moveTo>
                <a:lnTo>
                  <a:pt x="6096" y="353568"/>
                </a:lnTo>
                <a:lnTo>
                  <a:pt x="4572" y="352044"/>
                </a:lnTo>
                <a:lnTo>
                  <a:pt x="41148" y="352044"/>
                </a:lnTo>
                <a:lnTo>
                  <a:pt x="39624" y="353568"/>
                </a:lnTo>
                <a:close/>
              </a:path>
              <a:path w="384175" h="355600">
                <a:moveTo>
                  <a:pt x="204216" y="353568"/>
                </a:moveTo>
                <a:lnTo>
                  <a:pt x="172212" y="353568"/>
                </a:lnTo>
                <a:lnTo>
                  <a:pt x="170688" y="352044"/>
                </a:lnTo>
                <a:lnTo>
                  <a:pt x="207264" y="352044"/>
                </a:lnTo>
                <a:lnTo>
                  <a:pt x="204216" y="353568"/>
                </a:lnTo>
                <a:close/>
              </a:path>
              <a:path w="384175" h="355600">
                <a:moveTo>
                  <a:pt x="376428" y="353568"/>
                </a:moveTo>
                <a:lnTo>
                  <a:pt x="342900" y="353568"/>
                </a:lnTo>
                <a:lnTo>
                  <a:pt x="341376" y="352044"/>
                </a:lnTo>
                <a:lnTo>
                  <a:pt x="377952" y="352044"/>
                </a:lnTo>
                <a:lnTo>
                  <a:pt x="376428" y="353568"/>
                </a:lnTo>
                <a:close/>
              </a:path>
              <a:path w="384175" h="355600">
                <a:moveTo>
                  <a:pt x="35052" y="355092"/>
                </a:moveTo>
                <a:lnTo>
                  <a:pt x="12191" y="355092"/>
                </a:lnTo>
                <a:lnTo>
                  <a:pt x="9143" y="353568"/>
                </a:lnTo>
                <a:lnTo>
                  <a:pt x="38100" y="353568"/>
                </a:lnTo>
                <a:lnTo>
                  <a:pt x="35052" y="355092"/>
                </a:lnTo>
                <a:close/>
              </a:path>
              <a:path w="384175" h="355600">
                <a:moveTo>
                  <a:pt x="201167" y="355092"/>
                </a:moveTo>
                <a:lnTo>
                  <a:pt x="178308" y="355092"/>
                </a:lnTo>
                <a:lnTo>
                  <a:pt x="175260" y="353568"/>
                </a:lnTo>
                <a:lnTo>
                  <a:pt x="202691" y="353568"/>
                </a:lnTo>
                <a:lnTo>
                  <a:pt x="201167" y="355092"/>
                </a:lnTo>
                <a:close/>
              </a:path>
              <a:path w="384175" h="355600">
                <a:moveTo>
                  <a:pt x="371856" y="355092"/>
                </a:moveTo>
                <a:lnTo>
                  <a:pt x="348996" y="355092"/>
                </a:lnTo>
                <a:lnTo>
                  <a:pt x="345948" y="353568"/>
                </a:lnTo>
                <a:lnTo>
                  <a:pt x="374904" y="353568"/>
                </a:lnTo>
                <a:lnTo>
                  <a:pt x="371856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0837" y="3137916"/>
            <a:ext cx="245745" cy="269875"/>
          </a:xfrm>
          <a:custGeom>
            <a:avLst/>
            <a:gdLst/>
            <a:ahLst/>
            <a:cxnLst/>
            <a:rect l="l" t="t" r="r" b="b"/>
            <a:pathLst>
              <a:path w="245745" h="269875">
                <a:moveTo>
                  <a:pt x="118767" y="269748"/>
                </a:moveTo>
                <a:lnTo>
                  <a:pt x="78690" y="264604"/>
                </a:lnTo>
                <a:lnTo>
                  <a:pt x="37161" y="242387"/>
                </a:lnTo>
                <a:lnTo>
                  <a:pt x="11492" y="204692"/>
                </a:lnTo>
                <a:lnTo>
                  <a:pt x="1419" y="167068"/>
                </a:lnTo>
                <a:lnTo>
                  <a:pt x="0" y="132588"/>
                </a:lnTo>
                <a:lnTo>
                  <a:pt x="228" y="122586"/>
                </a:lnTo>
                <a:lnTo>
                  <a:pt x="7515" y="82296"/>
                </a:lnTo>
                <a:lnTo>
                  <a:pt x="30375" y="38100"/>
                </a:lnTo>
                <a:lnTo>
                  <a:pt x="69999" y="10668"/>
                </a:lnTo>
                <a:lnTo>
                  <a:pt x="109432" y="595"/>
                </a:lnTo>
                <a:lnTo>
                  <a:pt x="124863" y="0"/>
                </a:lnTo>
                <a:lnTo>
                  <a:pt x="139389" y="571"/>
                </a:lnTo>
                <a:lnTo>
                  <a:pt x="176679" y="9144"/>
                </a:lnTo>
                <a:lnTo>
                  <a:pt x="214779" y="35052"/>
                </a:lnTo>
                <a:lnTo>
                  <a:pt x="217180" y="38100"/>
                </a:lnTo>
                <a:lnTo>
                  <a:pt x="123339" y="38100"/>
                </a:lnTo>
                <a:lnTo>
                  <a:pt x="113361" y="38647"/>
                </a:lnTo>
                <a:lnTo>
                  <a:pt x="75714" y="53911"/>
                </a:lnTo>
                <a:lnTo>
                  <a:pt x="54283" y="87177"/>
                </a:lnTo>
                <a:lnTo>
                  <a:pt x="47182" y="132588"/>
                </a:lnTo>
                <a:lnTo>
                  <a:pt x="47219" y="137160"/>
                </a:lnTo>
                <a:lnTo>
                  <a:pt x="52521" y="180832"/>
                </a:lnTo>
                <a:lnTo>
                  <a:pt x="72666" y="215074"/>
                </a:lnTo>
                <a:lnTo>
                  <a:pt x="111814" y="231100"/>
                </a:lnTo>
                <a:lnTo>
                  <a:pt x="121815" y="231648"/>
                </a:lnTo>
                <a:lnTo>
                  <a:pt x="213255" y="231648"/>
                </a:lnTo>
                <a:lnTo>
                  <a:pt x="204921" y="240220"/>
                </a:lnTo>
                <a:lnTo>
                  <a:pt x="161629" y="263961"/>
                </a:lnTo>
                <a:lnTo>
                  <a:pt x="134197" y="269152"/>
                </a:lnTo>
                <a:lnTo>
                  <a:pt x="118767" y="269748"/>
                </a:lnTo>
                <a:close/>
              </a:path>
              <a:path w="245745" h="269875">
                <a:moveTo>
                  <a:pt x="213255" y="231648"/>
                </a:moveTo>
                <a:lnTo>
                  <a:pt x="121815" y="231648"/>
                </a:lnTo>
                <a:lnTo>
                  <a:pt x="131554" y="231100"/>
                </a:lnTo>
                <a:lnTo>
                  <a:pt x="140293" y="229552"/>
                </a:lnTo>
                <a:lnTo>
                  <a:pt x="174845" y="210526"/>
                </a:lnTo>
                <a:lnTo>
                  <a:pt x="193443" y="173736"/>
                </a:lnTo>
                <a:lnTo>
                  <a:pt x="197972" y="137160"/>
                </a:lnTo>
                <a:lnTo>
                  <a:pt x="197928" y="132588"/>
                </a:lnTo>
                <a:lnTo>
                  <a:pt x="197729" y="125610"/>
                </a:lnTo>
                <a:lnTo>
                  <a:pt x="196872" y="116014"/>
                </a:lnTo>
                <a:lnTo>
                  <a:pt x="195443" y="106703"/>
                </a:lnTo>
                <a:lnTo>
                  <a:pt x="193443" y="97536"/>
                </a:lnTo>
                <a:lnTo>
                  <a:pt x="191752" y="89558"/>
                </a:lnTo>
                <a:lnTo>
                  <a:pt x="172107" y="54673"/>
                </a:lnTo>
                <a:lnTo>
                  <a:pt x="133316" y="38647"/>
                </a:lnTo>
                <a:lnTo>
                  <a:pt x="123339" y="38100"/>
                </a:lnTo>
                <a:lnTo>
                  <a:pt x="217180" y="38100"/>
                </a:lnTo>
                <a:lnTo>
                  <a:pt x="237639" y="76200"/>
                </a:lnTo>
                <a:lnTo>
                  <a:pt x="244711" y="117133"/>
                </a:lnTo>
                <a:lnTo>
                  <a:pt x="245259" y="132588"/>
                </a:lnTo>
                <a:lnTo>
                  <a:pt x="244711" y="147161"/>
                </a:lnTo>
                <a:lnTo>
                  <a:pt x="237639" y="187452"/>
                </a:lnTo>
                <a:lnTo>
                  <a:pt x="220708" y="221956"/>
                </a:lnTo>
                <a:lnTo>
                  <a:pt x="213255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7911" y="3023616"/>
            <a:ext cx="226060" cy="384175"/>
          </a:xfrm>
          <a:custGeom>
            <a:avLst/>
            <a:gdLst/>
            <a:ahLst/>
            <a:cxnLst/>
            <a:rect l="l" t="t" r="r" b="b"/>
            <a:pathLst>
              <a:path w="226059" h="384175">
                <a:moveTo>
                  <a:pt x="216408" y="1524"/>
                </a:moveTo>
                <a:lnTo>
                  <a:pt x="188976" y="1524"/>
                </a:lnTo>
                <a:lnTo>
                  <a:pt x="192024" y="0"/>
                </a:lnTo>
                <a:lnTo>
                  <a:pt x="213360" y="0"/>
                </a:lnTo>
                <a:lnTo>
                  <a:pt x="216408" y="1524"/>
                </a:lnTo>
                <a:close/>
              </a:path>
              <a:path w="226059" h="384175">
                <a:moveTo>
                  <a:pt x="220980" y="3048"/>
                </a:moveTo>
                <a:lnTo>
                  <a:pt x="184404" y="3048"/>
                </a:lnTo>
                <a:lnTo>
                  <a:pt x="187452" y="1524"/>
                </a:lnTo>
                <a:lnTo>
                  <a:pt x="219456" y="1524"/>
                </a:lnTo>
                <a:lnTo>
                  <a:pt x="220980" y="3048"/>
                </a:lnTo>
                <a:close/>
              </a:path>
              <a:path w="226059" h="384175">
                <a:moveTo>
                  <a:pt x="225552" y="150876"/>
                </a:moveTo>
                <a:lnTo>
                  <a:pt x="179832" y="150876"/>
                </a:lnTo>
                <a:lnTo>
                  <a:pt x="179832" y="6096"/>
                </a:lnTo>
                <a:lnTo>
                  <a:pt x="182880" y="3048"/>
                </a:lnTo>
                <a:lnTo>
                  <a:pt x="222504" y="3048"/>
                </a:lnTo>
                <a:lnTo>
                  <a:pt x="225552" y="6096"/>
                </a:lnTo>
                <a:lnTo>
                  <a:pt x="225552" y="150876"/>
                </a:lnTo>
                <a:close/>
              </a:path>
              <a:path w="226059" h="384175">
                <a:moveTo>
                  <a:pt x="100584" y="384048"/>
                </a:moveTo>
                <a:lnTo>
                  <a:pt x="53340" y="373380"/>
                </a:lnTo>
                <a:lnTo>
                  <a:pt x="22859" y="344424"/>
                </a:lnTo>
                <a:lnTo>
                  <a:pt x="6095" y="303275"/>
                </a:lnTo>
                <a:lnTo>
                  <a:pt x="309" y="265557"/>
                </a:lnTo>
                <a:lnTo>
                  <a:pt x="0" y="252984"/>
                </a:lnTo>
                <a:lnTo>
                  <a:pt x="547" y="237291"/>
                </a:lnTo>
                <a:lnTo>
                  <a:pt x="7620" y="195072"/>
                </a:lnTo>
                <a:lnTo>
                  <a:pt x="27432" y="152400"/>
                </a:lnTo>
                <a:lnTo>
                  <a:pt x="60959" y="123444"/>
                </a:lnTo>
                <a:lnTo>
                  <a:pt x="105156" y="114300"/>
                </a:lnTo>
                <a:lnTo>
                  <a:pt x="116062" y="114871"/>
                </a:lnTo>
                <a:lnTo>
                  <a:pt x="153900" y="128587"/>
                </a:lnTo>
                <a:lnTo>
                  <a:pt x="179832" y="150876"/>
                </a:lnTo>
                <a:lnTo>
                  <a:pt x="225552" y="150876"/>
                </a:lnTo>
                <a:lnTo>
                  <a:pt x="225552" y="152400"/>
                </a:lnTo>
                <a:lnTo>
                  <a:pt x="109728" y="152400"/>
                </a:lnTo>
                <a:lnTo>
                  <a:pt x="101774" y="152947"/>
                </a:lnTo>
                <a:lnTo>
                  <a:pt x="66198" y="176307"/>
                </a:lnTo>
                <a:lnTo>
                  <a:pt x="62483" y="182880"/>
                </a:lnTo>
                <a:lnTo>
                  <a:pt x="58435" y="189142"/>
                </a:lnTo>
                <a:lnTo>
                  <a:pt x="48196" y="230124"/>
                </a:lnTo>
                <a:lnTo>
                  <a:pt x="47244" y="246887"/>
                </a:lnTo>
                <a:lnTo>
                  <a:pt x="47505" y="256032"/>
                </a:lnTo>
                <a:lnTo>
                  <a:pt x="54483" y="300609"/>
                </a:lnTo>
                <a:lnTo>
                  <a:pt x="73818" y="333470"/>
                </a:lnTo>
                <a:lnTo>
                  <a:pt x="108204" y="345948"/>
                </a:lnTo>
                <a:lnTo>
                  <a:pt x="179473" y="345948"/>
                </a:lnTo>
                <a:lnTo>
                  <a:pt x="175641" y="349567"/>
                </a:lnTo>
                <a:lnTo>
                  <a:pt x="134231" y="376975"/>
                </a:lnTo>
                <a:lnTo>
                  <a:pt x="111990" y="383214"/>
                </a:lnTo>
                <a:lnTo>
                  <a:pt x="100584" y="384048"/>
                </a:lnTo>
                <a:close/>
              </a:path>
              <a:path w="226059" h="384175">
                <a:moveTo>
                  <a:pt x="179473" y="345948"/>
                </a:moveTo>
                <a:lnTo>
                  <a:pt x="114300" y="345948"/>
                </a:lnTo>
                <a:lnTo>
                  <a:pt x="120396" y="344424"/>
                </a:lnTo>
                <a:lnTo>
                  <a:pt x="124968" y="342900"/>
                </a:lnTo>
                <a:lnTo>
                  <a:pt x="131064" y="341376"/>
                </a:lnTo>
                <a:lnTo>
                  <a:pt x="135636" y="338328"/>
                </a:lnTo>
                <a:lnTo>
                  <a:pt x="141732" y="335280"/>
                </a:lnTo>
                <a:lnTo>
                  <a:pt x="175021" y="303752"/>
                </a:lnTo>
                <a:lnTo>
                  <a:pt x="179832" y="297180"/>
                </a:lnTo>
                <a:lnTo>
                  <a:pt x="179832" y="199644"/>
                </a:lnTo>
                <a:lnTo>
                  <a:pt x="153685" y="171140"/>
                </a:lnTo>
                <a:lnTo>
                  <a:pt x="118848" y="153233"/>
                </a:lnTo>
                <a:lnTo>
                  <a:pt x="109728" y="152400"/>
                </a:lnTo>
                <a:lnTo>
                  <a:pt x="225552" y="152400"/>
                </a:lnTo>
                <a:lnTo>
                  <a:pt x="225552" y="339852"/>
                </a:lnTo>
                <a:lnTo>
                  <a:pt x="185928" y="339852"/>
                </a:lnTo>
                <a:lnTo>
                  <a:pt x="179473" y="345948"/>
                </a:lnTo>
                <a:close/>
              </a:path>
              <a:path w="226059" h="384175">
                <a:moveTo>
                  <a:pt x="224028" y="377952"/>
                </a:moveTo>
                <a:lnTo>
                  <a:pt x="187452" y="377952"/>
                </a:lnTo>
                <a:lnTo>
                  <a:pt x="185928" y="376428"/>
                </a:lnTo>
                <a:lnTo>
                  <a:pt x="185928" y="339852"/>
                </a:lnTo>
                <a:lnTo>
                  <a:pt x="225552" y="339852"/>
                </a:lnTo>
                <a:lnTo>
                  <a:pt x="225552" y="376428"/>
                </a:lnTo>
                <a:lnTo>
                  <a:pt x="224028" y="377952"/>
                </a:lnTo>
                <a:close/>
              </a:path>
              <a:path w="226059" h="384175">
                <a:moveTo>
                  <a:pt x="220980" y="379476"/>
                </a:moveTo>
                <a:lnTo>
                  <a:pt x="190500" y="379476"/>
                </a:lnTo>
                <a:lnTo>
                  <a:pt x="188976" y="377952"/>
                </a:lnTo>
                <a:lnTo>
                  <a:pt x="222504" y="377952"/>
                </a:lnTo>
                <a:lnTo>
                  <a:pt x="220980" y="379476"/>
                </a:lnTo>
                <a:close/>
              </a:path>
              <a:path w="226059" h="384175">
                <a:moveTo>
                  <a:pt x="214884" y="381000"/>
                </a:moveTo>
                <a:lnTo>
                  <a:pt x="196596" y="381000"/>
                </a:lnTo>
                <a:lnTo>
                  <a:pt x="193548" y="379476"/>
                </a:lnTo>
                <a:lnTo>
                  <a:pt x="217932" y="379476"/>
                </a:lnTo>
                <a:lnTo>
                  <a:pt x="214884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75092" y="3137916"/>
            <a:ext cx="226060" cy="269875"/>
          </a:xfrm>
          <a:custGeom>
            <a:avLst/>
            <a:gdLst/>
            <a:ahLst/>
            <a:cxnLst/>
            <a:rect l="l" t="t" r="r" b="b"/>
            <a:pathLst>
              <a:path w="226059" h="269875">
                <a:moveTo>
                  <a:pt x="121920" y="269748"/>
                </a:moveTo>
                <a:lnTo>
                  <a:pt x="80557" y="264604"/>
                </a:lnTo>
                <a:lnTo>
                  <a:pt x="38790" y="243887"/>
                </a:lnTo>
                <a:lnTo>
                  <a:pt x="11834" y="207073"/>
                </a:lnTo>
                <a:lnTo>
                  <a:pt x="1524" y="167640"/>
                </a:lnTo>
                <a:lnTo>
                  <a:pt x="0" y="135636"/>
                </a:lnTo>
                <a:lnTo>
                  <a:pt x="547" y="120181"/>
                </a:lnTo>
                <a:lnTo>
                  <a:pt x="7620" y="79248"/>
                </a:lnTo>
                <a:lnTo>
                  <a:pt x="32004" y="36576"/>
                </a:lnTo>
                <a:lnTo>
                  <a:pt x="68580" y="9144"/>
                </a:lnTo>
                <a:lnTo>
                  <a:pt x="117348" y="0"/>
                </a:lnTo>
                <a:lnTo>
                  <a:pt x="131397" y="571"/>
                </a:lnTo>
                <a:lnTo>
                  <a:pt x="175925" y="14287"/>
                </a:lnTo>
                <a:lnTo>
                  <a:pt x="200804" y="35052"/>
                </a:lnTo>
                <a:lnTo>
                  <a:pt x="115824" y="35052"/>
                </a:lnTo>
                <a:lnTo>
                  <a:pt x="107203" y="35361"/>
                </a:lnTo>
                <a:lnTo>
                  <a:pt x="69484" y="52720"/>
                </a:lnTo>
                <a:lnTo>
                  <a:pt x="65532" y="57912"/>
                </a:lnTo>
                <a:lnTo>
                  <a:pt x="61245" y="62769"/>
                </a:lnTo>
                <a:lnTo>
                  <a:pt x="47529" y="102631"/>
                </a:lnTo>
                <a:lnTo>
                  <a:pt x="47244" y="109728"/>
                </a:lnTo>
                <a:lnTo>
                  <a:pt x="225287" y="109728"/>
                </a:lnTo>
                <a:lnTo>
                  <a:pt x="225552" y="115824"/>
                </a:lnTo>
                <a:lnTo>
                  <a:pt x="225552" y="131064"/>
                </a:lnTo>
                <a:lnTo>
                  <a:pt x="224028" y="135636"/>
                </a:lnTo>
                <a:lnTo>
                  <a:pt x="219456" y="138684"/>
                </a:lnTo>
                <a:lnTo>
                  <a:pt x="216408" y="141732"/>
                </a:lnTo>
                <a:lnTo>
                  <a:pt x="211836" y="143256"/>
                </a:lnTo>
                <a:lnTo>
                  <a:pt x="47244" y="143256"/>
                </a:lnTo>
                <a:lnTo>
                  <a:pt x="47505" y="153257"/>
                </a:lnTo>
                <a:lnTo>
                  <a:pt x="56007" y="196024"/>
                </a:lnTo>
                <a:lnTo>
                  <a:pt x="89916" y="227076"/>
                </a:lnTo>
                <a:lnTo>
                  <a:pt x="126492" y="233172"/>
                </a:lnTo>
                <a:lnTo>
                  <a:pt x="214884" y="233172"/>
                </a:lnTo>
                <a:lnTo>
                  <a:pt x="214884" y="237744"/>
                </a:lnTo>
                <a:lnTo>
                  <a:pt x="213360" y="240792"/>
                </a:lnTo>
                <a:lnTo>
                  <a:pt x="213360" y="245364"/>
                </a:lnTo>
                <a:lnTo>
                  <a:pt x="211836" y="246888"/>
                </a:lnTo>
                <a:lnTo>
                  <a:pt x="211836" y="248412"/>
                </a:lnTo>
                <a:lnTo>
                  <a:pt x="210312" y="248412"/>
                </a:lnTo>
                <a:lnTo>
                  <a:pt x="210312" y="249936"/>
                </a:lnTo>
                <a:lnTo>
                  <a:pt x="208788" y="251460"/>
                </a:lnTo>
                <a:lnTo>
                  <a:pt x="205740" y="252984"/>
                </a:lnTo>
                <a:lnTo>
                  <a:pt x="201168" y="254508"/>
                </a:lnTo>
                <a:lnTo>
                  <a:pt x="196596" y="257556"/>
                </a:lnTo>
                <a:lnTo>
                  <a:pt x="188976" y="259080"/>
                </a:lnTo>
                <a:lnTo>
                  <a:pt x="181356" y="262128"/>
                </a:lnTo>
                <a:lnTo>
                  <a:pt x="175379" y="263271"/>
                </a:lnTo>
                <a:lnTo>
                  <a:pt x="155448" y="266700"/>
                </a:lnTo>
                <a:lnTo>
                  <a:pt x="147423" y="267819"/>
                </a:lnTo>
                <a:lnTo>
                  <a:pt x="139255" y="268795"/>
                </a:lnTo>
                <a:lnTo>
                  <a:pt x="130802" y="269486"/>
                </a:lnTo>
                <a:lnTo>
                  <a:pt x="121920" y="269748"/>
                </a:lnTo>
                <a:close/>
              </a:path>
              <a:path w="226059" h="269875">
                <a:moveTo>
                  <a:pt x="225287" y="109728"/>
                </a:moveTo>
                <a:lnTo>
                  <a:pt x="179832" y="109728"/>
                </a:lnTo>
                <a:lnTo>
                  <a:pt x="178950" y="93440"/>
                </a:lnTo>
                <a:lnTo>
                  <a:pt x="176212" y="78867"/>
                </a:lnTo>
                <a:lnTo>
                  <a:pt x="154828" y="45981"/>
                </a:lnTo>
                <a:lnTo>
                  <a:pt x="115824" y="35052"/>
                </a:lnTo>
                <a:lnTo>
                  <a:pt x="200804" y="35052"/>
                </a:lnTo>
                <a:lnTo>
                  <a:pt x="219456" y="70104"/>
                </a:lnTo>
                <a:lnTo>
                  <a:pt x="225028" y="103751"/>
                </a:lnTo>
                <a:lnTo>
                  <a:pt x="225287" y="109728"/>
                </a:lnTo>
                <a:close/>
              </a:path>
              <a:path w="226059" h="269875">
                <a:moveTo>
                  <a:pt x="214884" y="233172"/>
                </a:moveTo>
                <a:lnTo>
                  <a:pt x="126492" y="233172"/>
                </a:lnTo>
                <a:lnTo>
                  <a:pt x="135112" y="232910"/>
                </a:lnTo>
                <a:lnTo>
                  <a:pt x="142875" y="232219"/>
                </a:lnTo>
                <a:lnTo>
                  <a:pt x="150066" y="231243"/>
                </a:lnTo>
                <a:lnTo>
                  <a:pt x="175260" y="227076"/>
                </a:lnTo>
                <a:lnTo>
                  <a:pt x="187452" y="220980"/>
                </a:lnTo>
                <a:lnTo>
                  <a:pt x="193548" y="219456"/>
                </a:lnTo>
                <a:lnTo>
                  <a:pt x="198120" y="217932"/>
                </a:lnTo>
                <a:lnTo>
                  <a:pt x="201168" y="216408"/>
                </a:lnTo>
                <a:lnTo>
                  <a:pt x="205740" y="214884"/>
                </a:lnTo>
                <a:lnTo>
                  <a:pt x="210312" y="214884"/>
                </a:lnTo>
                <a:lnTo>
                  <a:pt x="210312" y="216408"/>
                </a:lnTo>
                <a:lnTo>
                  <a:pt x="211836" y="216408"/>
                </a:lnTo>
                <a:lnTo>
                  <a:pt x="211836" y="217932"/>
                </a:lnTo>
                <a:lnTo>
                  <a:pt x="213360" y="219456"/>
                </a:lnTo>
                <a:lnTo>
                  <a:pt x="213360" y="222504"/>
                </a:lnTo>
                <a:lnTo>
                  <a:pt x="214884" y="224028"/>
                </a:lnTo>
                <a:lnTo>
                  <a:pt x="214884" y="233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4652" y="3022091"/>
            <a:ext cx="45720" cy="382905"/>
          </a:xfrm>
          <a:custGeom>
            <a:avLst/>
            <a:gdLst/>
            <a:ahLst/>
            <a:cxnLst/>
            <a:rect l="l" t="t" r="r" b="b"/>
            <a:pathLst>
              <a:path w="45720" h="382904">
                <a:moveTo>
                  <a:pt x="36576" y="1524"/>
                </a:moveTo>
                <a:lnTo>
                  <a:pt x="7620" y="1524"/>
                </a:lnTo>
                <a:lnTo>
                  <a:pt x="10668" y="0"/>
                </a:lnTo>
                <a:lnTo>
                  <a:pt x="33528" y="0"/>
                </a:lnTo>
                <a:lnTo>
                  <a:pt x="36576" y="1524"/>
                </a:lnTo>
                <a:close/>
              </a:path>
              <a:path w="45720" h="382904">
                <a:moveTo>
                  <a:pt x="42672" y="4572"/>
                </a:moveTo>
                <a:lnTo>
                  <a:pt x="1524" y="4572"/>
                </a:lnTo>
                <a:lnTo>
                  <a:pt x="1524" y="3048"/>
                </a:lnTo>
                <a:lnTo>
                  <a:pt x="4572" y="1524"/>
                </a:lnTo>
                <a:lnTo>
                  <a:pt x="41148" y="1524"/>
                </a:lnTo>
                <a:lnTo>
                  <a:pt x="42672" y="3048"/>
                </a:lnTo>
                <a:lnTo>
                  <a:pt x="42672" y="4572"/>
                </a:lnTo>
                <a:close/>
              </a:path>
              <a:path w="45720" h="382904">
                <a:moveTo>
                  <a:pt x="41148" y="381000"/>
                </a:moveTo>
                <a:lnTo>
                  <a:pt x="4572" y="381000"/>
                </a:lnTo>
                <a:lnTo>
                  <a:pt x="1524" y="379476"/>
                </a:lnTo>
                <a:lnTo>
                  <a:pt x="0" y="377952"/>
                </a:lnTo>
                <a:lnTo>
                  <a:pt x="0" y="4572"/>
                </a:lnTo>
                <a:lnTo>
                  <a:pt x="44196" y="4572"/>
                </a:lnTo>
                <a:lnTo>
                  <a:pt x="44196" y="6096"/>
                </a:lnTo>
                <a:lnTo>
                  <a:pt x="45720" y="7620"/>
                </a:lnTo>
                <a:lnTo>
                  <a:pt x="45720" y="374904"/>
                </a:lnTo>
                <a:lnTo>
                  <a:pt x="44196" y="376428"/>
                </a:lnTo>
                <a:lnTo>
                  <a:pt x="44196" y="377952"/>
                </a:lnTo>
                <a:lnTo>
                  <a:pt x="41148" y="381000"/>
                </a:lnTo>
                <a:close/>
              </a:path>
              <a:path w="45720" h="382904">
                <a:moveTo>
                  <a:pt x="33528" y="382524"/>
                </a:moveTo>
                <a:lnTo>
                  <a:pt x="10668" y="382524"/>
                </a:lnTo>
                <a:lnTo>
                  <a:pt x="7620" y="381000"/>
                </a:lnTo>
                <a:lnTo>
                  <a:pt x="36576" y="381000"/>
                </a:lnTo>
                <a:lnTo>
                  <a:pt x="33528" y="38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79" y="920496"/>
            <a:ext cx="335280" cy="365760"/>
          </a:xfrm>
          <a:custGeom>
            <a:avLst/>
            <a:gdLst/>
            <a:ahLst/>
            <a:cxnLst/>
            <a:rect l="l" t="t" r="r" b="b"/>
            <a:pathLst>
              <a:path w="335280" h="365759">
                <a:moveTo>
                  <a:pt x="164592" y="365760"/>
                </a:moveTo>
                <a:lnTo>
                  <a:pt x="125920" y="363283"/>
                </a:lnTo>
                <a:lnTo>
                  <a:pt x="77795" y="348781"/>
                </a:lnTo>
                <a:lnTo>
                  <a:pt x="41148" y="321564"/>
                </a:lnTo>
                <a:lnTo>
                  <a:pt x="16073" y="282344"/>
                </a:lnTo>
                <a:lnTo>
                  <a:pt x="2476" y="229171"/>
                </a:lnTo>
                <a:lnTo>
                  <a:pt x="0" y="185928"/>
                </a:lnTo>
                <a:lnTo>
                  <a:pt x="595" y="164782"/>
                </a:lnTo>
                <a:lnTo>
                  <a:pt x="5786" y="125920"/>
                </a:lnTo>
                <a:lnTo>
                  <a:pt x="24574" y="76390"/>
                </a:lnTo>
                <a:lnTo>
                  <a:pt x="55316" y="38576"/>
                </a:lnTo>
                <a:lnTo>
                  <a:pt x="97536" y="13716"/>
                </a:lnTo>
                <a:lnTo>
                  <a:pt x="150685" y="857"/>
                </a:lnTo>
                <a:lnTo>
                  <a:pt x="170688" y="0"/>
                </a:lnTo>
                <a:lnTo>
                  <a:pt x="190452" y="595"/>
                </a:lnTo>
                <a:lnTo>
                  <a:pt x="242316" y="10668"/>
                </a:lnTo>
                <a:lnTo>
                  <a:pt x="283035" y="33599"/>
                </a:lnTo>
                <a:lnTo>
                  <a:pt x="306173" y="59436"/>
                </a:lnTo>
                <a:lnTo>
                  <a:pt x="169164" y="59436"/>
                </a:lnTo>
                <a:lnTo>
                  <a:pt x="156019" y="60031"/>
                </a:lnTo>
                <a:lnTo>
                  <a:pt x="114847" y="75223"/>
                </a:lnTo>
                <a:lnTo>
                  <a:pt x="89320" y="104536"/>
                </a:lnTo>
                <a:lnTo>
                  <a:pt x="77247" y="145565"/>
                </a:lnTo>
                <a:lnTo>
                  <a:pt x="74746" y="178308"/>
                </a:lnTo>
                <a:lnTo>
                  <a:pt x="74767" y="185928"/>
                </a:lnTo>
                <a:lnTo>
                  <a:pt x="79248" y="233172"/>
                </a:lnTo>
                <a:lnTo>
                  <a:pt x="94488" y="272796"/>
                </a:lnTo>
                <a:lnTo>
                  <a:pt x="131611" y="301180"/>
                </a:lnTo>
                <a:lnTo>
                  <a:pt x="166116" y="306324"/>
                </a:lnTo>
                <a:lnTo>
                  <a:pt x="299684" y="306324"/>
                </a:lnTo>
                <a:lnTo>
                  <a:pt x="291084" y="316991"/>
                </a:lnTo>
                <a:lnTo>
                  <a:pt x="253150" y="346138"/>
                </a:lnTo>
                <a:lnTo>
                  <a:pt x="203454" y="362521"/>
                </a:lnTo>
                <a:lnTo>
                  <a:pt x="184594" y="364926"/>
                </a:lnTo>
                <a:lnTo>
                  <a:pt x="164592" y="365760"/>
                </a:lnTo>
                <a:close/>
              </a:path>
              <a:path w="335280" h="365759">
                <a:moveTo>
                  <a:pt x="299684" y="306324"/>
                </a:moveTo>
                <a:lnTo>
                  <a:pt x="166116" y="306324"/>
                </a:lnTo>
                <a:lnTo>
                  <a:pt x="179260" y="305752"/>
                </a:lnTo>
                <a:lnTo>
                  <a:pt x="191262" y="304038"/>
                </a:lnTo>
                <a:lnTo>
                  <a:pt x="228028" y="285178"/>
                </a:lnTo>
                <a:lnTo>
                  <a:pt x="250126" y="251650"/>
                </a:lnTo>
                <a:lnTo>
                  <a:pt x="259461" y="207645"/>
                </a:lnTo>
                <a:lnTo>
                  <a:pt x="260534" y="185928"/>
                </a:lnTo>
                <a:lnTo>
                  <a:pt x="260506" y="178308"/>
                </a:lnTo>
                <a:lnTo>
                  <a:pt x="256032" y="132588"/>
                </a:lnTo>
                <a:lnTo>
                  <a:pt x="240792" y="92964"/>
                </a:lnTo>
                <a:lnTo>
                  <a:pt x="203668" y="64579"/>
                </a:lnTo>
                <a:lnTo>
                  <a:pt x="169164" y="59436"/>
                </a:lnTo>
                <a:lnTo>
                  <a:pt x="306173" y="59436"/>
                </a:lnTo>
                <a:lnTo>
                  <a:pt x="324612" y="99060"/>
                </a:lnTo>
                <a:lnTo>
                  <a:pt x="334684" y="156281"/>
                </a:lnTo>
                <a:lnTo>
                  <a:pt x="335280" y="178308"/>
                </a:lnTo>
                <a:lnTo>
                  <a:pt x="334684" y="200334"/>
                </a:lnTo>
                <a:lnTo>
                  <a:pt x="329493" y="239815"/>
                </a:lnTo>
                <a:lnTo>
                  <a:pt x="310705" y="289560"/>
                </a:lnTo>
                <a:lnTo>
                  <a:pt x="301680" y="303847"/>
                </a:lnTo>
                <a:lnTo>
                  <a:pt x="299684" y="3063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0775" y="1011936"/>
            <a:ext cx="248920" cy="367665"/>
          </a:xfrm>
          <a:custGeom>
            <a:avLst/>
            <a:gdLst/>
            <a:ahLst/>
            <a:cxnLst/>
            <a:rect l="l" t="t" r="r" b="b"/>
            <a:pathLst>
              <a:path w="248920" h="367665">
                <a:moveTo>
                  <a:pt x="65532" y="362712"/>
                </a:moveTo>
                <a:lnTo>
                  <a:pt x="1524" y="362712"/>
                </a:lnTo>
                <a:lnTo>
                  <a:pt x="1524" y="361188"/>
                </a:lnTo>
                <a:lnTo>
                  <a:pt x="0" y="359664"/>
                </a:lnTo>
                <a:lnTo>
                  <a:pt x="32" y="135636"/>
                </a:lnTo>
                <a:lnTo>
                  <a:pt x="3857" y="93654"/>
                </a:lnTo>
                <a:lnTo>
                  <a:pt x="16764" y="56959"/>
                </a:lnTo>
                <a:lnTo>
                  <a:pt x="48006" y="21717"/>
                </a:lnTo>
                <a:lnTo>
                  <a:pt x="95440" y="2286"/>
                </a:lnTo>
                <a:lnTo>
                  <a:pt x="126492" y="0"/>
                </a:lnTo>
                <a:lnTo>
                  <a:pt x="140803" y="571"/>
                </a:lnTo>
                <a:lnTo>
                  <a:pt x="178308" y="9144"/>
                </a:lnTo>
                <a:lnTo>
                  <a:pt x="216408" y="33528"/>
                </a:lnTo>
                <a:lnTo>
                  <a:pt x="231634" y="56388"/>
                </a:lnTo>
                <a:lnTo>
                  <a:pt x="123444" y="56388"/>
                </a:lnTo>
                <a:lnTo>
                  <a:pt x="115966" y="56697"/>
                </a:lnTo>
                <a:lnTo>
                  <a:pt x="80772" y="79248"/>
                </a:lnTo>
                <a:lnTo>
                  <a:pt x="71628" y="105156"/>
                </a:lnTo>
                <a:lnTo>
                  <a:pt x="69865" y="112275"/>
                </a:lnTo>
                <a:lnTo>
                  <a:pt x="68961" y="119824"/>
                </a:lnTo>
                <a:lnTo>
                  <a:pt x="68627" y="127658"/>
                </a:lnTo>
                <a:lnTo>
                  <a:pt x="68580" y="193548"/>
                </a:lnTo>
                <a:lnTo>
                  <a:pt x="74342" y="199191"/>
                </a:lnTo>
                <a:lnTo>
                  <a:pt x="115062" y="217622"/>
                </a:lnTo>
                <a:lnTo>
                  <a:pt x="121920" y="217932"/>
                </a:lnTo>
                <a:lnTo>
                  <a:pt x="231314" y="217932"/>
                </a:lnTo>
                <a:lnTo>
                  <a:pt x="230314" y="220218"/>
                </a:lnTo>
                <a:lnTo>
                  <a:pt x="224480" y="230457"/>
                </a:lnTo>
                <a:lnTo>
                  <a:pt x="217932" y="239268"/>
                </a:lnTo>
                <a:lnTo>
                  <a:pt x="209859" y="247816"/>
                </a:lnTo>
                <a:lnTo>
                  <a:pt x="205595" y="251460"/>
                </a:lnTo>
                <a:lnTo>
                  <a:pt x="65532" y="251460"/>
                </a:lnTo>
                <a:lnTo>
                  <a:pt x="67056" y="256031"/>
                </a:lnTo>
                <a:lnTo>
                  <a:pt x="67056" y="272795"/>
                </a:lnTo>
                <a:lnTo>
                  <a:pt x="68580" y="278892"/>
                </a:lnTo>
                <a:lnTo>
                  <a:pt x="68580" y="358140"/>
                </a:lnTo>
                <a:lnTo>
                  <a:pt x="67056" y="359664"/>
                </a:lnTo>
                <a:lnTo>
                  <a:pt x="67056" y="361188"/>
                </a:lnTo>
                <a:lnTo>
                  <a:pt x="65532" y="362712"/>
                </a:lnTo>
                <a:close/>
              </a:path>
              <a:path w="248920" h="367665">
                <a:moveTo>
                  <a:pt x="231314" y="217932"/>
                </a:moveTo>
                <a:lnTo>
                  <a:pt x="121920" y="217932"/>
                </a:lnTo>
                <a:lnTo>
                  <a:pt x="129397" y="217622"/>
                </a:lnTo>
                <a:lnTo>
                  <a:pt x="136017" y="216598"/>
                </a:lnTo>
                <a:lnTo>
                  <a:pt x="169735" y="184785"/>
                </a:lnTo>
                <a:lnTo>
                  <a:pt x="176784" y="138684"/>
                </a:lnTo>
                <a:lnTo>
                  <a:pt x="176522" y="129801"/>
                </a:lnTo>
                <a:lnTo>
                  <a:pt x="170307" y="91630"/>
                </a:lnTo>
                <a:lnTo>
                  <a:pt x="147828" y="62484"/>
                </a:lnTo>
                <a:lnTo>
                  <a:pt x="141732" y="57912"/>
                </a:lnTo>
                <a:lnTo>
                  <a:pt x="132588" y="56388"/>
                </a:lnTo>
                <a:lnTo>
                  <a:pt x="231634" y="56388"/>
                </a:lnTo>
                <a:lnTo>
                  <a:pt x="246126" y="103632"/>
                </a:lnTo>
                <a:lnTo>
                  <a:pt x="248412" y="135636"/>
                </a:lnTo>
                <a:lnTo>
                  <a:pt x="247840" y="152233"/>
                </a:lnTo>
                <a:lnTo>
                  <a:pt x="246126" y="167830"/>
                </a:lnTo>
                <a:lnTo>
                  <a:pt x="243268" y="182570"/>
                </a:lnTo>
                <a:lnTo>
                  <a:pt x="239268" y="196596"/>
                </a:lnTo>
                <a:lnTo>
                  <a:pt x="235291" y="208835"/>
                </a:lnTo>
                <a:lnTo>
                  <a:pt x="231314" y="217932"/>
                </a:lnTo>
                <a:close/>
              </a:path>
              <a:path w="248920" h="367665">
                <a:moveTo>
                  <a:pt x="134112" y="274319"/>
                </a:moveTo>
                <a:lnTo>
                  <a:pt x="121920" y="274319"/>
                </a:lnTo>
                <a:lnTo>
                  <a:pt x="115824" y="272795"/>
                </a:lnTo>
                <a:lnTo>
                  <a:pt x="109728" y="272795"/>
                </a:lnTo>
                <a:lnTo>
                  <a:pt x="97536" y="269748"/>
                </a:lnTo>
                <a:lnTo>
                  <a:pt x="91440" y="266700"/>
                </a:lnTo>
                <a:lnTo>
                  <a:pt x="85344" y="265176"/>
                </a:lnTo>
                <a:lnTo>
                  <a:pt x="80772" y="262128"/>
                </a:lnTo>
                <a:lnTo>
                  <a:pt x="74676" y="259080"/>
                </a:lnTo>
                <a:lnTo>
                  <a:pt x="70104" y="256031"/>
                </a:lnTo>
                <a:lnTo>
                  <a:pt x="65532" y="251460"/>
                </a:lnTo>
                <a:lnTo>
                  <a:pt x="205595" y="251460"/>
                </a:lnTo>
                <a:lnTo>
                  <a:pt x="170759" y="269176"/>
                </a:lnTo>
                <a:lnTo>
                  <a:pt x="147280" y="273748"/>
                </a:lnTo>
                <a:lnTo>
                  <a:pt x="134112" y="274319"/>
                </a:lnTo>
                <a:close/>
              </a:path>
              <a:path w="248920" h="367665">
                <a:moveTo>
                  <a:pt x="57912" y="365760"/>
                </a:moveTo>
                <a:lnTo>
                  <a:pt x="9144" y="365760"/>
                </a:lnTo>
                <a:lnTo>
                  <a:pt x="6096" y="364236"/>
                </a:lnTo>
                <a:lnTo>
                  <a:pt x="4572" y="362712"/>
                </a:lnTo>
                <a:lnTo>
                  <a:pt x="64008" y="362712"/>
                </a:lnTo>
                <a:lnTo>
                  <a:pt x="57912" y="365760"/>
                </a:lnTo>
                <a:close/>
              </a:path>
              <a:path w="248920" h="367665">
                <a:moveTo>
                  <a:pt x="50292" y="367284"/>
                </a:moveTo>
                <a:lnTo>
                  <a:pt x="16764" y="367284"/>
                </a:lnTo>
                <a:lnTo>
                  <a:pt x="12192" y="365760"/>
                </a:lnTo>
                <a:lnTo>
                  <a:pt x="54864" y="365760"/>
                </a:lnTo>
                <a:lnTo>
                  <a:pt x="50292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2515" y="1016507"/>
            <a:ext cx="421005" cy="269875"/>
          </a:xfrm>
          <a:custGeom>
            <a:avLst/>
            <a:gdLst/>
            <a:ahLst/>
            <a:cxnLst/>
            <a:rect l="l" t="t" r="r" b="b"/>
            <a:pathLst>
              <a:path w="421004" h="269875">
                <a:moveTo>
                  <a:pt x="126492" y="219456"/>
                </a:moveTo>
                <a:lnTo>
                  <a:pt x="124968" y="216408"/>
                </a:lnTo>
                <a:lnTo>
                  <a:pt x="124968" y="211836"/>
                </a:lnTo>
                <a:lnTo>
                  <a:pt x="123444" y="210312"/>
                </a:lnTo>
                <a:lnTo>
                  <a:pt x="123444" y="208788"/>
                </a:lnTo>
                <a:lnTo>
                  <a:pt x="121920" y="208788"/>
                </a:lnTo>
                <a:lnTo>
                  <a:pt x="121920" y="207264"/>
                </a:lnTo>
                <a:lnTo>
                  <a:pt x="117348" y="207264"/>
                </a:lnTo>
                <a:lnTo>
                  <a:pt x="115824" y="208788"/>
                </a:lnTo>
                <a:lnTo>
                  <a:pt x="112776" y="208788"/>
                </a:lnTo>
                <a:lnTo>
                  <a:pt x="111252" y="210312"/>
                </a:lnTo>
                <a:lnTo>
                  <a:pt x="106680" y="210312"/>
                </a:lnTo>
                <a:lnTo>
                  <a:pt x="103632" y="211836"/>
                </a:lnTo>
                <a:lnTo>
                  <a:pt x="85344" y="211836"/>
                </a:lnTo>
                <a:lnTo>
                  <a:pt x="82296" y="208788"/>
                </a:lnTo>
                <a:lnTo>
                  <a:pt x="76200" y="205740"/>
                </a:lnTo>
                <a:lnTo>
                  <a:pt x="74676" y="201168"/>
                </a:lnTo>
                <a:lnTo>
                  <a:pt x="71628" y="198120"/>
                </a:lnTo>
                <a:lnTo>
                  <a:pt x="70104" y="193548"/>
                </a:lnTo>
                <a:lnTo>
                  <a:pt x="70104" y="188976"/>
                </a:lnTo>
                <a:lnTo>
                  <a:pt x="68580" y="184404"/>
                </a:lnTo>
                <a:lnTo>
                  <a:pt x="68580" y="7620"/>
                </a:lnTo>
                <a:lnTo>
                  <a:pt x="64008" y="3048"/>
                </a:lnTo>
                <a:lnTo>
                  <a:pt x="60960" y="3048"/>
                </a:lnTo>
                <a:lnTo>
                  <a:pt x="57912" y="1524"/>
                </a:lnTo>
                <a:lnTo>
                  <a:pt x="50292" y="1524"/>
                </a:lnTo>
                <a:lnTo>
                  <a:pt x="45720" y="0"/>
                </a:lnTo>
                <a:lnTo>
                  <a:pt x="21336" y="0"/>
                </a:lnTo>
                <a:lnTo>
                  <a:pt x="16764" y="1524"/>
                </a:lnTo>
                <a:lnTo>
                  <a:pt x="9144" y="1524"/>
                </a:lnTo>
                <a:lnTo>
                  <a:pt x="7620" y="3048"/>
                </a:lnTo>
                <a:lnTo>
                  <a:pt x="4572" y="3048"/>
                </a:lnTo>
                <a:lnTo>
                  <a:pt x="0" y="7620"/>
                </a:lnTo>
                <a:lnTo>
                  <a:pt x="127" y="184404"/>
                </a:lnTo>
                <a:lnTo>
                  <a:pt x="7150" y="228701"/>
                </a:lnTo>
                <a:lnTo>
                  <a:pt x="34582" y="261708"/>
                </a:lnTo>
                <a:lnTo>
                  <a:pt x="76200" y="269748"/>
                </a:lnTo>
                <a:lnTo>
                  <a:pt x="89916" y="269748"/>
                </a:lnTo>
                <a:lnTo>
                  <a:pt x="94488" y="268224"/>
                </a:lnTo>
                <a:lnTo>
                  <a:pt x="99060" y="268224"/>
                </a:lnTo>
                <a:lnTo>
                  <a:pt x="103632" y="266700"/>
                </a:lnTo>
                <a:lnTo>
                  <a:pt x="106680" y="266700"/>
                </a:lnTo>
                <a:lnTo>
                  <a:pt x="111252" y="265176"/>
                </a:lnTo>
                <a:lnTo>
                  <a:pt x="117348" y="262128"/>
                </a:lnTo>
                <a:lnTo>
                  <a:pt x="118872" y="262128"/>
                </a:lnTo>
                <a:lnTo>
                  <a:pt x="121920" y="259080"/>
                </a:lnTo>
                <a:lnTo>
                  <a:pt x="123444" y="256032"/>
                </a:lnTo>
                <a:lnTo>
                  <a:pt x="126492" y="246888"/>
                </a:lnTo>
                <a:lnTo>
                  <a:pt x="126492" y="219456"/>
                </a:lnTo>
                <a:close/>
              </a:path>
              <a:path w="421004" h="269875">
                <a:moveTo>
                  <a:pt x="420624" y="16764"/>
                </a:moveTo>
                <a:lnTo>
                  <a:pt x="419100" y="12192"/>
                </a:lnTo>
                <a:lnTo>
                  <a:pt x="419100" y="10668"/>
                </a:lnTo>
                <a:lnTo>
                  <a:pt x="417576" y="7620"/>
                </a:lnTo>
                <a:lnTo>
                  <a:pt x="417576" y="6096"/>
                </a:lnTo>
                <a:lnTo>
                  <a:pt x="413004" y="1524"/>
                </a:lnTo>
                <a:lnTo>
                  <a:pt x="327660" y="1524"/>
                </a:lnTo>
                <a:lnTo>
                  <a:pt x="327660" y="143256"/>
                </a:lnTo>
                <a:lnTo>
                  <a:pt x="326783" y="159524"/>
                </a:lnTo>
                <a:lnTo>
                  <a:pt x="312420" y="196596"/>
                </a:lnTo>
                <a:lnTo>
                  <a:pt x="271272" y="214884"/>
                </a:lnTo>
                <a:lnTo>
                  <a:pt x="263563" y="214579"/>
                </a:lnTo>
                <a:lnTo>
                  <a:pt x="256413" y="213550"/>
                </a:lnTo>
                <a:lnTo>
                  <a:pt x="249847" y="211670"/>
                </a:lnTo>
                <a:lnTo>
                  <a:pt x="243840" y="208788"/>
                </a:lnTo>
                <a:lnTo>
                  <a:pt x="236220" y="205740"/>
                </a:lnTo>
                <a:lnTo>
                  <a:pt x="230124" y="199644"/>
                </a:lnTo>
                <a:lnTo>
                  <a:pt x="225552" y="192024"/>
                </a:lnTo>
                <a:lnTo>
                  <a:pt x="222415" y="186931"/>
                </a:lnTo>
                <a:lnTo>
                  <a:pt x="219837" y="180975"/>
                </a:lnTo>
                <a:lnTo>
                  <a:pt x="217843" y="174459"/>
                </a:lnTo>
                <a:lnTo>
                  <a:pt x="216408" y="167640"/>
                </a:lnTo>
                <a:lnTo>
                  <a:pt x="214655" y="160502"/>
                </a:lnTo>
                <a:lnTo>
                  <a:pt x="213741" y="152781"/>
                </a:lnTo>
                <a:lnTo>
                  <a:pt x="213423" y="144780"/>
                </a:lnTo>
                <a:lnTo>
                  <a:pt x="213499" y="131254"/>
                </a:lnTo>
                <a:lnTo>
                  <a:pt x="222123" y="89535"/>
                </a:lnTo>
                <a:lnTo>
                  <a:pt x="251460" y="62484"/>
                </a:lnTo>
                <a:lnTo>
                  <a:pt x="257708" y="59613"/>
                </a:lnTo>
                <a:lnTo>
                  <a:pt x="264795" y="57721"/>
                </a:lnTo>
                <a:lnTo>
                  <a:pt x="272465" y="56705"/>
                </a:lnTo>
                <a:lnTo>
                  <a:pt x="280416" y="56388"/>
                </a:lnTo>
                <a:lnTo>
                  <a:pt x="289560" y="56388"/>
                </a:lnTo>
                <a:lnTo>
                  <a:pt x="315468" y="85344"/>
                </a:lnTo>
                <a:lnTo>
                  <a:pt x="324612" y="117348"/>
                </a:lnTo>
                <a:lnTo>
                  <a:pt x="325678" y="122999"/>
                </a:lnTo>
                <a:lnTo>
                  <a:pt x="326707" y="129730"/>
                </a:lnTo>
                <a:lnTo>
                  <a:pt x="327406" y="136423"/>
                </a:lnTo>
                <a:lnTo>
                  <a:pt x="327660" y="143256"/>
                </a:lnTo>
                <a:lnTo>
                  <a:pt x="327660" y="1524"/>
                </a:lnTo>
                <a:lnTo>
                  <a:pt x="280416" y="1524"/>
                </a:lnTo>
                <a:lnTo>
                  <a:pt x="263829" y="2095"/>
                </a:lnTo>
                <a:lnTo>
                  <a:pt x="219456" y="10668"/>
                </a:lnTo>
                <a:lnTo>
                  <a:pt x="186245" y="29527"/>
                </a:lnTo>
                <a:lnTo>
                  <a:pt x="156006" y="68757"/>
                </a:lnTo>
                <a:lnTo>
                  <a:pt x="145351" y="108013"/>
                </a:lnTo>
                <a:lnTo>
                  <a:pt x="143370" y="135636"/>
                </a:lnTo>
                <a:lnTo>
                  <a:pt x="143395" y="144780"/>
                </a:lnTo>
                <a:lnTo>
                  <a:pt x="150876" y="193548"/>
                </a:lnTo>
                <a:lnTo>
                  <a:pt x="173736" y="234696"/>
                </a:lnTo>
                <a:lnTo>
                  <a:pt x="213360" y="260604"/>
                </a:lnTo>
                <a:lnTo>
                  <a:pt x="253441" y="269176"/>
                </a:lnTo>
                <a:lnTo>
                  <a:pt x="269748" y="269748"/>
                </a:lnTo>
                <a:lnTo>
                  <a:pt x="284327" y="269176"/>
                </a:lnTo>
                <a:lnTo>
                  <a:pt x="324612" y="260604"/>
                </a:lnTo>
                <a:lnTo>
                  <a:pt x="364236" y="233172"/>
                </a:lnTo>
                <a:lnTo>
                  <a:pt x="377888" y="214884"/>
                </a:lnTo>
                <a:lnTo>
                  <a:pt x="378104" y="214579"/>
                </a:lnTo>
                <a:lnTo>
                  <a:pt x="394144" y="170878"/>
                </a:lnTo>
                <a:lnTo>
                  <a:pt x="396240" y="144780"/>
                </a:lnTo>
                <a:lnTo>
                  <a:pt x="395986" y="137947"/>
                </a:lnTo>
                <a:lnTo>
                  <a:pt x="387845" y="100228"/>
                </a:lnTo>
                <a:lnTo>
                  <a:pt x="364236" y="60960"/>
                </a:lnTo>
                <a:lnTo>
                  <a:pt x="358140" y="56388"/>
                </a:lnTo>
                <a:lnTo>
                  <a:pt x="413004" y="56388"/>
                </a:lnTo>
                <a:lnTo>
                  <a:pt x="416052" y="54864"/>
                </a:lnTo>
                <a:lnTo>
                  <a:pt x="419100" y="45720"/>
                </a:lnTo>
                <a:lnTo>
                  <a:pt x="420624" y="39624"/>
                </a:lnTo>
                <a:lnTo>
                  <a:pt x="420624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872" y="1011935"/>
            <a:ext cx="558165" cy="367665"/>
          </a:xfrm>
          <a:custGeom>
            <a:avLst/>
            <a:gdLst/>
            <a:ahLst/>
            <a:cxnLst/>
            <a:rect l="l" t="t" r="r" b="b"/>
            <a:pathLst>
              <a:path w="558164" h="367665">
                <a:moveTo>
                  <a:pt x="277368" y="228600"/>
                </a:moveTo>
                <a:lnTo>
                  <a:pt x="275844" y="225552"/>
                </a:lnTo>
                <a:lnTo>
                  <a:pt x="275844" y="220980"/>
                </a:lnTo>
                <a:lnTo>
                  <a:pt x="274320" y="217932"/>
                </a:lnTo>
                <a:lnTo>
                  <a:pt x="274320" y="216408"/>
                </a:lnTo>
                <a:lnTo>
                  <a:pt x="274320" y="214884"/>
                </a:lnTo>
                <a:lnTo>
                  <a:pt x="272796" y="214884"/>
                </a:lnTo>
                <a:lnTo>
                  <a:pt x="271272" y="213360"/>
                </a:lnTo>
                <a:lnTo>
                  <a:pt x="268224" y="213360"/>
                </a:lnTo>
                <a:lnTo>
                  <a:pt x="268224" y="214884"/>
                </a:lnTo>
                <a:lnTo>
                  <a:pt x="262128" y="214884"/>
                </a:lnTo>
                <a:lnTo>
                  <a:pt x="260604" y="216408"/>
                </a:lnTo>
                <a:lnTo>
                  <a:pt x="245364" y="216408"/>
                </a:lnTo>
                <a:lnTo>
                  <a:pt x="242316" y="214884"/>
                </a:lnTo>
                <a:lnTo>
                  <a:pt x="240792" y="213360"/>
                </a:lnTo>
                <a:lnTo>
                  <a:pt x="237744" y="211836"/>
                </a:lnTo>
                <a:lnTo>
                  <a:pt x="237744" y="208788"/>
                </a:lnTo>
                <a:lnTo>
                  <a:pt x="236220" y="207264"/>
                </a:lnTo>
                <a:lnTo>
                  <a:pt x="234696" y="202692"/>
                </a:lnTo>
                <a:lnTo>
                  <a:pt x="233172" y="199644"/>
                </a:lnTo>
                <a:lnTo>
                  <a:pt x="233172" y="13716"/>
                </a:lnTo>
                <a:lnTo>
                  <a:pt x="231648" y="12192"/>
                </a:lnTo>
                <a:lnTo>
                  <a:pt x="231648" y="10668"/>
                </a:lnTo>
                <a:lnTo>
                  <a:pt x="228600" y="7620"/>
                </a:lnTo>
                <a:lnTo>
                  <a:pt x="225552" y="7620"/>
                </a:lnTo>
                <a:lnTo>
                  <a:pt x="222504" y="6096"/>
                </a:lnTo>
                <a:lnTo>
                  <a:pt x="214884" y="6096"/>
                </a:lnTo>
                <a:lnTo>
                  <a:pt x="210312" y="4572"/>
                </a:lnTo>
                <a:lnTo>
                  <a:pt x="185928" y="4572"/>
                </a:lnTo>
                <a:lnTo>
                  <a:pt x="181356" y="6096"/>
                </a:lnTo>
                <a:lnTo>
                  <a:pt x="173736" y="6096"/>
                </a:lnTo>
                <a:lnTo>
                  <a:pt x="170688" y="7620"/>
                </a:lnTo>
                <a:lnTo>
                  <a:pt x="169164" y="7620"/>
                </a:lnTo>
                <a:lnTo>
                  <a:pt x="166116" y="9144"/>
                </a:lnTo>
                <a:lnTo>
                  <a:pt x="166116" y="10668"/>
                </a:lnTo>
                <a:lnTo>
                  <a:pt x="164592" y="12192"/>
                </a:lnTo>
                <a:lnTo>
                  <a:pt x="164592" y="178308"/>
                </a:lnTo>
                <a:lnTo>
                  <a:pt x="156845" y="186880"/>
                </a:lnTo>
                <a:lnTo>
                  <a:pt x="122110" y="212598"/>
                </a:lnTo>
                <a:lnTo>
                  <a:pt x="109728" y="214884"/>
                </a:lnTo>
                <a:lnTo>
                  <a:pt x="100025" y="214033"/>
                </a:lnTo>
                <a:lnTo>
                  <a:pt x="71056" y="184975"/>
                </a:lnTo>
                <a:lnTo>
                  <a:pt x="68580" y="163068"/>
                </a:lnTo>
                <a:lnTo>
                  <a:pt x="68580" y="13716"/>
                </a:lnTo>
                <a:lnTo>
                  <a:pt x="67056" y="12192"/>
                </a:lnTo>
                <a:lnTo>
                  <a:pt x="67056" y="10668"/>
                </a:lnTo>
                <a:lnTo>
                  <a:pt x="64008" y="7620"/>
                </a:lnTo>
                <a:lnTo>
                  <a:pt x="60960" y="7620"/>
                </a:lnTo>
                <a:lnTo>
                  <a:pt x="57912" y="6096"/>
                </a:lnTo>
                <a:lnTo>
                  <a:pt x="50292" y="6096"/>
                </a:lnTo>
                <a:lnTo>
                  <a:pt x="45720" y="4572"/>
                </a:lnTo>
                <a:lnTo>
                  <a:pt x="21336" y="4572"/>
                </a:lnTo>
                <a:lnTo>
                  <a:pt x="16764" y="6096"/>
                </a:lnTo>
                <a:lnTo>
                  <a:pt x="9144" y="6096"/>
                </a:lnTo>
                <a:lnTo>
                  <a:pt x="6096" y="7620"/>
                </a:lnTo>
                <a:lnTo>
                  <a:pt x="4572" y="7620"/>
                </a:lnTo>
                <a:lnTo>
                  <a:pt x="1524" y="9144"/>
                </a:lnTo>
                <a:lnTo>
                  <a:pt x="1524" y="10668"/>
                </a:lnTo>
                <a:lnTo>
                  <a:pt x="0" y="12192"/>
                </a:lnTo>
                <a:lnTo>
                  <a:pt x="0" y="359664"/>
                </a:lnTo>
                <a:lnTo>
                  <a:pt x="1524" y="361188"/>
                </a:lnTo>
                <a:lnTo>
                  <a:pt x="1524" y="362712"/>
                </a:lnTo>
                <a:lnTo>
                  <a:pt x="4572" y="362712"/>
                </a:lnTo>
                <a:lnTo>
                  <a:pt x="6096" y="364236"/>
                </a:lnTo>
                <a:lnTo>
                  <a:pt x="9144" y="365760"/>
                </a:lnTo>
                <a:lnTo>
                  <a:pt x="12192" y="365760"/>
                </a:lnTo>
                <a:lnTo>
                  <a:pt x="16764" y="367284"/>
                </a:lnTo>
                <a:lnTo>
                  <a:pt x="50292" y="367284"/>
                </a:lnTo>
                <a:lnTo>
                  <a:pt x="54864" y="365760"/>
                </a:lnTo>
                <a:lnTo>
                  <a:pt x="57912" y="365760"/>
                </a:lnTo>
                <a:lnTo>
                  <a:pt x="64008" y="362712"/>
                </a:lnTo>
                <a:lnTo>
                  <a:pt x="65532" y="362712"/>
                </a:lnTo>
                <a:lnTo>
                  <a:pt x="67056" y="361188"/>
                </a:lnTo>
                <a:lnTo>
                  <a:pt x="67056" y="359664"/>
                </a:lnTo>
                <a:lnTo>
                  <a:pt x="68580" y="358140"/>
                </a:lnTo>
                <a:lnTo>
                  <a:pt x="68580" y="312420"/>
                </a:lnTo>
                <a:lnTo>
                  <a:pt x="67056" y="306324"/>
                </a:lnTo>
                <a:lnTo>
                  <a:pt x="67056" y="289560"/>
                </a:lnTo>
                <a:lnTo>
                  <a:pt x="65532" y="284988"/>
                </a:lnTo>
                <a:lnTo>
                  <a:pt x="65532" y="278892"/>
                </a:lnTo>
                <a:lnTo>
                  <a:pt x="64008" y="274320"/>
                </a:lnTo>
                <a:lnTo>
                  <a:pt x="64008" y="263652"/>
                </a:lnTo>
                <a:lnTo>
                  <a:pt x="62484" y="259080"/>
                </a:lnTo>
                <a:lnTo>
                  <a:pt x="67056" y="263652"/>
                </a:lnTo>
                <a:lnTo>
                  <a:pt x="71628" y="266700"/>
                </a:lnTo>
                <a:lnTo>
                  <a:pt x="79248" y="269748"/>
                </a:lnTo>
                <a:lnTo>
                  <a:pt x="85344" y="271272"/>
                </a:lnTo>
                <a:lnTo>
                  <a:pt x="92964" y="272796"/>
                </a:lnTo>
                <a:lnTo>
                  <a:pt x="100584" y="272796"/>
                </a:lnTo>
                <a:lnTo>
                  <a:pt x="143700" y="259080"/>
                </a:lnTo>
                <a:lnTo>
                  <a:pt x="144754" y="258495"/>
                </a:lnTo>
                <a:lnTo>
                  <a:pt x="153733" y="252031"/>
                </a:lnTo>
                <a:lnTo>
                  <a:pt x="162420" y="244157"/>
                </a:lnTo>
                <a:lnTo>
                  <a:pt x="170688" y="234696"/>
                </a:lnTo>
                <a:lnTo>
                  <a:pt x="174688" y="244398"/>
                </a:lnTo>
                <a:lnTo>
                  <a:pt x="211645" y="272034"/>
                </a:lnTo>
                <a:lnTo>
                  <a:pt x="233172" y="274320"/>
                </a:lnTo>
                <a:lnTo>
                  <a:pt x="245364" y="274320"/>
                </a:lnTo>
                <a:lnTo>
                  <a:pt x="249936" y="272796"/>
                </a:lnTo>
                <a:lnTo>
                  <a:pt x="256032" y="272796"/>
                </a:lnTo>
                <a:lnTo>
                  <a:pt x="259080" y="271272"/>
                </a:lnTo>
                <a:lnTo>
                  <a:pt x="262128" y="271272"/>
                </a:lnTo>
                <a:lnTo>
                  <a:pt x="268224" y="268224"/>
                </a:lnTo>
                <a:lnTo>
                  <a:pt x="269748" y="268224"/>
                </a:lnTo>
                <a:lnTo>
                  <a:pt x="272796" y="265176"/>
                </a:lnTo>
                <a:lnTo>
                  <a:pt x="274320" y="262128"/>
                </a:lnTo>
                <a:lnTo>
                  <a:pt x="275844" y="257556"/>
                </a:lnTo>
                <a:lnTo>
                  <a:pt x="275882" y="252793"/>
                </a:lnTo>
                <a:lnTo>
                  <a:pt x="277368" y="246888"/>
                </a:lnTo>
                <a:lnTo>
                  <a:pt x="277368" y="234696"/>
                </a:lnTo>
                <a:lnTo>
                  <a:pt x="277368" y="228600"/>
                </a:lnTo>
                <a:close/>
              </a:path>
              <a:path w="558164" h="367665">
                <a:moveTo>
                  <a:pt x="557593" y="128955"/>
                </a:moveTo>
                <a:lnTo>
                  <a:pt x="553275" y="90614"/>
                </a:lnTo>
                <a:lnTo>
                  <a:pt x="534720" y="44513"/>
                </a:lnTo>
                <a:lnTo>
                  <a:pt x="498792" y="14058"/>
                </a:lnTo>
                <a:lnTo>
                  <a:pt x="487591" y="9131"/>
                </a:lnTo>
                <a:lnTo>
                  <a:pt x="487591" y="140208"/>
                </a:lnTo>
                <a:lnTo>
                  <a:pt x="487413" y="146926"/>
                </a:lnTo>
                <a:lnTo>
                  <a:pt x="479856" y="186309"/>
                </a:lnTo>
                <a:lnTo>
                  <a:pt x="454139" y="213360"/>
                </a:lnTo>
                <a:lnTo>
                  <a:pt x="448144" y="216242"/>
                </a:lnTo>
                <a:lnTo>
                  <a:pt x="441566" y="218122"/>
                </a:lnTo>
                <a:lnTo>
                  <a:pt x="434428" y="219151"/>
                </a:lnTo>
                <a:lnTo>
                  <a:pt x="426707" y="219456"/>
                </a:lnTo>
                <a:lnTo>
                  <a:pt x="418998" y="219151"/>
                </a:lnTo>
                <a:lnTo>
                  <a:pt x="380987" y="196596"/>
                </a:lnTo>
                <a:lnTo>
                  <a:pt x="377609" y="190627"/>
                </a:lnTo>
                <a:lnTo>
                  <a:pt x="367538" y="146050"/>
                </a:lnTo>
                <a:lnTo>
                  <a:pt x="367372" y="140208"/>
                </a:lnTo>
                <a:lnTo>
                  <a:pt x="367372" y="134112"/>
                </a:lnTo>
                <a:lnTo>
                  <a:pt x="367563" y="127406"/>
                </a:lnTo>
                <a:lnTo>
                  <a:pt x="368401" y="118668"/>
                </a:lnTo>
                <a:lnTo>
                  <a:pt x="369849" y="110159"/>
                </a:lnTo>
                <a:lnTo>
                  <a:pt x="371843" y="102108"/>
                </a:lnTo>
                <a:lnTo>
                  <a:pt x="373519" y="95275"/>
                </a:lnTo>
                <a:lnTo>
                  <a:pt x="400799" y="60960"/>
                </a:lnTo>
                <a:lnTo>
                  <a:pt x="406806" y="58089"/>
                </a:lnTo>
                <a:lnTo>
                  <a:pt x="413372" y="56197"/>
                </a:lnTo>
                <a:lnTo>
                  <a:pt x="420522" y="55181"/>
                </a:lnTo>
                <a:lnTo>
                  <a:pt x="428231" y="54864"/>
                </a:lnTo>
                <a:lnTo>
                  <a:pt x="436829" y="55181"/>
                </a:lnTo>
                <a:lnTo>
                  <a:pt x="471766" y="73825"/>
                </a:lnTo>
                <a:lnTo>
                  <a:pt x="484619" y="105156"/>
                </a:lnTo>
                <a:lnTo>
                  <a:pt x="486384" y="112522"/>
                </a:lnTo>
                <a:lnTo>
                  <a:pt x="487286" y="120586"/>
                </a:lnTo>
                <a:lnTo>
                  <a:pt x="487565" y="127406"/>
                </a:lnTo>
                <a:lnTo>
                  <a:pt x="487591" y="140208"/>
                </a:lnTo>
                <a:lnTo>
                  <a:pt x="487591" y="9131"/>
                </a:lnTo>
                <a:lnTo>
                  <a:pt x="474789" y="5143"/>
                </a:lnTo>
                <a:lnTo>
                  <a:pt x="461187" y="2286"/>
                </a:lnTo>
                <a:lnTo>
                  <a:pt x="446735" y="571"/>
                </a:lnTo>
                <a:lnTo>
                  <a:pt x="431279" y="0"/>
                </a:lnTo>
                <a:lnTo>
                  <a:pt x="414705" y="596"/>
                </a:lnTo>
                <a:lnTo>
                  <a:pt x="371843" y="10668"/>
                </a:lnTo>
                <a:lnTo>
                  <a:pt x="330695" y="38100"/>
                </a:lnTo>
                <a:lnTo>
                  <a:pt x="306362" y="82181"/>
                </a:lnTo>
                <a:lnTo>
                  <a:pt x="297738" y="124739"/>
                </a:lnTo>
                <a:lnTo>
                  <a:pt x="297281" y="137160"/>
                </a:lnTo>
                <a:lnTo>
                  <a:pt x="297408" y="146926"/>
                </a:lnTo>
                <a:lnTo>
                  <a:pt x="304787" y="196596"/>
                </a:lnTo>
                <a:lnTo>
                  <a:pt x="329171" y="239268"/>
                </a:lnTo>
                <a:lnTo>
                  <a:pt x="368795" y="265176"/>
                </a:lnTo>
                <a:lnTo>
                  <a:pt x="409524" y="273748"/>
                </a:lnTo>
                <a:lnTo>
                  <a:pt x="425183" y="274320"/>
                </a:lnTo>
                <a:lnTo>
                  <a:pt x="440880" y="273735"/>
                </a:lnTo>
                <a:lnTo>
                  <a:pt x="483095" y="263652"/>
                </a:lnTo>
                <a:lnTo>
                  <a:pt x="516318" y="244792"/>
                </a:lnTo>
                <a:lnTo>
                  <a:pt x="537489" y="219456"/>
                </a:lnTo>
                <a:lnTo>
                  <a:pt x="539673" y="215836"/>
                </a:lnTo>
                <a:lnTo>
                  <a:pt x="553275" y="178269"/>
                </a:lnTo>
                <a:lnTo>
                  <a:pt x="557568" y="140208"/>
                </a:lnTo>
                <a:lnTo>
                  <a:pt x="557593" y="1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6947" y="885443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19">
                <a:moveTo>
                  <a:pt x="50292" y="132588"/>
                </a:moveTo>
                <a:lnTo>
                  <a:pt x="16764" y="132588"/>
                </a:lnTo>
                <a:lnTo>
                  <a:pt x="21336" y="131063"/>
                </a:lnTo>
                <a:lnTo>
                  <a:pt x="45720" y="131063"/>
                </a:lnTo>
                <a:lnTo>
                  <a:pt x="50292" y="132588"/>
                </a:lnTo>
                <a:close/>
              </a:path>
              <a:path w="127000" h="401319">
                <a:moveTo>
                  <a:pt x="60960" y="134112"/>
                </a:moveTo>
                <a:lnTo>
                  <a:pt x="6096" y="134112"/>
                </a:lnTo>
                <a:lnTo>
                  <a:pt x="9144" y="132588"/>
                </a:lnTo>
                <a:lnTo>
                  <a:pt x="57912" y="132588"/>
                </a:lnTo>
                <a:lnTo>
                  <a:pt x="60960" y="134112"/>
                </a:lnTo>
                <a:close/>
              </a:path>
              <a:path w="127000" h="401319">
                <a:moveTo>
                  <a:pt x="89916" y="400812"/>
                </a:moveTo>
                <a:lnTo>
                  <a:pt x="76200" y="400812"/>
                </a:lnTo>
                <a:lnTo>
                  <a:pt x="66222" y="400526"/>
                </a:lnTo>
                <a:lnTo>
                  <a:pt x="27813" y="389001"/>
                </a:lnTo>
                <a:lnTo>
                  <a:pt x="4572" y="352044"/>
                </a:lnTo>
                <a:lnTo>
                  <a:pt x="0" y="310895"/>
                </a:lnTo>
                <a:lnTo>
                  <a:pt x="0" y="138683"/>
                </a:lnTo>
                <a:lnTo>
                  <a:pt x="1524" y="137159"/>
                </a:lnTo>
                <a:lnTo>
                  <a:pt x="1524" y="135636"/>
                </a:lnTo>
                <a:lnTo>
                  <a:pt x="3048" y="134112"/>
                </a:lnTo>
                <a:lnTo>
                  <a:pt x="62484" y="134112"/>
                </a:lnTo>
                <a:lnTo>
                  <a:pt x="65532" y="135636"/>
                </a:lnTo>
                <a:lnTo>
                  <a:pt x="67056" y="137159"/>
                </a:lnTo>
                <a:lnTo>
                  <a:pt x="67056" y="138683"/>
                </a:lnTo>
                <a:lnTo>
                  <a:pt x="68580" y="140207"/>
                </a:lnTo>
                <a:lnTo>
                  <a:pt x="68580" y="320040"/>
                </a:lnTo>
                <a:lnTo>
                  <a:pt x="71628" y="329184"/>
                </a:lnTo>
                <a:lnTo>
                  <a:pt x="73152" y="332232"/>
                </a:lnTo>
                <a:lnTo>
                  <a:pt x="76200" y="336804"/>
                </a:lnTo>
                <a:lnTo>
                  <a:pt x="77724" y="338328"/>
                </a:lnTo>
                <a:lnTo>
                  <a:pt x="80772" y="339852"/>
                </a:lnTo>
                <a:lnTo>
                  <a:pt x="85344" y="342900"/>
                </a:lnTo>
                <a:lnTo>
                  <a:pt x="123444" y="342900"/>
                </a:lnTo>
                <a:lnTo>
                  <a:pt x="124968" y="345948"/>
                </a:lnTo>
                <a:lnTo>
                  <a:pt x="124968" y="350520"/>
                </a:lnTo>
                <a:lnTo>
                  <a:pt x="126492" y="353568"/>
                </a:lnTo>
                <a:lnTo>
                  <a:pt x="126492" y="371856"/>
                </a:lnTo>
                <a:lnTo>
                  <a:pt x="124968" y="377952"/>
                </a:lnTo>
                <a:lnTo>
                  <a:pt x="124968" y="382524"/>
                </a:lnTo>
                <a:lnTo>
                  <a:pt x="123444" y="387096"/>
                </a:lnTo>
                <a:lnTo>
                  <a:pt x="121920" y="390144"/>
                </a:lnTo>
                <a:lnTo>
                  <a:pt x="118872" y="393192"/>
                </a:lnTo>
                <a:lnTo>
                  <a:pt x="115824" y="393192"/>
                </a:lnTo>
                <a:lnTo>
                  <a:pt x="106680" y="397764"/>
                </a:lnTo>
                <a:lnTo>
                  <a:pt x="103632" y="397764"/>
                </a:lnTo>
                <a:lnTo>
                  <a:pt x="99060" y="399288"/>
                </a:lnTo>
                <a:lnTo>
                  <a:pt x="94488" y="399288"/>
                </a:lnTo>
                <a:lnTo>
                  <a:pt x="89916" y="400812"/>
                </a:lnTo>
                <a:close/>
              </a:path>
              <a:path w="127000" h="401319">
                <a:moveTo>
                  <a:pt x="123444" y="342900"/>
                </a:moveTo>
                <a:lnTo>
                  <a:pt x="103632" y="342900"/>
                </a:lnTo>
                <a:lnTo>
                  <a:pt x="106680" y="341376"/>
                </a:lnTo>
                <a:lnTo>
                  <a:pt x="109728" y="341376"/>
                </a:lnTo>
                <a:lnTo>
                  <a:pt x="112776" y="339852"/>
                </a:lnTo>
                <a:lnTo>
                  <a:pt x="114300" y="339852"/>
                </a:lnTo>
                <a:lnTo>
                  <a:pt x="115824" y="338328"/>
                </a:lnTo>
                <a:lnTo>
                  <a:pt x="120396" y="338328"/>
                </a:lnTo>
                <a:lnTo>
                  <a:pt x="123444" y="341376"/>
                </a:lnTo>
                <a:lnTo>
                  <a:pt x="123444" y="342900"/>
                </a:lnTo>
                <a:close/>
              </a:path>
              <a:path w="127000" h="401319">
                <a:moveTo>
                  <a:pt x="45720" y="99059"/>
                </a:moveTo>
                <a:lnTo>
                  <a:pt x="21336" y="99059"/>
                </a:lnTo>
                <a:lnTo>
                  <a:pt x="13716" y="97536"/>
                </a:lnTo>
                <a:lnTo>
                  <a:pt x="10668" y="96012"/>
                </a:lnTo>
                <a:lnTo>
                  <a:pt x="6096" y="94488"/>
                </a:lnTo>
                <a:lnTo>
                  <a:pt x="6096" y="91439"/>
                </a:lnTo>
                <a:lnTo>
                  <a:pt x="7620" y="86867"/>
                </a:lnTo>
                <a:lnTo>
                  <a:pt x="28956" y="12191"/>
                </a:lnTo>
                <a:lnTo>
                  <a:pt x="65532" y="0"/>
                </a:lnTo>
                <a:lnTo>
                  <a:pt x="79248" y="0"/>
                </a:lnTo>
                <a:lnTo>
                  <a:pt x="82296" y="1524"/>
                </a:lnTo>
                <a:lnTo>
                  <a:pt x="86868" y="1524"/>
                </a:lnTo>
                <a:lnTo>
                  <a:pt x="89916" y="3047"/>
                </a:lnTo>
                <a:lnTo>
                  <a:pt x="92964" y="3047"/>
                </a:lnTo>
                <a:lnTo>
                  <a:pt x="96012" y="6095"/>
                </a:lnTo>
                <a:lnTo>
                  <a:pt x="96012" y="15239"/>
                </a:lnTo>
                <a:lnTo>
                  <a:pt x="62484" y="89915"/>
                </a:lnTo>
                <a:lnTo>
                  <a:pt x="54864" y="97536"/>
                </a:lnTo>
                <a:lnTo>
                  <a:pt x="48768" y="97536"/>
                </a:lnTo>
                <a:lnTo>
                  <a:pt x="45720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8207" y="885443"/>
            <a:ext cx="1311275" cy="494030"/>
          </a:xfrm>
          <a:custGeom>
            <a:avLst/>
            <a:gdLst/>
            <a:ahLst/>
            <a:cxnLst/>
            <a:rect l="l" t="t" r="r" b="b"/>
            <a:pathLst>
              <a:path w="1311275" h="494030">
                <a:moveTo>
                  <a:pt x="224028" y="356616"/>
                </a:moveTo>
                <a:lnTo>
                  <a:pt x="222504" y="353568"/>
                </a:lnTo>
                <a:lnTo>
                  <a:pt x="222504" y="347472"/>
                </a:lnTo>
                <a:lnTo>
                  <a:pt x="220980" y="344424"/>
                </a:lnTo>
                <a:lnTo>
                  <a:pt x="219456" y="342900"/>
                </a:lnTo>
                <a:lnTo>
                  <a:pt x="219456" y="341376"/>
                </a:lnTo>
                <a:lnTo>
                  <a:pt x="216408" y="338328"/>
                </a:lnTo>
                <a:lnTo>
                  <a:pt x="83820" y="338328"/>
                </a:lnTo>
                <a:lnTo>
                  <a:pt x="163068" y="236220"/>
                </a:lnTo>
                <a:lnTo>
                  <a:pt x="164592" y="233172"/>
                </a:lnTo>
                <a:lnTo>
                  <a:pt x="169164" y="228600"/>
                </a:lnTo>
                <a:lnTo>
                  <a:pt x="169164" y="225552"/>
                </a:lnTo>
                <a:lnTo>
                  <a:pt x="170688" y="224028"/>
                </a:lnTo>
                <a:lnTo>
                  <a:pt x="170688" y="222504"/>
                </a:lnTo>
                <a:lnTo>
                  <a:pt x="172212" y="220980"/>
                </a:lnTo>
                <a:lnTo>
                  <a:pt x="172212" y="196596"/>
                </a:lnTo>
                <a:lnTo>
                  <a:pt x="170688" y="193548"/>
                </a:lnTo>
                <a:lnTo>
                  <a:pt x="170688" y="192024"/>
                </a:lnTo>
                <a:lnTo>
                  <a:pt x="169164" y="190500"/>
                </a:lnTo>
                <a:lnTo>
                  <a:pt x="169164" y="188976"/>
                </a:lnTo>
                <a:lnTo>
                  <a:pt x="167640" y="185928"/>
                </a:lnTo>
                <a:lnTo>
                  <a:pt x="163068" y="181356"/>
                </a:lnTo>
                <a:lnTo>
                  <a:pt x="91440" y="97536"/>
                </a:lnTo>
                <a:lnTo>
                  <a:pt x="214884" y="97536"/>
                </a:lnTo>
                <a:lnTo>
                  <a:pt x="217932" y="94488"/>
                </a:lnTo>
                <a:lnTo>
                  <a:pt x="217932" y="92964"/>
                </a:lnTo>
                <a:lnTo>
                  <a:pt x="220980" y="89916"/>
                </a:lnTo>
                <a:lnTo>
                  <a:pt x="220980" y="82296"/>
                </a:lnTo>
                <a:lnTo>
                  <a:pt x="222504" y="79248"/>
                </a:lnTo>
                <a:lnTo>
                  <a:pt x="222504" y="59436"/>
                </a:lnTo>
                <a:lnTo>
                  <a:pt x="220980" y="56388"/>
                </a:lnTo>
                <a:lnTo>
                  <a:pt x="220980" y="50292"/>
                </a:lnTo>
                <a:lnTo>
                  <a:pt x="219456" y="47244"/>
                </a:lnTo>
                <a:lnTo>
                  <a:pt x="217932" y="45720"/>
                </a:lnTo>
                <a:lnTo>
                  <a:pt x="217932" y="44196"/>
                </a:lnTo>
                <a:lnTo>
                  <a:pt x="214884" y="41148"/>
                </a:lnTo>
                <a:lnTo>
                  <a:pt x="21336" y="41148"/>
                </a:lnTo>
                <a:lnTo>
                  <a:pt x="15240" y="42672"/>
                </a:lnTo>
                <a:lnTo>
                  <a:pt x="12192" y="47244"/>
                </a:lnTo>
                <a:lnTo>
                  <a:pt x="7620" y="51816"/>
                </a:lnTo>
                <a:lnTo>
                  <a:pt x="6096" y="57912"/>
                </a:lnTo>
                <a:lnTo>
                  <a:pt x="6096" y="94488"/>
                </a:lnTo>
                <a:lnTo>
                  <a:pt x="7620" y="99060"/>
                </a:lnTo>
                <a:lnTo>
                  <a:pt x="9144" y="102108"/>
                </a:lnTo>
                <a:lnTo>
                  <a:pt x="9144" y="105156"/>
                </a:lnTo>
                <a:lnTo>
                  <a:pt x="10668" y="108204"/>
                </a:lnTo>
                <a:lnTo>
                  <a:pt x="13716" y="111252"/>
                </a:lnTo>
                <a:lnTo>
                  <a:pt x="15240" y="114300"/>
                </a:lnTo>
                <a:lnTo>
                  <a:pt x="21336" y="120396"/>
                </a:lnTo>
                <a:lnTo>
                  <a:pt x="99060" y="210312"/>
                </a:lnTo>
                <a:lnTo>
                  <a:pt x="16764" y="315468"/>
                </a:lnTo>
                <a:lnTo>
                  <a:pt x="12192" y="320040"/>
                </a:lnTo>
                <a:lnTo>
                  <a:pt x="10668" y="323088"/>
                </a:lnTo>
                <a:lnTo>
                  <a:pt x="7620" y="326136"/>
                </a:lnTo>
                <a:lnTo>
                  <a:pt x="3048" y="335280"/>
                </a:lnTo>
                <a:lnTo>
                  <a:pt x="1524" y="339852"/>
                </a:lnTo>
                <a:lnTo>
                  <a:pt x="1524" y="342900"/>
                </a:lnTo>
                <a:lnTo>
                  <a:pt x="0" y="345948"/>
                </a:lnTo>
                <a:lnTo>
                  <a:pt x="0" y="377952"/>
                </a:lnTo>
                <a:lnTo>
                  <a:pt x="1524" y="384048"/>
                </a:lnTo>
                <a:lnTo>
                  <a:pt x="6096" y="388620"/>
                </a:lnTo>
                <a:lnTo>
                  <a:pt x="9144" y="393192"/>
                </a:lnTo>
                <a:lnTo>
                  <a:pt x="15240" y="394716"/>
                </a:lnTo>
                <a:lnTo>
                  <a:pt x="216408" y="394716"/>
                </a:lnTo>
                <a:lnTo>
                  <a:pt x="219456" y="391668"/>
                </a:lnTo>
                <a:lnTo>
                  <a:pt x="219456" y="390144"/>
                </a:lnTo>
                <a:lnTo>
                  <a:pt x="222504" y="387096"/>
                </a:lnTo>
                <a:lnTo>
                  <a:pt x="222504" y="379476"/>
                </a:lnTo>
                <a:lnTo>
                  <a:pt x="224028" y="376428"/>
                </a:lnTo>
                <a:lnTo>
                  <a:pt x="224028" y="356616"/>
                </a:lnTo>
                <a:close/>
              </a:path>
              <a:path w="1311275" h="494030">
                <a:moveTo>
                  <a:pt x="496836" y="441960"/>
                </a:moveTo>
                <a:lnTo>
                  <a:pt x="495312" y="440436"/>
                </a:lnTo>
                <a:lnTo>
                  <a:pt x="495312" y="437388"/>
                </a:lnTo>
                <a:lnTo>
                  <a:pt x="493788" y="435864"/>
                </a:lnTo>
                <a:lnTo>
                  <a:pt x="493788" y="434340"/>
                </a:lnTo>
                <a:lnTo>
                  <a:pt x="484644" y="434340"/>
                </a:lnTo>
                <a:lnTo>
                  <a:pt x="481596" y="435864"/>
                </a:lnTo>
                <a:lnTo>
                  <a:pt x="467880" y="435864"/>
                </a:lnTo>
                <a:lnTo>
                  <a:pt x="466356" y="434340"/>
                </a:lnTo>
                <a:lnTo>
                  <a:pt x="463308" y="434340"/>
                </a:lnTo>
                <a:lnTo>
                  <a:pt x="458736" y="429768"/>
                </a:lnTo>
                <a:lnTo>
                  <a:pt x="457212" y="426720"/>
                </a:lnTo>
                <a:lnTo>
                  <a:pt x="454164" y="423672"/>
                </a:lnTo>
                <a:lnTo>
                  <a:pt x="451116" y="417576"/>
                </a:lnTo>
                <a:lnTo>
                  <a:pt x="449592" y="411480"/>
                </a:lnTo>
                <a:lnTo>
                  <a:pt x="429145" y="358140"/>
                </a:lnTo>
                <a:lnTo>
                  <a:pt x="414540" y="320040"/>
                </a:lnTo>
                <a:lnTo>
                  <a:pt x="441401" y="257556"/>
                </a:lnTo>
                <a:lnTo>
                  <a:pt x="484644" y="156972"/>
                </a:lnTo>
                <a:lnTo>
                  <a:pt x="487692" y="152400"/>
                </a:lnTo>
                <a:lnTo>
                  <a:pt x="489216" y="147828"/>
                </a:lnTo>
                <a:lnTo>
                  <a:pt x="489216" y="137160"/>
                </a:lnTo>
                <a:lnTo>
                  <a:pt x="487692" y="135636"/>
                </a:lnTo>
                <a:lnTo>
                  <a:pt x="481596" y="132588"/>
                </a:lnTo>
                <a:lnTo>
                  <a:pt x="477024" y="132588"/>
                </a:lnTo>
                <a:lnTo>
                  <a:pt x="472452" y="131064"/>
                </a:lnTo>
                <a:lnTo>
                  <a:pt x="438924" y="131064"/>
                </a:lnTo>
                <a:lnTo>
                  <a:pt x="434352" y="132588"/>
                </a:lnTo>
                <a:lnTo>
                  <a:pt x="429780" y="132588"/>
                </a:lnTo>
                <a:lnTo>
                  <a:pt x="428256" y="134112"/>
                </a:lnTo>
                <a:lnTo>
                  <a:pt x="425208" y="134112"/>
                </a:lnTo>
                <a:lnTo>
                  <a:pt x="422160" y="137160"/>
                </a:lnTo>
                <a:lnTo>
                  <a:pt x="422160" y="138684"/>
                </a:lnTo>
                <a:lnTo>
                  <a:pt x="420636" y="140208"/>
                </a:lnTo>
                <a:lnTo>
                  <a:pt x="420636" y="143256"/>
                </a:lnTo>
                <a:lnTo>
                  <a:pt x="391680" y="217932"/>
                </a:lnTo>
                <a:lnTo>
                  <a:pt x="388632" y="224028"/>
                </a:lnTo>
                <a:lnTo>
                  <a:pt x="387108" y="230124"/>
                </a:lnTo>
                <a:lnTo>
                  <a:pt x="384060" y="237744"/>
                </a:lnTo>
                <a:lnTo>
                  <a:pt x="382536" y="245364"/>
                </a:lnTo>
                <a:lnTo>
                  <a:pt x="379488" y="251460"/>
                </a:lnTo>
                <a:lnTo>
                  <a:pt x="377964" y="257556"/>
                </a:lnTo>
                <a:lnTo>
                  <a:pt x="376440" y="251460"/>
                </a:lnTo>
                <a:lnTo>
                  <a:pt x="376440" y="246888"/>
                </a:lnTo>
                <a:lnTo>
                  <a:pt x="373392" y="239268"/>
                </a:lnTo>
                <a:lnTo>
                  <a:pt x="371868" y="233172"/>
                </a:lnTo>
                <a:lnTo>
                  <a:pt x="370344" y="225552"/>
                </a:lnTo>
                <a:lnTo>
                  <a:pt x="367296" y="216408"/>
                </a:lnTo>
                <a:lnTo>
                  <a:pt x="353212" y="180390"/>
                </a:lnTo>
                <a:lnTo>
                  <a:pt x="346976" y="166052"/>
                </a:lnTo>
                <a:lnTo>
                  <a:pt x="344436" y="160020"/>
                </a:lnTo>
                <a:lnTo>
                  <a:pt x="335292" y="144780"/>
                </a:lnTo>
                <a:lnTo>
                  <a:pt x="329196" y="140208"/>
                </a:lnTo>
                <a:lnTo>
                  <a:pt x="324624" y="135636"/>
                </a:lnTo>
                <a:lnTo>
                  <a:pt x="312432" y="129540"/>
                </a:lnTo>
                <a:lnTo>
                  <a:pt x="297192" y="126492"/>
                </a:lnTo>
                <a:lnTo>
                  <a:pt x="280428" y="126492"/>
                </a:lnTo>
                <a:lnTo>
                  <a:pt x="246900" y="143256"/>
                </a:lnTo>
                <a:lnTo>
                  <a:pt x="246900" y="147828"/>
                </a:lnTo>
                <a:lnTo>
                  <a:pt x="245376" y="153924"/>
                </a:lnTo>
                <a:lnTo>
                  <a:pt x="245376" y="172212"/>
                </a:lnTo>
                <a:lnTo>
                  <a:pt x="246900" y="175260"/>
                </a:lnTo>
                <a:lnTo>
                  <a:pt x="246900" y="181356"/>
                </a:lnTo>
                <a:lnTo>
                  <a:pt x="248424" y="182880"/>
                </a:lnTo>
                <a:lnTo>
                  <a:pt x="248424" y="184404"/>
                </a:lnTo>
                <a:lnTo>
                  <a:pt x="249948" y="185928"/>
                </a:lnTo>
                <a:lnTo>
                  <a:pt x="251472" y="185928"/>
                </a:lnTo>
                <a:lnTo>
                  <a:pt x="251472" y="187452"/>
                </a:lnTo>
                <a:lnTo>
                  <a:pt x="254520" y="187452"/>
                </a:lnTo>
                <a:lnTo>
                  <a:pt x="257568" y="185928"/>
                </a:lnTo>
                <a:lnTo>
                  <a:pt x="260616" y="185928"/>
                </a:lnTo>
                <a:lnTo>
                  <a:pt x="263664" y="184404"/>
                </a:lnTo>
                <a:lnTo>
                  <a:pt x="275856" y="184404"/>
                </a:lnTo>
                <a:lnTo>
                  <a:pt x="277380" y="185928"/>
                </a:lnTo>
                <a:lnTo>
                  <a:pt x="280428" y="185928"/>
                </a:lnTo>
                <a:lnTo>
                  <a:pt x="285000" y="190500"/>
                </a:lnTo>
                <a:lnTo>
                  <a:pt x="286524" y="193548"/>
                </a:lnTo>
                <a:lnTo>
                  <a:pt x="288048" y="195072"/>
                </a:lnTo>
                <a:lnTo>
                  <a:pt x="288048" y="198120"/>
                </a:lnTo>
                <a:lnTo>
                  <a:pt x="291096" y="204216"/>
                </a:lnTo>
                <a:lnTo>
                  <a:pt x="324624" y="294132"/>
                </a:lnTo>
                <a:lnTo>
                  <a:pt x="248424" y="466344"/>
                </a:lnTo>
                <a:lnTo>
                  <a:pt x="245376" y="475488"/>
                </a:lnTo>
                <a:lnTo>
                  <a:pt x="245376" y="484632"/>
                </a:lnTo>
                <a:lnTo>
                  <a:pt x="249948" y="489204"/>
                </a:lnTo>
                <a:lnTo>
                  <a:pt x="254520" y="490728"/>
                </a:lnTo>
                <a:lnTo>
                  <a:pt x="259092" y="490728"/>
                </a:lnTo>
                <a:lnTo>
                  <a:pt x="263664" y="492252"/>
                </a:lnTo>
                <a:lnTo>
                  <a:pt x="297192" y="492252"/>
                </a:lnTo>
                <a:lnTo>
                  <a:pt x="301764" y="490728"/>
                </a:lnTo>
                <a:lnTo>
                  <a:pt x="304812" y="490728"/>
                </a:lnTo>
                <a:lnTo>
                  <a:pt x="307860" y="489204"/>
                </a:lnTo>
                <a:lnTo>
                  <a:pt x="310908" y="489204"/>
                </a:lnTo>
                <a:lnTo>
                  <a:pt x="312432" y="487680"/>
                </a:lnTo>
                <a:lnTo>
                  <a:pt x="312432" y="486156"/>
                </a:lnTo>
                <a:lnTo>
                  <a:pt x="315480" y="483108"/>
                </a:lnTo>
                <a:lnTo>
                  <a:pt x="315480" y="480060"/>
                </a:lnTo>
                <a:lnTo>
                  <a:pt x="347484" y="399288"/>
                </a:lnTo>
                <a:lnTo>
                  <a:pt x="350532" y="393192"/>
                </a:lnTo>
                <a:lnTo>
                  <a:pt x="350532" y="390144"/>
                </a:lnTo>
                <a:lnTo>
                  <a:pt x="352056" y="385572"/>
                </a:lnTo>
                <a:lnTo>
                  <a:pt x="355104" y="379476"/>
                </a:lnTo>
                <a:lnTo>
                  <a:pt x="355104" y="374904"/>
                </a:lnTo>
                <a:lnTo>
                  <a:pt x="358152" y="368808"/>
                </a:lnTo>
                <a:lnTo>
                  <a:pt x="359676" y="364236"/>
                </a:lnTo>
                <a:lnTo>
                  <a:pt x="359676" y="361188"/>
                </a:lnTo>
                <a:lnTo>
                  <a:pt x="361200" y="358140"/>
                </a:lnTo>
                <a:lnTo>
                  <a:pt x="365772" y="376428"/>
                </a:lnTo>
                <a:lnTo>
                  <a:pt x="368820" y="382524"/>
                </a:lnTo>
                <a:lnTo>
                  <a:pt x="370344" y="388620"/>
                </a:lnTo>
                <a:lnTo>
                  <a:pt x="371868" y="393192"/>
                </a:lnTo>
                <a:lnTo>
                  <a:pt x="387108" y="434340"/>
                </a:lnTo>
                <a:lnTo>
                  <a:pt x="389648" y="442937"/>
                </a:lnTo>
                <a:lnTo>
                  <a:pt x="408444" y="477012"/>
                </a:lnTo>
                <a:lnTo>
                  <a:pt x="414540" y="481584"/>
                </a:lnTo>
                <a:lnTo>
                  <a:pt x="419112" y="486156"/>
                </a:lnTo>
                <a:lnTo>
                  <a:pt x="425208" y="489204"/>
                </a:lnTo>
                <a:lnTo>
                  <a:pt x="431304" y="490728"/>
                </a:lnTo>
                <a:lnTo>
                  <a:pt x="438924" y="493776"/>
                </a:lnTo>
                <a:lnTo>
                  <a:pt x="466356" y="493776"/>
                </a:lnTo>
                <a:lnTo>
                  <a:pt x="469404" y="492252"/>
                </a:lnTo>
                <a:lnTo>
                  <a:pt x="477024" y="492252"/>
                </a:lnTo>
                <a:lnTo>
                  <a:pt x="480072" y="490728"/>
                </a:lnTo>
                <a:lnTo>
                  <a:pt x="483120" y="490728"/>
                </a:lnTo>
                <a:lnTo>
                  <a:pt x="489216" y="487680"/>
                </a:lnTo>
                <a:lnTo>
                  <a:pt x="493788" y="483108"/>
                </a:lnTo>
                <a:lnTo>
                  <a:pt x="495312" y="480060"/>
                </a:lnTo>
                <a:lnTo>
                  <a:pt x="496836" y="475488"/>
                </a:lnTo>
                <a:lnTo>
                  <a:pt x="496836" y="441960"/>
                </a:lnTo>
                <a:close/>
              </a:path>
              <a:path w="1311275" h="494030">
                <a:moveTo>
                  <a:pt x="688860" y="9144"/>
                </a:moveTo>
                <a:lnTo>
                  <a:pt x="687336" y="7620"/>
                </a:lnTo>
                <a:lnTo>
                  <a:pt x="687336" y="6096"/>
                </a:lnTo>
                <a:lnTo>
                  <a:pt x="684288" y="3048"/>
                </a:lnTo>
                <a:lnTo>
                  <a:pt x="681240" y="3048"/>
                </a:lnTo>
                <a:lnTo>
                  <a:pt x="678192" y="1524"/>
                </a:lnTo>
                <a:lnTo>
                  <a:pt x="673620" y="1524"/>
                </a:lnTo>
                <a:lnTo>
                  <a:pt x="670572" y="0"/>
                </a:lnTo>
                <a:lnTo>
                  <a:pt x="656856" y="0"/>
                </a:lnTo>
                <a:lnTo>
                  <a:pt x="620268" y="12192"/>
                </a:lnTo>
                <a:lnTo>
                  <a:pt x="598944" y="86868"/>
                </a:lnTo>
                <a:lnTo>
                  <a:pt x="597420" y="91440"/>
                </a:lnTo>
                <a:lnTo>
                  <a:pt x="598944" y="94488"/>
                </a:lnTo>
                <a:lnTo>
                  <a:pt x="601992" y="96012"/>
                </a:lnTo>
                <a:lnTo>
                  <a:pt x="606552" y="97536"/>
                </a:lnTo>
                <a:lnTo>
                  <a:pt x="612660" y="99060"/>
                </a:lnTo>
                <a:lnTo>
                  <a:pt x="637044" y="99060"/>
                </a:lnTo>
                <a:lnTo>
                  <a:pt x="640092" y="97536"/>
                </a:lnTo>
                <a:lnTo>
                  <a:pt x="646188" y="97536"/>
                </a:lnTo>
                <a:lnTo>
                  <a:pt x="653808" y="89916"/>
                </a:lnTo>
                <a:lnTo>
                  <a:pt x="687336" y="15240"/>
                </a:lnTo>
                <a:lnTo>
                  <a:pt x="687336" y="12192"/>
                </a:lnTo>
                <a:lnTo>
                  <a:pt x="688860" y="9144"/>
                </a:lnTo>
                <a:close/>
              </a:path>
              <a:path w="1311275" h="494030">
                <a:moveTo>
                  <a:pt x="723912" y="339852"/>
                </a:moveTo>
                <a:lnTo>
                  <a:pt x="722388" y="336816"/>
                </a:lnTo>
                <a:lnTo>
                  <a:pt x="722388" y="332232"/>
                </a:lnTo>
                <a:lnTo>
                  <a:pt x="720852" y="330708"/>
                </a:lnTo>
                <a:lnTo>
                  <a:pt x="720852" y="329184"/>
                </a:lnTo>
                <a:lnTo>
                  <a:pt x="719340" y="329184"/>
                </a:lnTo>
                <a:lnTo>
                  <a:pt x="719340" y="327660"/>
                </a:lnTo>
                <a:lnTo>
                  <a:pt x="713244" y="327660"/>
                </a:lnTo>
                <a:lnTo>
                  <a:pt x="707136" y="330708"/>
                </a:lnTo>
                <a:lnTo>
                  <a:pt x="702576" y="333756"/>
                </a:lnTo>
                <a:lnTo>
                  <a:pt x="696480" y="335280"/>
                </a:lnTo>
                <a:lnTo>
                  <a:pt x="690384" y="338328"/>
                </a:lnTo>
                <a:lnTo>
                  <a:pt x="684288" y="339852"/>
                </a:lnTo>
                <a:lnTo>
                  <a:pt x="676668" y="342912"/>
                </a:lnTo>
                <a:lnTo>
                  <a:pt x="635914" y="347472"/>
                </a:lnTo>
                <a:lnTo>
                  <a:pt x="635520" y="347472"/>
                </a:lnTo>
                <a:lnTo>
                  <a:pt x="601992" y="342912"/>
                </a:lnTo>
                <a:lnTo>
                  <a:pt x="597420" y="341376"/>
                </a:lnTo>
                <a:lnTo>
                  <a:pt x="592836" y="338328"/>
                </a:lnTo>
                <a:lnTo>
                  <a:pt x="586752" y="335280"/>
                </a:lnTo>
                <a:lnTo>
                  <a:pt x="583704" y="332232"/>
                </a:lnTo>
                <a:lnTo>
                  <a:pt x="582168" y="327660"/>
                </a:lnTo>
                <a:lnTo>
                  <a:pt x="579120" y="324612"/>
                </a:lnTo>
                <a:lnTo>
                  <a:pt x="579120" y="306324"/>
                </a:lnTo>
                <a:lnTo>
                  <a:pt x="582168" y="301752"/>
                </a:lnTo>
                <a:lnTo>
                  <a:pt x="583704" y="298704"/>
                </a:lnTo>
                <a:lnTo>
                  <a:pt x="589788" y="292608"/>
                </a:lnTo>
                <a:lnTo>
                  <a:pt x="594372" y="289560"/>
                </a:lnTo>
                <a:lnTo>
                  <a:pt x="598944" y="288036"/>
                </a:lnTo>
                <a:lnTo>
                  <a:pt x="611136" y="284988"/>
                </a:lnTo>
                <a:lnTo>
                  <a:pt x="618756" y="283464"/>
                </a:lnTo>
                <a:lnTo>
                  <a:pt x="676668" y="283464"/>
                </a:lnTo>
                <a:lnTo>
                  <a:pt x="678192" y="281940"/>
                </a:lnTo>
                <a:lnTo>
                  <a:pt x="679704" y="281940"/>
                </a:lnTo>
                <a:lnTo>
                  <a:pt x="679704" y="280416"/>
                </a:lnTo>
                <a:lnTo>
                  <a:pt x="681240" y="278892"/>
                </a:lnTo>
                <a:lnTo>
                  <a:pt x="682752" y="275844"/>
                </a:lnTo>
                <a:lnTo>
                  <a:pt x="682752" y="271272"/>
                </a:lnTo>
                <a:lnTo>
                  <a:pt x="684288" y="268224"/>
                </a:lnTo>
                <a:lnTo>
                  <a:pt x="684288" y="251460"/>
                </a:lnTo>
                <a:lnTo>
                  <a:pt x="682752" y="248412"/>
                </a:lnTo>
                <a:lnTo>
                  <a:pt x="682752" y="243840"/>
                </a:lnTo>
                <a:lnTo>
                  <a:pt x="681240" y="240792"/>
                </a:lnTo>
                <a:lnTo>
                  <a:pt x="679704" y="239268"/>
                </a:lnTo>
                <a:lnTo>
                  <a:pt x="679704" y="237744"/>
                </a:lnTo>
                <a:lnTo>
                  <a:pt x="678192" y="237744"/>
                </a:lnTo>
                <a:lnTo>
                  <a:pt x="676668" y="236220"/>
                </a:lnTo>
                <a:lnTo>
                  <a:pt x="617220" y="236220"/>
                </a:lnTo>
                <a:lnTo>
                  <a:pt x="586752" y="219456"/>
                </a:lnTo>
                <a:lnTo>
                  <a:pt x="583704" y="216408"/>
                </a:lnTo>
                <a:lnTo>
                  <a:pt x="583704" y="199644"/>
                </a:lnTo>
                <a:lnTo>
                  <a:pt x="586752" y="196596"/>
                </a:lnTo>
                <a:lnTo>
                  <a:pt x="589788" y="190500"/>
                </a:lnTo>
                <a:lnTo>
                  <a:pt x="598944" y="184404"/>
                </a:lnTo>
                <a:lnTo>
                  <a:pt x="603504" y="182880"/>
                </a:lnTo>
                <a:lnTo>
                  <a:pt x="615708" y="179832"/>
                </a:lnTo>
                <a:lnTo>
                  <a:pt x="623328" y="178308"/>
                </a:lnTo>
                <a:lnTo>
                  <a:pt x="630936" y="178308"/>
                </a:lnTo>
                <a:lnTo>
                  <a:pt x="668020" y="183413"/>
                </a:lnTo>
                <a:lnTo>
                  <a:pt x="674192" y="185166"/>
                </a:lnTo>
                <a:lnTo>
                  <a:pt x="680072" y="186931"/>
                </a:lnTo>
                <a:lnTo>
                  <a:pt x="685812" y="188976"/>
                </a:lnTo>
                <a:lnTo>
                  <a:pt x="691908" y="192024"/>
                </a:lnTo>
                <a:lnTo>
                  <a:pt x="698004" y="193548"/>
                </a:lnTo>
                <a:lnTo>
                  <a:pt x="702576" y="196596"/>
                </a:lnTo>
                <a:lnTo>
                  <a:pt x="705624" y="198120"/>
                </a:lnTo>
                <a:lnTo>
                  <a:pt x="710196" y="199644"/>
                </a:lnTo>
                <a:lnTo>
                  <a:pt x="714768" y="199644"/>
                </a:lnTo>
                <a:lnTo>
                  <a:pt x="717804" y="196596"/>
                </a:lnTo>
                <a:lnTo>
                  <a:pt x="717804" y="195072"/>
                </a:lnTo>
                <a:lnTo>
                  <a:pt x="719340" y="193548"/>
                </a:lnTo>
                <a:lnTo>
                  <a:pt x="719340" y="187452"/>
                </a:lnTo>
                <a:lnTo>
                  <a:pt x="720852" y="184404"/>
                </a:lnTo>
                <a:lnTo>
                  <a:pt x="720852" y="178308"/>
                </a:lnTo>
                <a:lnTo>
                  <a:pt x="720852" y="163068"/>
                </a:lnTo>
                <a:lnTo>
                  <a:pt x="719340" y="160020"/>
                </a:lnTo>
                <a:lnTo>
                  <a:pt x="719340" y="152400"/>
                </a:lnTo>
                <a:lnTo>
                  <a:pt x="717804" y="150876"/>
                </a:lnTo>
                <a:lnTo>
                  <a:pt x="717804" y="149352"/>
                </a:lnTo>
                <a:lnTo>
                  <a:pt x="716292" y="149352"/>
                </a:lnTo>
                <a:lnTo>
                  <a:pt x="716292" y="147828"/>
                </a:lnTo>
                <a:lnTo>
                  <a:pt x="713244" y="146304"/>
                </a:lnTo>
                <a:lnTo>
                  <a:pt x="708672" y="141732"/>
                </a:lnTo>
                <a:lnTo>
                  <a:pt x="702576" y="140208"/>
                </a:lnTo>
                <a:lnTo>
                  <a:pt x="696480" y="137160"/>
                </a:lnTo>
                <a:lnTo>
                  <a:pt x="690384" y="135636"/>
                </a:lnTo>
                <a:lnTo>
                  <a:pt x="682752" y="134112"/>
                </a:lnTo>
                <a:lnTo>
                  <a:pt x="676783" y="132092"/>
                </a:lnTo>
                <a:lnTo>
                  <a:pt x="670382" y="130492"/>
                </a:lnTo>
                <a:lnTo>
                  <a:pt x="663689" y="129184"/>
                </a:lnTo>
                <a:lnTo>
                  <a:pt x="656856" y="128016"/>
                </a:lnTo>
                <a:lnTo>
                  <a:pt x="650011" y="127787"/>
                </a:lnTo>
                <a:lnTo>
                  <a:pt x="636917" y="126733"/>
                </a:lnTo>
                <a:lnTo>
                  <a:pt x="592150" y="129717"/>
                </a:lnTo>
                <a:lnTo>
                  <a:pt x="553008" y="143306"/>
                </a:lnTo>
                <a:lnTo>
                  <a:pt x="524268" y="172212"/>
                </a:lnTo>
                <a:lnTo>
                  <a:pt x="516636" y="202692"/>
                </a:lnTo>
                <a:lnTo>
                  <a:pt x="516636" y="216408"/>
                </a:lnTo>
                <a:lnTo>
                  <a:pt x="518172" y="220980"/>
                </a:lnTo>
                <a:lnTo>
                  <a:pt x="519696" y="227076"/>
                </a:lnTo>
                <a:lnTo>
                  <a:pt x="528840" y="240792"/>
                </a:lnTo>
                <a:lnTo>
                  <a:pt x="533412" y="245364"/>
                </a:lnTo>
                <a:lnTo>
                  <a:pt x="537984" y="248412"/>
                </a:lnTo>
                <a:lnTo>
                  <a:pt x="544068" y="252984"/>
                </a:lnTo>
                <a:lnTo>
                  <a:pt x="550176" y="256032"/>
                </a:lnTo>
                <a:lnTo>
                  <a:pt x="557796" y="259080"/>
                </a:lnTo>
                <a:lnTo>
                  <a:pt x="542556" y="265176"/>
                </a:lnTo>
                <a:lnTo>
                  <a:pt x="530352" y="274320"/>
                </a:lnTo>
                <a:lnTo>
                  <a:pt x="525792" y="280416"/>
                </a:lnTo>
                <a:lnTo>
                  <a:pt x="521220" y="284988"/>
                </a:lnTo>
                <a:lnTo>
                  <a:pt x="516636" y="291084"/>
                </a:lnTo>
                <a:lnTo>
                  <a:pt x="513588" y="297180"/>
                </a:lnTo>
                <a:lnTo>
                  <a:pt x="512076" y="303276"/>
                </a:lnTo>
                <a:lnTo>
                  <a:pt x="509028" y="310896"/>
                </a:lnTo>
                <a:lnTo>
                  <a:pt x="512241" y="349504"/>
                </a:lnTo>
                <a:lnTo>
                  <a:pt x="536460" y="379476"/>
                </a:lnTo>
                <a:lnTo>
                  <a:pt x="573036" y="396240"/>
                </a:lnTo>
                <a:lnTo>
                  <a:pt x="624852" y="400812"/>
                </a:lnTo>
                <a:lnTo>
                  <a:pt x="632612" y="400799"/>
                </a:lnTo>
                <a:lnTo>
                  <a:pt x="682752" y="394716"/>
                </a:lnTo>
                <a:lnTo>
                  <a:pt x="690384" y="391668"/>
                </a:lnTo>
                <a:lnTo>
                  <a:pt x="698004" y="390144"/>
                </a:lnTo>
                <a:lnTo>
                  <a:pt x="710196" y="384048"/>
                </a:lnTo>
                <a:lnTo>
                  <a:pt x="714768" y="382524"/>
                </a:lnTo>
                <a:lnTo>
                  <a:pt x="720852" y="376428"/>
                </a:lnTo>
                <a:lnTo>
                  <a:pt x="720852" y="374916"/>
                </a:lnTo>
                <a:lnTo>
                  <a:pt x="722388" y="373380"/>
                </a:lnTo>
                <a:lnTo>
                  <a:pt x="722388" y="367284"/>
                </a:lnTo>
                <a:lnTo>
                  <a:pt x="723912" y="364236"/>
                </a:lnTo>
                <a:lnTo>
                  <a:pt x="723912" y="347472"/>
                </a:lnTo>
                <a:lnTo>
                  <a:pt x="723912" y="339852"/>
                </a:lnTo>
                <a:close/>
              </a:path>
              <a:path w="1311275" h="494030">
                <a:moveTo>
                  <a:pt x="1037856" y="143256"/>
                </a:moveTo>
                <a:lnTo>
                  <a:pt x="1036332" y="141732"/>
                </a:lnTo>
                <a:lnTo>
                  <a:pt x="1036332" y="138684"/>
                </a:lnTo>
                <a:lnTo>
                  <a:pt x="1030236" y="132588"/>
                </a:lnTo>
                <a:lnTo>
                  <a:pt x="944892" y="132588"/>
                </a:lnTo>
                <a:lnTo>
                  <a:pt x="944892" y="274320"/>
                </a:lnTo>
                <a:lnTo>
                  <a:pt x="944029" y="290588"/>
                </a:lnTo>
                <a:lnTo>
                  <a:pt x="931176" y="327660"/>
                </a:lnTo>
                <a:lnTo>
                  <a:pt x="888504" y="345948"/>
                </a:lnTo>
                <a:lnTo>
                  <a:pt x="880783" y="345643"/>
                </a:lnTo>
                <a:lnTo>
                  <a:pt x="873645" y="344614"/>
                </a:lnTo>
                <a:lnTo>
                  <a:pt x="867067" y="342734"/>
                </a:lnTo>
                <a:lnTo>
                  <a:pt x="861072" y="339852"/>
                </a:lnTo>
                <a:lnTo>
                  <a:pt x="853452" y="336804"/>
                </a:lnTo>
                <a:lnTo>
                  <a:pt x="847356" y="330708"/>
                </a:lnTo>
                <a:lnTo>
                  <a:pt x="842784" y="323088"/>
                </a:lnTo>
                <a:lnTo>
                  <a:pt x="839635" y="317995"/>
                </a:lnTo>
                <a:lnTo>
                  <a:pt x="830872" y="275844"/>
                </a:lnTo>
                <a:lnTo>
                  <a:pt x="830592" y="266700"/>
                </a:lnTo>
                <a:lnTo>
                  <a:pt x="830872" y="257848"/>
                </a:lnTo>
                <a:lnTo>
                  <a:pt x="831735" y="249555"/>
                </a:lnTo>
                <a:lnTo>
                  <a:pt x="833158" y="241846"/>
                </a:lnTo>
                <a:lnTo>
                  <a:pt x="835164" y="234696"/>
                </a:lnTo>
                <a:lnTo>
                  <a:pt x="836853" y="227228"/>
                </a:lnTo>
                <a:lnTo>
                  <a:pt x="862139" y="196367"/>
                </a:lnTo>
                <a:lnTo>
                  <a:pt x="868692" y="193548"/>
                </a:lnTo>
                <a:lnTo>
                  <a:pt x="874928" y="190677"/>
                </a:lnTo>
                <a:lnTo>
                  <a:pt x="882027" y="188785"/>
                </a:lnTo>
                <a:lnTo>
                  <a:pt x="889685" y="187769"/>
                </a:lnTo>
                <a:lnTo>
                  <a:pt x="897648" y="187452"/>
                </a:lnTo>
                <a:lnTo>
                  <a:pt x="906792" y="187452"/>
                </a:lnTo>
                <a:lnTo>
                  <a:pt x="932700" y="216408"/>
                </a:lnTo>
                <a:lnTo>
                  <a:pt x="943597" y="254393"/>
                </a:lnTo>
                <a:lnTo>
                  <a:pt x="944587" y="266700"/>
                </a:lnTo>
                <a:lnTo>
                  <a:pt x="944702" y="269011"/>
                </a:lnTo>
                <a:lnTo>
                  <a:pt x="944892" y="274320"/>
                </a:lnTo>
                <a:lnTo>
                  <a:pt x="944892" y="132588"/>
                </a:lnTo>
                <a:lnTo>
                  <a:pt x="897648" y="132588"/>
                </a:lnTo>
                <a:lnTo>
                  <a:pt x="881049" y="133159"/>
                </a:lnTo>
                <a:lnTo>
                  <a:pt x="836688" y="141732"/>
                </a:lnTo>
                <a:lnTo>
                  <a:pt x="803465" y="160591"/>
                </a:lnTo>
                <a:lnTo>
                  <a:pt x="773861" y="199821"/>
                </a:lnTo>
                <a:lnTo>
                  <a:pt x="762774" y="239077"/>
                </a:lnTo>
                <a:lnTo>
                  <a:pt x="760590" y="266700"/>
                </a:lnTo>
                <a:lnTo>
                  <a:pt x="760717" y="275844"/>
                </a:lnTo>
                <a:lnTo>
                  <a:pt x="768108" y="324612"/>
                </a:lnTo>
                <a:lnTo>
                  <a:pt x="790968" y="365760"/>
                </a:lnTo>
                <a:lnTo>
                  <a:pt x="830592" y="391668"/>
                </a:lnTo>
                <a:lnTo>
                  <a:pt x="871308" y="400240"/>
                </a:lnTo>
                <a:lnTo>
                  <a:pt x="886980" y="400812"/>
                </a:lnTo>
                <a:lnTo>
                  <a:pt x="902411" y="400240"/>
                </a:lnTo>
                <a:lnTo>
                  <a:pt x="941844" y="391668"/>
                </a:lnTo>
                <a:lnTo>
                  <a:pt x="982992" y="364236"/>
                </a:lnTo>
                <a:lnTo>
                  <a:pt x="995870" y="345948"/>
                </a:lnTo>
                <a:lnTo>
                  <a:pt x="996086" y="345643"/>
                </a:lnTo>
                <a:lnTo>
                  <a:pt x="1011377" y="301942"/>
                </a:lnTo>
                <a:lnTo>
                  <a:pt x="1013472" y="275844"/>
                </a:lnTo>
                <a:lnTo>
                  <a:pt x="1013206" y="269011"/>
                </a:lnTo>
                <a:lnTo>
                  <a:pt x="1005065" y="231292"/>
                </a:lnTo>
                <a:lnTo>
                  <a:pt x="986040" y="198120"/>
                </a:lnTo>
                <a:lnTo>
                  <a:pt x="981468" y="192024"/>
                </a:lnTo>
                <a:lnTo>
                  <a:pt x="975372" y="187452"/>
                </a:lnTo>
                <a:lnTo>
                  <a:pt x="1030236" y="187452"/>
                </a:lnTo>
                <a:lnTo>
                  <a:pt x="1033284" y="185928"/>
                </a:lnTo>
                <a:lnTo>
                  <a:pt x="1036332" y="176784"/>
                </a:lnTo>
                <a:lnTo>
                  <a:pt x="1037856" y="170688"/>
                </a:lnTo>
                <a:lnTo>
                  <a:pt x="1037856" y="143256"/>
                </a:lnTo>
                <a:close/>
              </a:path>
              <a:path w="1311275" h="494030">
                <a:moveTo>
                  <a:pt x="1310652" y="234696"/>
                </a:moveTo>
                <a:lnTo>
                  <a:pt x="1306080" y="190500"/>
                </a:lnTo>
                <a:lnTo>
                  <a:pt x="1284833" y="150406"/>
                </a:lnTo>
                <a:lnTo>
                  <a:pt x="1243787" y="128587"/>
                </a:lnTo>
                <a:lnTo>
                  <a:pt x="1220736" y="126492"/>
                </a:lnTo>
                <a:lnTo>
                  <a:pt x="1209560" y="127088"/>
                </a:lnTo>
                <a:lnTo>
                  <a:pt x="1166914" y="143471"/>
                </a:lnTo>
                <a:lnTo>
                  <a:pt x="1136916" y="170688"/>
                </a:lnTo>
                <a:lnTo>
                  <a:pt x="1136916" y="140208"/>
                </a:lnTo>
                <a:lnTo>
                  <a:pt x="1135392" y="138684"/>
                </a:lnTo>
                <a:lnTo>
                  <a:pt x="1135392" y="137160"/>
                </a:lnTo>
                <a:lnTo>
                  <a:pt x="1132344" y="134112"/>
                </a:lnTo>
                <a:lnTo>
                  <a:pt x="1130820" y="134112"/>
                </a:lnTo>
                <a:lnTo>
                  <a:pt x="1127772" y="132588"/>
                </a:lnTo>
                <a:lnTo>
                  <a:pt x="1121676" y="132588"/>
                </a:lnTo>
                <a:lnTo>
                  <a:pt x="1117104" y="131064"/>
                </a:lnTo>
                <a:lnTo>
                  <a:pt x="1097292" y="131064"/>
                </a:lnTo>
                <a:lnTo>
                  <a:pt x="1092720" y="132588"/>
                </a:lnTo>
                <a:lnTo>
                  <a:pt x="1086624" y="132588"/>
                </a:lnTo>
                <a:lnTo>
                  <a:pt x="1083576" y="134112"/>
                </a:lnTo>
                <a:lnTo>
                  <a:pt x="1082052" y="134112"/>
                </a:lnTo>
                <a:lnTo>
                  <a:pt x="1077480" y="138684"/>
                </a:lnTo>
                <a:lnTo>
                  <a:pt x="1077480" y="388620"/>
                </a:lnTo>
                <a:lnTo>
                  <a:pt x="1082052" y="393192"/>
                </a:lnTo>
                <a:lnTo>
                  <a:pt x="1085100" y="393192"/>
                </a:lnTo>
                <a:lnTo>
                  <a:pt x="1088148" y="394716"/>
                </a:lnTo>
                <a:lnTo>
                  <a:pt x="1091196" y="394716"/>
                </a:lnTo>
                <a:lnTo>
                  <a:pt x="1095768" y="396240"/>
                </a:lnTo>
                <a:lnTo>
                  <a:pt x="1129296" y="396240"/>
                </a:lnTo>
                <a:lnTo>
                  <a:pt x="1132344" y="394716"/>
                </a:lnTo>
                <a:lnTo>
                  <a:pt x="1136916" y="394716"/>
                </a:lnTo>
                <a:lnTo>
                  <a:pt x="1138440" y="393192"/>
                </a:lnTo>
                <a:lnTo>
                  <a:pt x="1141488" y="393192"/>
                </a:lnTo>
                <a:lnTo>
                  <a:pt x="1146060" y="388620"/>
                </a:lnTo>
                <a:lnTo>
                  <a:pt x="1146060" y="224028"/>
                </a:lnTo>
                <a:lnTo>
                  <a:pt x="1153795" y="215442"/>
                </a:lnTo>
                <a:lnTo>
                  <a:pt x="1187399" y="188214"/>
                </a:lnTo>
                <a:lnTo>
                  <a:pt x="1200924" y="185928"/>
                </a:lnTo>
                <a:lnTo>
                  <a:pt x="1208544" y="185928"/>
                </a:lnTo>
                <a:lnTo>
                  <a:pt x="1214640" y="187452"/>
                </a:lnTo>
                <a:lnTo>
                  <a:pt x="1219212" y="190500"/>
                </a:lnTo>
                <a:lnTo>
                  <a:pt x="1225308" y="192024"/>
                </a:lnTo>
                <a:lnTo>
                  <a:pt x="1231404" y="201168"/>
                </a:lnTo>
                <a:lnTo>
                  <a:pt x="1235976" y="205740"/>
                </a:lnTo>
                <a:lnTo>
                  <a:pt x="1239024" y="217932"/>
                </a:lnTo>
                <a:lnTo>
                  <a:pt x="1240777" y="223964"/>
                </a:lnTo>
                <a:lnTo>
                  <a:pt x="1241691" y="230695"/>
                </a:lnTo>
                <a:lnTo>
                  <a:pt x="1242021" y="238302"/>
                </a:lnTo>
                <a:lnTo>
                  <a:pt x="1242072" y="486156"/>
                </a:lnTo>
                <a:lnTo>
                  <a:pt x="1246644" y="490728"/>
                </a:lnTo>
                <a:lnTo>
                  <a:pt x="1249692" y="490728"/>
                </a:lnTo>
                <a:lnTo>
                  <a:pt x="1251216" y="492252"/>
                </a:lnTo>
                <a:lnTo>
                  <a:pt x="1255788" y="492252"/>
                </a:lnTo>
                <a:lnTo>
                  <a:pt x="1260360" y="493776"/>
                </a:lnTo>
                <a:lnTo>
                  <a:pt x="1293888" y="493776"/>
                </a:lnTo>
                <a:lnTo>
                  <a:pt x="1298460" y="492252"/>
                </a:lnTo>
                <a:lnTo>
                  <a:pt x="1301508" y="492252"/>
                </a:lnTo>
                <a:lnTo>
                  <a:pt x="1303032" y="490728"/>
                </a:lnTo>
                <a:lnTo>
                  <a:pt x="1306080" y="490728"/>
                </a:lnTo>
                <a:lnTo>
                  <a:pt x="1310652" y="486156"/>
                </a:lnTo>
                <a:lnTo>
                  <a:pt x="1310652" y="234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8296" y="1011936"/>
            <a:ext cx="196850" cy="361315"/>
          </a:xfrm>
          <a:custGeom>
            <a:avLst/>
            <a:gdLst/>
            <a:ahLst/>
            <a:cxnLst/>
            <a:rect l="l" t="t" r="r" b="b"/>
            <a:pathLst>
              <a:path w="196850" h="361315">
                <a:moveTo>
                  <a:pt x="172212" y="356616"/>
                </a:moveTo>
                <a:lnTo>
                  <a:pt x="114300" y="356616"/>
                </a:lnTo>
                <a:lnTo>
                  <a:pt x="114300" y="355092"/>
                </a:lnTo>
                <a:lnTo>
                  <a:pt x="112776" y="353568"/>
                </a:lnTo>
                <a:lnTo>
                  <a:pt x="112776" y="352044"/>
                </a:lnTo>
                <a:lnTo>
                  <a:pt x="114300" y="348996"/>
                </a:lnTo>
                <a:lnTo>
                  <a:pt x="117348" y="345948"/>
                </a:lnTo>
                <a:lnTo>
                  <a:pt x="118872" y="341376"/>
                </a:lnTo>
                <a:lnTo>
                  <a:pt x="121920" y="336804"/>
                </a:lnTo>
                <a:lnTo>
                  <a:pt x="123444" y="332232"/>
                </a:lnTo>
                <a:lnTo>
                  <a:pt x="126492" y="327660"/>
                </a:lnTo>
                <a:lnTo>
                  <a:pt x="128016" y="321564"/>
                </a:lnTo>
                <a:lnTo>
                  <a:pt x="131064" y="315468"/>
                </a:lnTo>
                <a:lnTo>
                  <a:pt x="132588" y="307848"/>
                </a:lnTo>
                <a:lnTo>
                  <a:pt x="134112" y="301752"/>
                </a:lnTo>
                <a:lnTo>
                  <a:pt x="134112" y="289560"/>
                </a:lnTo>
                <a:lnTo>
                  <a:pt x="132588" y="284988"/>
                </a:lnTo>
                <a:lnTo>
                  <a:pt x="129540" y="281940"/>
                </a:lnTo>
                <a:lnTo>
                  <a:pt x="126492" y="277368"/>
                </a:lnTo>
                <a:lnTo>
                  <a:pt x="121920" y="275844"/>
                </a:lnTo>
                <a:lnTo>
                  <a:pt x="115824" y="272796"/>
                </a:lnTo>
                <a:lnTo>
                  <a:pt x="111252" y="271272"/>
                </a:lnTo>
                <a:lnTo>
                  <a:pt x="105156" y="269748"/>
                </a:lnTo>
                <a:lnTo>
                  <a:pt x="97536" y="266700"/>
                </a:lnTo>
                <a:lnTo>
                  <a:pt x="91440" y="265176"/>
                </a:lnTo>
                <a:lnTo>
                  <a:pt x="51816" y="249936"/>
                </a:lnTo>
                <a:lnTo>
                  <a:pt x="44196" y="246888"/>
                </a:lnTo>
                <a:lnTo>
                  <a:pt x="18288" y="217932"/>
                </a:lnTo>
                <a:lnTo>
                  <a:pt x="9143" y="196596"/>
                </a:lnTo>
                <a:lnTo>
                  <a:pt x="7119" y="190619"/>
                </a:lnTo>
                <a:lnTo>
                  <a:pt x="261" y="147542"/>
                </a:lnTo>
                <a:lnTo>
                  <a:pt x="0" y="138684"/>
                </a:lnTo>
                <a:lnTo>
                  <a:pt x="571" y="121872"/>
                </a:lnTo>
                <a:lnTo>
                  <a:pt x="9143" y="77724"/>
                </a:lnTo>
                <a:lnTo>
                  <a:pt x="27360" y="43862"/>
                </a:lnTo>
                <a:lnTo>
                  <a:pt x="62269" y="13406"/>
                </a:lnTo>
                <a:lnTo>
                  <a:pt x="109370" y="571"/>
                </a:lnTo>
                <a:lnTo>
                  <a:pt x="121920" y="0"/>
                </a:lnTo>
                <a:lnTo>
                  <a:pt x="129540" y="0"/>
                </a:lnTo>
                <a:lnTo>
                  <a:pt x="137160" y="1524"/>
                </a:lnTo>
                <a:lnTo>
                  <a:pt x="144780" y="1524"/>
                </a:lnTo>
                <a:lnTo>
                  <a:pt x="150876" y="3048"/>
                </a:lnTo>
                <a:lnTo>
                  <a:pt x="158496" y="4572"/>
                </a:lnTo>
                <a:lnTo>
                  <a:pt x="163068" y="7620"/>
                </a:lnTo>
                <a:lnTo>
                  <a:pt x="169164" y="9143"/>
                </a:lnTo>
                <a:lnTo>
                  <a:pt x="173736" y="12191"/>
                </a:lnTo>
                <a:lnTo>
                  <a:pt x="178308" y="13716"/>
                </a:lnTo>
                <a:lnTo>
                  <a:pt x="182880" y="16764"/>
                </a:lnTo>
                <a:lnTo>
                  <a:pt x="185928" y="18288"/>
                </a:lnTo>
                <a:lnTo>
                  <a:pt x="187452" y="19812"/>
                </a:lnTo>
                <a:lnTo>
                  <a:pt x="188976" y="22860"/>
                </a:lnTo>
                <a:lnTo>
                  <a:pt x="190500" y="24384"/>
                </a:lnTo>
                <a:lnTo>
                  <a:pt x="190500" y="25908"/>
                </a:lnTo>
                <a:lnTo>
                  <a:pt x="192024" y="27432"/>
                </a:lnTo>
                <a:lnTo>
                  <a:pt x="192024" y="32003"/>
                </a:lnTo>
                <a:lnTo>
                  <a:pt x="193548" y="33528"/>
                </a:lnTo>
                <a:lnTo>
                  <a:pt x="193548" y="56388"/>
                </a:lnTo>
                <a:lnTo>
                  <a:pt x="117348" y="56388"/>
                </a:lnTo>
                <a:lnTo>
                  <a:pt x="109728" y="57912"/>
                </a:lnTo>
                <a:lnTo>
                  <a:pt x="78867" y="87820"/>
                </a:lnTo>
                <a:lnTo>
                  <a:pt x="74676" y="100584"/>
                </a:lnTo>
                <a:lnTo>
                  <a:pt x="72675" y="107727"/>
                </a:lnTo>
                <a:lnTo>
                  <a:pt x="71247" y="115443"/>
                </a:lnTo>
                <a:lnTo>
                  <a:pt x="70389" y="123729"/>
                </a:lnTo>
                <a:lnTo>
                  <a:pt x="70104" y="132588"/>
                </a:lnTo>
                <a:lnTo>
                  <a:pt x="70389" y="142351"/>
                </a:lnTo>
                <a:lnTo>
                  <a:pt x="81534" y="181546"/>
                </a:lnTo>
                <a:lnTo>
                  <a:pt x="113942" y="206502"/>
                </a:lnTo>
                <a:lnTo>
                  <a:pt x="140208" y="214884"/>
                </a:lnTo>
                <a:lnTo>
                  <a:pt x="170688" y="227076"/>
                </a:lnTo>
                <a:lnTo>
                  <a:pt x="176784" y="233172"/>
                </a:lnTo>
                <a:lnTo>
                  <a:pt x="182880" y="237744"/>
                </a:lnTo>
                <a:lnTo>
                  <a:pt x="187452" y="243840"/>
                </a:lnTo>
                <a:lnTo>
                  <a:pt x="196542" y="281940"/>
                </a:lnTo>
                <a:lnTo>
                  <a:pt x="196596" y="291084"/>
                </a:lnTo>
                <a:lnTo>
                  <a:pt x="190500" y="321564"/>
                </a:lnTo>
                <a:lnTo>
                  <a:pt x="187452" y="327660"/>
                </a:lnTo>
                <a:lnTo>
                  <a:pt x="184404" y="335280"/>
                </a:lnTo>
                <a:lnTo>
                  <a:pt x="182880" y="339852"/>
                </a:lnTo>
                <a:lnTo>
                  <a:pt x="179832" y="345948"/>
                </a:lnTo>
                <a:lnTo>
                  <a:pt x="176784" y="350520"/>
                </a:lnTo>
                <a:lnTo>
                  <a:pt x="175260" y="353568"/>
                </a:lnTo>
                <a:lnTo>
                  <a:pt x="172212" y="356616"/>
                </a:lnTo>
                <a:close/>
              </a:path>
              <a:path w="196850" h="361315">
                <a:moveTo>
                  <a:pt x="185928" y="77724"/>
                </a:moveTo>
                <a:lnTo>
                  <a:pt x="179832" y="77724"/>
                </a:lnTo>
                <a:lnTo>
                  <a:pt x="173736" y="74676"/>
                </a:lnTo>
                <a:lnTo>
                  <a:pt x="170688" y="71628"/>
                </a:lnTo>
                <a:lnTo>
                  <a:pt x="167640" y="70103"/>
                </a:lnTo>
                <a:lnTo>
                  <a:pt x="158496" y="64008"/>
                </a:lnTo>
                <a:lnTo>
                  <a:pt x="153924" y="62484"/>
                </a:lnTo>
                <a:lnTo>
                  <a:pt x="147828" y="59436"/>
                </a:lnTo>
                <a:lnTo>
                  <a:pt x="141732" y="57912"/>
                </a:lnTo>
                <a:lnTo>
                  <a:pt x="134112" y="56388"/>
                </a:lnTo>
                <a:lnTo>
                  <a:pt x="193548" y="56388"/>
                </a:lnTo>
                <a:lnTo>
                  <a:pt x="193548" y="62484"/>
                </a:lnTo>
                <a:lnTo>
                  <a:pt x="192047" y="65484"/>
                </a:lnTo>
                <a:lnTo>
                  <a:pt x="192024" y="68579"/>
                </a:lnTo>
                <a:lnTo>
                  <a:pt x="190500" y="71628"/>
                </a:lnTo>
                <a:lnTo>
                  <a:pt x="188976" y="73152"/>
                </a:lnTo>
                <a:lnTo>
                  <a:pt x="188976" y="74676"/>
                </a:lnTo>
                <a:lnTo>
                  <a:pt x="185928" y="77724"/>
                </a:lnTo>
                <a:close/>
              </a:path>
              <a:path w="196850" h="361315">
                <a:moveTo>
                  <a:pt x="169164" y="358140"/>
                </a:moveTo>
                <a:lnTo>
                  <a:pt x="117348" y="358140"/>
                </a:lnTo>
                <a:lnTo>
                  <a:pt x="115824" y="356616"/>
                </a:lnTo>
                <a:lnTo>
                  <a:pt x="170688" y="356616"/>
                </a:lnTo>
                <a:lnTo>
                  <a:pt x="169164" y="358140"/>
                </a:lnTo>
                <a:close/>
              </a:path>
              <a:path w="196850" h="361315">
                <a:moveTo>
                  <a:pt x="166116" y="359664"/>
                </a:moveTo>
                <a:lnTo>
                  <a:pt x="120396" y="359664"/>
                </a:lnTo>
                <a:lnTo>
                  <a:pt x="118872" y="358140"/>
                </a:lnTo>
                <a:lnTo>
                  <a:pt x="167640" y="358140"/>
                </a:lnTo>
                <a:lnTo>
                  <a:pt x="166116" y="359664"/>
                </a:lnTo>
                <a:close/>
              </a:path>
              <a:path w="196850" h="361315">
                <a:moveTo>
                  <a:pt x="161544" y="361188"/>
                </a:moveTo>
                <a:lnTo>
                  <a:pt x="128016" y="361188"/>
                </a:lnTo>
                <a:lnTo>
                  <a:pt x="123444" y="359664"/>
                </a:lnTo>
                <a:lnTo>
                  <a:pt x="163068" y="359664"/>
                </a:lnTo>
                <a:lnTo>
                  <a:pt x="161544" y="361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0441" y="1011935"/>
            <a:ext cx="516890" cy="274320"/>
          </a:xfrm>
          <a:custGeom>
            <a:avLst/>
            <a:gdLst/>
            <a:ahLst/>
            <a:cxnLst/>
            <a:rect l="l" t="t" r="r" b="b"/>
            <a:pathLst>
              <a:path w="516890" h="274319">
                <a:moveTo>
                  <a:pt x="277253" y="16764"/>
                </a:moveTo>
                <a:lnTo>
                  <a:pt x="275729" y="15240"/>
                </a:lnTo>
                <a:lnTo>
                  <a:pt x="275729" y="12192"/>
                </a:lnTo>
                <a:lnTo>
                  <a:pt x="269633" y="6096"/>
                </a:lnTo>
                <a:lnTo>
                  <a:pt x="184251" y="6096"/>
                </a:lnTo>
                <a:lnTo>
                  <a:pt x="184251" y="140208"/>
                </a:lnTo>
                <a:lnTo>
                  <a:pt x="184213" y="149352"/>
                </a:lnTo>
                <a:lnTo>
                  <a:pt x="176580" y="190906"/>
                </a:lnTo>
                <a:lnTo>
                  <a:pt x="141008" y="218313"/>
                </a:lnTo>
                <a:lnTo>
                  <a:pt x="127901" y="219456"/>
                </a:lnTo>
                <a:lnTo>
                  <a:pt x="120192" y="219151"/>
                </a:lnTo>
                <a:lnTo>
                  <a:pt x="113042" y="218122"/>
                </a:lnTo>
                <a:lnTo>
                  <a:pt x="106476" y="216242"/>
                </a:lnTo>
                <a:lnTo>
                  <a:pt x="100469" y="213360"/>
                </a:lnTo>
                <a:lnTo>
                  <a:pt x="92849" y="210312"/>
                </a:lnTo>
                <a:lnTo>
                  <a:pt x="86753" y="204216"/>
                </a:lnTo>
                <a:lnTo>
                  <a:pt x="82181" y="196596"/>
                </a:lnTo>
                <a:lnTo>
                  <a:pt x="79044" y="191503"/>
                </a:lnTo>
                <a:lnTo>
                  <a:pt x="70281" y="149352"/>
                </a:lnTo>
                <a:lnTo>
                  <a:pt x="70091" y="143256"/>
                </a:lnTo>
                <a:lnTo>
                  <a:pt x="70142" y="135826"/>
                </a:lnTo>
                <a:lnTo>
                  <a:pt x="79514" y="94107"/>
                </a:lnTo>
                <a:lnTo>
                  <a:pt x="108089" y="67056"/>
                </a:lnTo>
                <a:lnTo>
                  <a:pt x="137045" y="60960"/>
                </a:lnTo>
                <a:lnTo>
                  <a:pt x="146189" y="60960"/>
                </a:lnTo>
                <a:lnTo>
                  <a:pt x="172097" y="89916"/>
                </a:lnTo>
                <a:lnTo>
                  <a:pt x="183654" y="127901"/>
                </a:lnTo>
                <a:lnTo>
                  <a:pt x="184251" y="140208"/>
                </a:lnTo>
                <a:lnTo>
                  <a:pt x="184251" y="6096"/>
                </a:lnTo>
                <a:lnTo>
                  <a:pt x="137045" y="6096"/>
                </a:lnTo>
                <a:lnTo>
                  <a:pt x="120472" y="6667"/>
                </a:lnTo>
                <a:lnTo>
                  <a:pt x="77609" y="15240"/>
                </a:lnTo>
                <a:lnTo>
                  <a:pt x="43535" y="34099"/>
                </a:lnTo>
                <a:lnTo>
                  <a:pt x="13944" y="73329"/>
                </a:lnTo>
                <a:lnTo>
                  <a:pt x="2171" y="112585"/>
                </a:lnTo>
                <a:lnTo>
                  <a:pt x="0" y="140208"/>
                </a:lnTo>
                <a:lnTo>
                  <a:pt x="127" y="149352"/>
                </a:lnTo>
                <a:lnTo>
                  <a:pt x="7505" y="198120"/>
                </a:lnTo>
                <a:lnTo>
                  <a:pt x="30365" y="239268"/>
                </a:lnTo>
                <a:lnTo>
                  <a:pt x="69989" y="265176"/>
                </a:lnTo>
                <a:lnTo>
                  <a:pt x="110718" y="273748"/>
                </a:lnTo>
                <a:lnTo>
                  <a:pt x="126377" y="274320"/>
                </a:lnTo>
                <a:lnTo>
                  <a:pt x="141808" y="273748"/>
                </a:lnTo>
                <a:lnTo>
                  <a:pt x="181241" y="265176"/>
                </a:lnTo>
                <a:lnTo>
                  <a:pt x="222389" y="237744"/>
                </a:lnTo>
                <a:lnTo>
                  <a:pt x="235864" y="219456"/>
                </a:lnTo>
                <a:lnTo>
                  <a:pt x="236067" y="219151"/>
                </a:lnTo>
                <a:lnTo>
                  <a:pt x="251345" y="175450"/>
                </a:lnTo>
                <a:lnTo>
                  <a:pt x="252869" y="149352"/>
                </a:lnTo>
                <a:lnTo>
                  <a:pt x="252793" y="140208"/>
                </a:lnTo>
                <a:lnTo>
                  <a:pt x="252679" y="135826"/>
                </a:lnTo>
                <a:lnTo>
                  <a:pt x="252234" y="129425"/>
                </a:lnTo>
                <a:lnTo>
                  <a:pt x="251345" y="123444"/>
                </a:lnTo>
                <a:lnTo>
                  <a:pt x="249301" y="116852"/>
                </a:lnTo>
                <a:lnTo>
                  <a:pt x="247535" y="110680"/>
                </a:lnTo>
                <a:lnTo>
                  <a:pt x="245783" y="104800"/>
                </a:lnTo>
                <a:lnTo>
                  <a:pt x="243725" y="99060"/>
                </a:lnTo>
                <a:lnTo>
                  <a:pt x="239153" y="91440"/>
                </a:lnTo>
                <a:lnTo>
                  <a:pt x="236105" y="83820"/>
                </a:lnTo>
                <a:lnTo>
                  <a:pt x="226961" y="71628"/>
                </a:lnTo>
                <a:lnTo>
                  <a:pt x="220865" y="65532"/>
                </a:lnTo>
                <a:lnTo>
                  <a:pt x="214769" y="60960"/>
                </a:lnTo>
                <a:lnTo>
                  <a:pt x="269633" y="60960"/>
                </a:lnTo>
                <a:lnTo>
                  <a:pt x="272681" y="59436"/>
                </a:lnTo>
                <a:lnTo>
                  <a:pt x="274205" y="54864"/>
                </a:lnTo>
                <a:lnTo>
                  <a:pt x="277253" y="50292"/>
                </a:lnTo>
                <a:lnTo>
                  <a:pt x="277253" y="16764"/>
                </a:lnTo>
                <a:close/>
              </a:path>
              <a:path w="516890" h="274319">
                <a:moveTo>
                  <a:pt x="516534" y="207264"/>
                </a:moveTo>
                <a:lnTo>
                  <a:pt x="515010" y="205740"/>
                </a:lnTo>
                <a:lnTo>
                  <a:pt x="515010" y="204216"/>
                </a:lnTo>
                <a:lnTo>
                  <a:pt x="511962" y="201168"/>
                </a:lnTo>
                <a:lnTo>
                  <a:pt x="507390" y="201168"/>
                </a:lnTo>
                <a:lnTo>
                  <a:pt x="504342" y="202692"/>
                </a:lnTo>
                <a:lnTo>
                  <a:pt x="499770" y="204216"/>
                </a:lnTo>
                <a:lnTo>
                  <a:pt x="495198" y="207264"/>
                </a:lnTo>
                <a:lnTo>
                  <a:pt x="490626" y="208788"/>
                </a:lnTo>
                <a:lnTo>
                  <a:pt x="484530" y="211836"/>
                </a:lnTo>
                <a:lnTo>
                  <a:pt x="476910" y="213360"/>
                </a:lnTo>
                <a:lnTo>
                  <a:pt x="469290" y="216408"/>
                </a:lnTo>
                <a:lnTo>
                  <a:pt x="453021" y="219062"/>
                </a:lnTo>
                <a:lnTo>
                  <a:pt x="445477" y="220027"/>
                </a:lnTo>
                <a:lnTo>
                  <a:pt x="437642" y="220726"/>
                </a:lnTo>
                <a:lnTo>
                  <a:pt x="430022" y="220980"/>
                </a:lnTo>
                <a:lnTo>
                  <a:pt x="429666" y="220980"/>
                </a:lnTo>
                <a:lnTo>
                  <a:pt x="396138" y="216408"/>
                </a:lnTo>
                <a:lnTo>
                  <a:pt x="390042" y="214884"/>
                </a:lnTo>
                <a:lnTo>
                  <a:pt x="371754" y="193548"/>
                </a:lnTo>
                <a:lnTo>
                  <a:pt x="371754" y="184404"/>
                </a:lnTo>
                <a:lnTo>
                  <a:pt x="374802" y="175260"/>
                </a:lnTo>
                <a:lnTo>
                  <a:pt x="377850" y="172212"/>
                </a:lnTo>
                <a:lnTo>
                  <a:pt x="379374" y="169164"/>
                </a:lnTo>
                <a:lnTo>
                  <a:pt x="388518" y="163068"/>
                </a:lnTo>
                <a:lnTo>
                  <a:pt x="393090" y="161544"/>
                </a:lnTo>
                <a:lnTo>
                  <a:pt x="405282" y="158496"/>
                </a:lnTo>
                <a:lnTo>
                  <a:pt x="412902" y="156972"/>
                </a:lnTo>
                <a:lnTo>
                  <a:pt x="469290" y="156972"/>
                </a:lnTo>
                <a:lnTo>
                  <a:pt x="470814" y="155448"/>
                </a:lnTo>
                <a:lnTo>
                  <a:pt x="472338" y="155448"/>
                </a:lnTo>
                <a:lnTo>
                  <a:pt x="475386" y="152400"/>
                </a:lnTo>
                <a:lnTo>
                  <a:pt x="475386" y="149352"/>
                </a:lnTo>
                <a:lnTo>
                  <a:pt x="476910" y="147828"/>
                </a:lnTo>
                <a:lnTo>
                  <a:pt x="476910" y="118872"/>
                </a:lnTo>
                <a:lnTo>
                  <a:pt x="475386" y="117348"/>
                </a:lnTo>
                <a:lnTo>
                  <a:pt x="475386" y="114300"/>
                </a:lnTo>
                <a:lnTo>
                  <a:pt x="472338" y="111252"/>
                </a:lnTo>
                <a:lnTo>
                  <a:pt x="470814" y="111252"/>
                </a:lnTo>
                <a:lnTo>
                  <a:pt x="469290" y="109728"/>
                </a:lnTo>
                <a:lnTo>
                  <a:pt x="409854" y="109728"/>
                </a:lnTo>
                <a:lnTo>
                  <a:pt x="397662" y="106680"/>
                </a:lnTo>
                <a:lnTo>
                  <a:pt x="393090" y="105156"/>
                </a:lnTo>
                <a:lnTo>
                  <a:pt x="390042" y="102108"/>
                </a:lnTo>
                <a:lnTo>
                  <a:pt x="385470" y="99060"/>
                </a:lnTo>
                <a:lnTo>
                  <a:pt x="379374" y="92964"/>
                </a:lnTo>
                <a:lnTo>
                  <a:pt x="377850" y="89916"/>
                </a:lnTo>
                <a:lnTo>
                  <a:pt x="376326" y="85344"/>
                </a:lnTo>
                <a:lnTo>
                  <a:pt x="376326" y="77724"/>
                </a:lnTo>
                <a:lnTo>
                  <a:pt x="377850" y="73152"/>
                </a:lnTo>
                <a:lnTo>
                  <a:pt x="380898" y="67056"/>
                </a:lnTo>
                <a:lnTo>
                  <a:pt x="383946" y="64008"/>
                </a:lnTo>
                <a:lnTo>
                  <a:pt x="388518" y="60960"/>
                </a:lnTo>
                <a:lnTo>
                  <a:pt x="391566" y="57912"/>
                </a:lnTo>
                <a:lnTo>
                  <a:pt x="396138" y="56388"/>
                </a:lnTo>
                <a:lnTo>
                  <a:pt x="402234" y="54864"/>
                </a:lnTo>
                <a:lnTo>
                  <a:pt x="409854" y="53340"/>
                </a:lnTo>
                <a:lnTo>
                  <a:pt x="415950" y="51816"/>
                </a:lnTo>
                <a:lnTo>
                  <a:pt x="425094" y="51816"/>
                </a:lnTo>
                <a:lnTo>
                  <a:pt x="433070" y="52082"/>
                </a:lnTo>
                <a:lnTo>
                  <a:pt x="440905" y="52768"/>
                </a:lnTo>
                <a:lnTo>
                  <a:pt x="448449" y="53746"/>
                </a:lnTo>
                <a:lnTo>
                  <a:pt x="455574" y="54864"/>
                </a:lnTo>
                <a:lnTo>
                  <a:pt x="464718" y="57912"/>
                </a:lnTo>
                <a:lnTo>
                  <a:pt x="472338" y="59436"/>
                </a:lnTo>
                <a:lnTo>
                  <a:pt x="478434" y="62484"/>
                </a:lnTo>
                <a:lnTo>
                  <a:pt x="486054" y="65532"/>
                </a:lnTo>
                <a:lnTo>
                  <a:pt x="490626" y="67056"/>
                </a:lnTo>
                <a:lnTo>
                  <a:pt x="495198" y="70104"/>
                </a:lnTo>
                <a:lnTo>
                  <a:pt x="499770" y="71628"/>
                </a:lnTo>
                <a:lnTo>
                  <a:pt x="502818" y="73152"/>
                </a:lnTo>
                <a:lnTo>
                  <a:pt x="508914" y="73152"/>
                </a:lnTo>
                <a:lnTo>
                  <a:pt x="508914" y="71628"/>
                </a:lnTo>
                <a:lnTo>
                  <a:pt x="510438" y="71628"/>
                </a:lnTo>
                <a:lnTo>
                  <a:pt x="511962" y="70104"/>
                </a:lnTo>
                <a:lnTo>
                  <a:pt x="511962" y="67056"/>
                </a:lnTo>
                <a:lnTo>
                  <a:pt x="513486" y="64008"/>
                </a:lnTo>
                <a:lnTo>
                  <a:pt x="513486" y="51816"/>
                </a:lnTo>
                <a:lnTo>
                  <a:pt x="513486" y="28956"/>
                </a:lnTo>
                <a:lnTo>
                  <a:pt x="511962" y="25908"/>
                </a:lnTo>
                <a:lnTo>
                  <a:pt x="511962" y="24384"/>
                </a:lnTo>
                <a:lnTo>
                  <a:pt x="505866" y="18288"/>
                </a:lnTo>
                <a:lnTo>
                  <a:pt x="501294" y="15240"/>
                </a:lnTo>
                <a:lnTo>
                  <a:pt x="496722" y="13716"/>
                </a:lnTo>
                <a:lnTo>
                  <a:pt x="490626" y="10668"/>
                </a:lnTo>
                <a:lnTo>
                  <a:pt x="484530" y="9144"/>
                </a:lnTo>
                <a:lnTo>
                  <a:pt x="475386" y="7620"/>
                </a:lnTo>
                <a:lnTo>
                  <a:pt x="467766" y="4572"/>
                </a:lnTo>
                <a:lnTo>
                  <a:pt x="460146" y="3048"/>
                </a:lnTo>
                <a:lnTo>
                  <a:pt x="451002" y="1524"/>
                </a:lnTo>
                <a:lnTo>
                  <a:pt x="444144" y="1295"/>
                </a:lnTo>
                <a:lnTo>
                  <a:pt x="430428" y="241"/>
                </a:lnTo>
                <a:lnTo>
                  <a:pt x="385635" y="3225"/>
                </a:lnTo>
                <a:lnTo>
                  <a:pt x="347154" y="16814"/>
                </a:lnTo>
                <a:lnTo>
                  <a:pt x="316890" y="45720"/>
                </a:lnTo>
                <a:lnTo>
                  <a:pt x="309270" y="76200"/>
                </a:lnTo>
                <a:lnTo>
                  <a:pt x="309270" y="83820"/>
                </a:lnTo>
                <a:lnTo>
                  <a:pt x="310794" y="89916"/>
                </a:lnTo>
                <a:lnTo>
                  <a:pt x="312318" y="94488"/>
                </a:lnTo>
                <a:lnTo>
                  <a:pt x="313842" y="100584"/>
                </a:lnTo>
                <a:lnTo>
                  <a:pt x="315366" y="105156"/>
                </a:lnTo>
                <a:lnTo>
                  <a:pt x="319938" y="109728"/>
                </a:lnTo>
                <a:lnTo>
                  <a:pt x="322986" y="114300"/>
                </a:lnTo>
                <a:lnTo>
                  <a:pt x="327558" y="118872"/>
                </a:lnTo>
                <a:lnTo>
                  <a:pt x="332130" y="121920"/>
                </a:lnTo>
                <a:lnTo>
                  <a:pt x="338226" y="126492"/>
                </a:lnTo>
                <a:lnTo>
                  <a:pt x="344322" y="129540"/>
                </a:lnTo>
                <a:lnTo>
                  <a:pt x="351942" y="132588"/>
                </a:lnTo>
                <a:lnTo>
                  <a:pt x="336702" y="138684"/>
                </a:lnTo>
                <a:lnTo>
                  <a:pt x="324510" y="147828"/>
                </a:lnTo>
                <a:lnTo>
                  <a:pt x="313842" y="158496"/>
                </a:lnTo>
                <a:lnTo>
                  <a:pt x="304698" y="176784"/>
                </a:lnTo>
                <a:lnTo>
                  <a:pt x="301650" y="192024"/>
                </a:lnTo>
                <a:lnTo>
                  <a:pt x="301752" y="201168"/>
                </a:lnTo>
                <a:lnTo>
                  <a:pt x="318223" y="242697"/>
                </a:lnTo>
                <a:lnTo>
                  <a:pt x="356323" y="266280"/>
                </a:lnTo>
                <a:lnTo>
                  <a:pt x="404469" y="274040"/>
                </a:lnTo>
                <a:lnTo>
                  <a:pt x="418998" y="274320"/>
                </a:lnTo>
                <a:lnTo>
                  <a:pt x="426085" y="274307"/>
                </a:lnTo>
                <a:lnTo>
                  <a:pt x="469379" y="269367"/>
                </a:lnTo>
                <a:lnTo>
                  <a:pt x="484530" y="265176"/>
                </a:lnTo>
                <a:lnTo>
                  <a:pt x="492150" y="263652"/>
                </a:lnTo>
                <a:lnTo>
                  <a:pt x="504342" y="257556"/>
                </a:lnTo>
                <a:lnTo>
                  <a:pt x="508914" y="256032"/>
                </a:lnTo>
                <a:lnTo>
                  <a:pt x="513486" y="251460"/>
                </a:lnTo>
                <a:lnTo>
                  <a:pt x="513486" y="249936"/>
                </a:lnTo>
                <a:lnTo>
                  <a:pt x="515010" y="248412"/>
                </a:lnTo>
                <a:lnTo>
                  <a:pt x="515010" y="246888"/>
                </a:lnTo>
                <a:lnTo>
                  <a:pt x="516534" y="245364"/>
                </a:lnTo>
                <a:lnTo>
                  <a:pt x="516534" y="220980"/>
                </a:lnTo>
                <a:lnTo>
                  <a:pt x="516534" y="20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6140" y="920495"/>
            <a:ext cx="858519" cy="424180"/>
          </a:xfrm>
          <a:custGeom>
            <a:avLst/>
            <a:gdLst/>
            <a:ahLst/>
            <a:cxnLst/>
            <a:rect l="l" t="t" r="r" b="b"/>
            <a:pathLst>
              <a:path w="858520" h="424180">
                <a:moveTo>
                  <a:pt x="230124" y="252984"/>
                </a:moveTo>
                <a:lnTo>
                  <a:pt x="219024" y="208699"/>
                </a:lnTo>
                <a:lnTo>
                  <a:pt x="194119" y="178498"/>
                </a:lnTo>
                <a:lnTo>
                  <a:pt x="174498" y="165506"/>
                </a:lnTo>
                <a:lnTo>
                  <a:pt x="160782" y="157594"/>
                </a:lnTo>
                <a:lnTo>
                  <a:pt x="153924" y="153924"/>
                </a:lnTo>
                <a:lnTo>
                  <a:pt x="147066" y="151384"/>
                </a:lnTo>
                <a:lnTo>
                  <a:pt x="140208" y="148399"/>
                </a:lnTo>
                <a:lnTo>
                  <a:pt x="126492" y="141732"/>
                </a:lnTo>
                <a:lnTo>
                  <a:pt x="119888" y="139192"/>
                </a:lnTo>
                <a:lnTo>
                  <a:pt x="113728" y="136207"/>
                </a:lnTo>
                <a:lnTo>
                  <a:pt x="80772" y="108204"/>
                </a:lnTo>
                <a:lnTo>
                  <a:pt x="79248" y="102108"/>
                </a:lnTo>
                <a:lnTo>
                  <a:pt x="79248" y="83820"/>
                </a:lnTo>
                <a:lnTo>
                  <a:pt x="117348" y="56388"/>
                </a:lnTo>
                <a:lnTo>
                  <a:pt x="124968" y="56388"/>
                </a:lnTo>
                <a:lnTo>
                  <a:pt x="132676" y="56680"/>
                </a:lnTo>
                <a:lnTo>
                  <a:pt x="139827" y="57531"/>
                </a:lnTo>
                <a:lnTo>
                  <a:pt x="146392" y="58966"/>
                </a:lnTo>
                <a:lnTo>
                  <a:pt x="152400" y="60960"/>
                </a:lnTo>
                <a:lnTo>
                  <a:pt x="161544" y="62484"/>
                </a:lnTo>
                <a:lnTo>
                  <a:pt x="169164" y="65532"/>
                </a:lnTo>
                <a:lnTo>
                  <a:pt x="181356" y="71628"/>
                </a:lnTo>
                <a:lnTo>
                  <a:pt x="190500" y="77724"/>
                </a:lnTo>
                <a:lnTo>
                  <a:pt x="195072" y="79248"/>
                </a:lnTo>
                <a:lnTo>
                  <a:pt x="198120" y="80772"/>
                </a:lnTo>
                <a:lnTo>
                  <a:pt x="204216" y="80772"/>
                </a:lnTo>
                <a:lnTo>
                  <a:pt x="205740" y="79248"/>
                </a:lnTo>
                <a:lnTo>
                  <a:pt x="205740" y="77724"/>
                </a:lnTo>
                <a:lnTo>
                  <a:pt x="207264" y="76200"/>
                </a:lnTo>
                <a:lnTo>
                  <a:pt x="207264" y="74676"/>
                </a:lnTo>
                <a:lnTo>
                  <a:pt x="208788" y="71628"/>
                </a:lnTo>
                <a:lnTo>
                  <a:pt x="208788" y="65532"/>
                </a:lnTo>
                <a:lnTo>
                  <a:pt x="210312" y="60960"/>
                </a:lnTo>
                <a:lnTo>
                  <a:pt x="210312" y="42672"/>
                </a:lnTo>
                <a:lnTo>
                  <a:pt x="208788" y="39624"/>
                </a:lnTo>
                <a:lnTo>
                  <a:pt x="208788" y="28956"/>
                </a:lnTo>
                <a:lnTo>
                  <a:pt x="207264" y="27432"/>
                </a:lnTo>
                <a:lnTo>
                  <a:pt x="207264" y="25908"/>
                </a:lnTo>
                <a:lnTo>
                  <a:pt x="205740" y="25908"/>
                </a:lnTo>
                <a:lnTo>
                  <a:pt x="204216" y="22860"/>
                </a:lnTo>
                <a:lnTo>
                  <a:pt x="201168" y="19812"/>
                </a:lnTo>
                <a:lnTo>
                  <a:pt x="179832" y="9144"/>
                </a:lnTo>
                <a:lnTo>
                  <a:pt x="172212" y="7620"/>
                </a:lnTo>
                <a:lnTo>
                  <a:pt x="164592" y="4572"/>
                </a:lnTo>
                <a:lnTo>
                  <a:pt x="149352" y="1524"/>
                </a:lnTo>
                <a:lnTo>
                  <a:pt x="142722" y="1295"/>
                </a:lnTo>
                <a:lnTo>
                  <a:pt x="130060" y="241"/>
                </a:lnTo>
                <a:lnTo>
                  <a:pt x="89154" y="3225"/>
                </a:lnTo>
                <a:lnTo>
                  <a:pt x="48145" y="19608"/>
                </a:lnTo>
                <a:lnTo>
                  <a:pt x="20116" y="48196"/>
                </a:lnTo>
                <a:lnTo>
                  <a:pt x="6667" y="89852"/>
                </a:lnTo>
                <a:lnTo>
                  <a:pt x="6096" y="102108"/>
                </a:lnTo>
                <a:lnTo>
                  <a:pt x="6400" y="112991"/>
                </a:lnTo>
                <a:lnTo>
                  <a:pt x="19431" y="155067"/>
                </a:lnTo>
                <a:lnTo>
                  <a:pt x="46736" y="182867"/>
                </a:lnTo>
                <a:lnTo>
                  <a:pt x="87630" y="205892"/>
                </a:lnTo>
                <a:lnTo>
                  <a:pt x="101346" y="211696"/>
                </a:lnTo>
                <a:lnTo>
                  <a:pt x="108204" y="214884"/>
                </a:lnTo>
                <a:lnTo>
                  <a:pt x="114122" y="217436"/>
                </a:lnTo>
                <a:lnTo>
                  <a:pt x="120205" y="220408"/>
                </a:lnTo>
                <a:lnTo>
                  <a:pt x="125984" y="223672"/>
                </a:lnTo>
                <a:lnTo>
                  <a:pt x="131064" y="227076"/>
                </a:lnTo>
                <a:lnTo>
                  <a:pt x="138684" y="231648"/>
                </a:lnTo>
                <a:lnTo>
                  <a:pt x="143256" y="236220"/>
                </a:lnTo>
                <a:lnTo>
                  <a:pt x="152400" y="248412"/>
                </a:lnTo>
                <a:lnTo>
                  <a:pt x="155448" y="254508"/>
                </a:lnTo>
                <a:lnTo>
                  <a:pt x="155448" y="269748"/>
                </a:lnTo>
                <a:lnTo>
                  <a:pt x="153924" y="275844"/>
                </a:lnTo>
                <a:lnTo>
                  <a:pt x="147828" y="288036"/>
                </a:lnTo>
                <a:lnTo>
                  <a:pt x="144780" y="292608"/>
                </a:lnTo>
                <a:lnTo>
                  <a:pt x="140208" y="295656"/>
                </a:lnTo>
                <a:lnTo>
                  <a:pt x="135636" y="300228"/>
                </a:lnTo>
                <a:lnTo>
                  <a:pt x="129540" y="303276"/>
                </a:lnTo>
                <a:lnTo>
                  <a:pt x="121920" y="304800"/>
                </a:lnTo>
                <a:lnTo>
                  <a:pt x="115824" y="306324"/>
                </a:lnTo>
                <a:lnTo>
                  <a:pt x="108204" y="307848"/>
                </a:lnTo>
                <a:lnTo>
                  <a:pt x="99060" y="307848"/>
                </a:lnTo>
                <a:lnTo>
                  <a:pt x="44069" y="296418"/>
                </a:lnTo>
                <a:lnTo>
                  <a:pt x="30480" y="289560"/>
                </a:lnTo>
                <a:lnTo>
                  <a:pt x="24384" y="286512"/>
                </a:lnTo>
                <a:lnTo>
                  <a:pt x="15240" y="280416"/>
                </a:lnTo>
                <a:lnTo>
                  <a:pt x="12192" y="278892"/>
                </a:lnTo>
                <a:lnTo>
                  <a:pt x="6096" y="278892"/>
                </a:lnTo>
                <a:lnTo>
                  <a:pt x="3048" y="281940"/>
                </a:lnTo>
                <a:lnTo>
                  <a:pt x="3048" y="283464"/>
                </a:lnTo>
                <a:lnTo>
                  <a:pt x="1524" y="284988"/>
                </a:lnTo>
                <a:lnTo>
                  <a:pt x="1524" y="288036"/>
                </a:lnTo>
                <a:lnTo>
                  <a:pt x="0" y="291084"/>
                </a:lnTo>
                <a:lnTo>
                  <a:pt x="0" y="324612"/>
                </a:lnTo>
                <a:lnTo>
                  <a:pt x="1524" y="329184"/>
                </a:lnTo>
                <a:lnTo>
                  <a:pt x="1524" y="333756"/>
                </a:lnTo>
                <a:lnTo>
                  <a:pt x="3048" y="336804"/>
                </a:lnTo>
                <a:lnTo>
                  <a:pt x="6096" y="338328"/>
                </a:lnTo>
                <a:lnTo>
                  <a:pt x="7620" y="341376"/>
                </a:lnTo>
                <a:lnTo>
                  <a:pt x="16764" y="347472"/>
                </a:lnTo>
                <a:lnTo>
                  <a:pt x="28956" y="353568"/>
                </a:lnTo>
                <a:lnTo>
                  <a:pt x="38100" y="355092"/>
                </a:lnTo>
                <a:lnTo>
                  <a:pt x="44094" y="357365"/>
                </a:lnTo>
                <a:lnTo>
                  <a:pt x="81724" y="364807"/>
                </a:lnTo>
                <a:lnTo>
                  <a:pt x="99060" y="365760"/>
                </a:lnTo>
                <a:lnTo>
                  <a:pt x="112483" y="365429"/>
                </a:lnTo>
                <a:lnTo>
                  <a:pt x="161353" y="354406"/>
                </a:lnTo>
                <a:lnTo>
                  <a:pt x="199085" y="330288"/>
                </a:lnTo>
                <a:lnTo>
                  <a:pt x="223685" y="291782"/>
                </a:lnTo>
                <a:lnTo>
                  <a:pt x="229311" y="267068"/>
                </a:lnTo>
                <a:lnTo>
                  <a:pt x="230124" y="252984"/>
                </a:lnTo>
                <a:close/>
              </a:path>
              <a:path w="858520" h="424180">
                <a:moveTo>
                  <a:pt x="635495" y="379476"/>
                </a:moveTo>
                <a:lnTo>
                  <a:pt x="633971" y="373380"/>
                </a:lnTo>
                <a:lnTo>
                  <a:pt x="633971" y="368808"/>
                </a:lnTo>
                <a:lnTo>
                  <a:pt x="632447" y="365760"/>
                </a:lnTo>
                <a:lnTo>
                  <a:pt x="629399" y="364236"/>
                </a:lnTo>
                <a:lnTo>
                  <a:pt x="627875" y="362712"/>
                </a:lnTo>
                <a:lnTo>
                  <a:pt x="621779" y="359664"/>
                </a:lnTo>
                <a:lnTo>
                  <a:pt x="612635" y="356616"/>
                </a:lnTo>
                <a:lnTo>
                  <a:pt x="606539" y="353568"/>
                </a:lnTo>
                <a:lnTo>
                  <a:pt x="601967" y="352044"/>
                </a:lnTo>
                <a:lnTo>
                  <a:pt x="594347" y="347472"/>
                </a:lnTo>
                <a:lnTo>
                  <a:pt x="585203" y="342900"/>
                </a:lnTo>
                <a:lnTo>
                  <a:pt x="578307" y="338048"/>
                </a:lnTo>
                <a:lnTo>
                  <a:pt x="571106" y="332613"/>
                </a:lnTo>
                <a:lnTo>
                  <a:pt x="563346" y="326618"/>
                </a:lnTo>
                <a:lnTo>
                  <a:pt x="554723" y="320040"/>
                </a:lnTo>
                <a:lnTo>
                  <a:pt x="578853" y="286778"/>
                </a:lnTo>
                <a:lnTo>
                  <a:pt x="595490" y="242887"/>
                </a:lnTo>
                <a:lnTo>
                  <a:pt x="601014" y="200977"/>
                </a:lnTo>
                <a:lnTo>
                  <a:pt x="601967" y="178308"/>
                </a:lnTo>
                <a:lnTo>
                  <a:pt x="601383" y="156286"/>
                </a:lnTo>
                <a:lnTo>
                  <a:pt x="596188" y="116801"/>
                </a:lnTo>
                <a:lnTo>
                  <a:pt x="577583" y="68008"/>
                </a:lnTo>
                <a:lnTo>
                  <a:pt x="548424" y="32956"/>
                </a:lnTo>
                <a:lnTo>
                  <a:pt x="527202" y="19443"/>
                </a:lnTo>
                <a:lnTo>
                  <a:pt x="527202" y="178308"/>
                </a:lnTo>
                <a:lnTo>
                  <a:pt x="527138" y="189725"/>
                </a:lnTo>
                <a:lnTo>
                  <a:pt x="522719" y="230124"/>
                </a:lnTo>
                <a:lnTo>
                  <a:pt x="507479" y="269748"/>
                </a:lnTo>
                <a:lnTo>
                  <a:pt x="478523" y="297180"/>
                </a:lnTo>
                <a:lnTo>
                  <a:pt x="432803" y="306324"/>
                </a:lnTo>
                <a:lnTo>
                  <a:pt x="420547" y="305752"/>
                </a:lnTo>
                <a:lnTo>
                  <a:pt x="380682" y="292950"/>
                </a:lnTo>
                <a:lnTo>
                  <a:pt x="351840" y="254698"/>
                </a:lnTo>
                <a:lnTo>
                  <a:pt x="342506" y="208978"/>
                </a:lnTo>
                <a:lnTo>
                  <a:pt x="341439" y="178308"/>
                </a:lnTo>
                <a:lnTo>
                  <a:pt x="341655" y="169049"/>
                </a:lnTo>
                <a:lnTo>
                  <a:pt x="348538" y="123875"/>
                </a:lnTo>
                <a:lnTo>
                  <a:pt x="367423" y="88328"/>
                </a:lnTo>
                <a:lnTo>
                  <a:pt x="399846" y="65227"/>
                </a:lnTo>
                <a:lnTo>
                  <a:pt x="435851" y="59436"/>
                </a:lnTo>
                <a:lnTo>
                  <a:pt x="448119" y="60007"/>
                </a:lnTo>
                <a:lnTo>
                  <a:pt x="487984" y="73469"/>
                </a:lnTo>
                <a:lnTo>
                  <a:pt x="516813" y="111061"/>
                </a:lnTo>
                <a:lnTo>
                  <a:pt x="526122" y="156286"/>
                </a:lnTo>
                <a:lnTo>
                  <a:pt x="527202" y="178308"/>
                </a:lnTo>
                <a:lnTo>
                  <a:pt x="527202" y="19443"/>
                </a:lnTo>
                <a:lnTo>
                  <a:pt x="475284" y="2476"/>
                </a:lnTo>
                <a:lnTo>
                  <a:pt x="437375" y="0"/>
                </a:lnTo>
                <a:lnTo>
                  <a:pt x="417372" y="863"/>
                </a:lnTo>
                <a:lnTo>
                  <a:pt x="364223" y="13716"/>
                </a:lnTo>
                <a:lnTo>
                  <a:pt x="322008" y="38582"/>
                </a:lnTo>
                <a:lnTo>
                  <a:pt x="291261" y="76390"/>
                </a:lnTo>
                <a:lnTo>
                  <a:pt x="272478" y="125907"/>
                </a:lnTo>
                <a:lnTo>
                  <a:pt x="267284" y="164147"/>
                </a:lnTo>
                <a:lnTo>
                  <a:pt x="266788" y="181356"/>
                </a:lnTo>
                <a:lnTo>
                  <a:pt x="266827" y="189725"/>
                </a:lnTo>
                <a:lnTo>
                  <a:pt x="269163" y="228981"/>
                </a:lnTo>
                <a:lnTo>
                  <a:pt x="277355" y="266700"/>
                </a:lnTo>
                <a:lnTo>
                  <a:pt x="298145" y="311073"/>
                </a:lnTo>
                <a:lnTo>
                  <a:pt x="330885" y="341947"/>
                </a:lnTo>
                <a:lnTo>
                  <a:pt x="375348" y="359981"/>
                </a:lnTo>
                <a:lnTo>
                  <a:pt x="431279" y="365760"/>
                </a:lnTo>
                <a:lnTo>
                  <a:pt x="442188" y="365480"/>
                </a:lnTo>
                <a:lnTo>
                  <a:pt x="479742" y="358902"/>
                </a:lnTo>
                <a:lnTo>
                  <a:pt x="501383" y="352044"/>
                </a:lnTo>
                <a:lnTo>
                  <a:pt x="509371" y="359981"/>
                </a:lnTo>
                <a:lnTo>
                  <a:pt x="543153" y="389102"/>
                </a:lnTo>
                <a:lnTo>
                  <a:pt x="577303" y="409676"/>
                </a:lnTo>
                <a:lnTo>
                  <a:pt x="618731" y="423672"/>
                </a:lnTo>
                <a:lnTo>
                  <a:pt x="627875" y="423672"/>
                </a:lnTo>
                <a:lnTo>
                  <a:pt x="627875" y="422148"/>
                </a:lnTo>
                <a:lnTo>
                  <a:pt x="629399" y="422148"/>
                </a:lnTo>
                <a:lnTo>
                  <a:pt x="632447" y="419100"/>
                </a:lnTo>
                <a:lnTo>
                  <a:pt x="632447" y="416052"/>
                </a:lnTo>
                <a:lnTo>
                  <a:pt x="633971" y="413004"/>
                </a:lnTo>
                <a:lnTo>
                  <a:pt x="634072" y="409676"/>
                </a:lnTo>
                <a:lnTo>
                  <a:pt x="635495" y="405384"/>
                </a:lnTo>
                <a:lnTo>
                  <a:pt x="635495" y="379476"/>
                </a:lnTo>
                <a:close/>
              </a:path>
              <a:path w="858520" h="424180">
                <a:moveTo>
                  <a:pt x="858012" y="320040"/>
                </a:moveTo>
                <a:lnTo>
                  <a:pt x="856488" y="315468"/>
                </a:lnTo>
                <a:lnTo>
                  <a:pt x="856488" y="312420"/>
                </a:lnTo>
                <a:lnTo>
                  <a:pt x="854964" y="309372"/>
                </a:lnTo>
                <a:lnTo>
                  <a:pt x="854964" y="306324"/>
                </a:lnTo>
                <a:lnTo>
                  <a:pt x="853440" y="304800"/>
                </a:lnTo>
                <a:lnTo>
                  <a:pt x="853440" y="303276"/>
                </a:lnTo>
                <a:lnTo>
                  <a:pt x="850392" y="300228"/>
                </a:lnTo>
                <a:lnTo>
                  <a:pt x="736092" y="300228"/>
                </a:lnTo>
                <a:lnTo>
                  <a:pt x="736092" y="13716"/>
                </a:lnTo>
                <a:lnTo>
                  <a:pt x="734568" y="12192"/>
                </a:lnTo>
                <a:lnTo>
                  <a:pt x="734568" y="10668"/>
                </a:lnTo>
                <a:lnTo>
                  <a:pt x="733044" y="9144"/>
                </a:lnTo>
                <a:lnTo>
                  <a:pt x="729996" y="9144"/>
                </a:lnTo>
                <a:lnTo>
                  <a:pt x="728472" y="7620"/>
                </a:lnTo>
                <a:lnTo>
                  <a:pt x="725424" y="6096"/>
                </a:lnTo>
                <a:lnTo>
                  <a:pt x="717804" y="6096"/>
                </a:lnTo>
                <a:lnTo>
                  <a:pt x="713232" y="4572"/>
                </a:lnTo>
                <a:lnTo>
                  <a:pt x="687324" y="4572"/>
                </a:lnTo>
                <a:lnTo>
                  <a:pt x="682752" y="6096"/>
                </a:lnTo>
                <a:lnTo>
                  <a:pt x="673608" y="6096"/>
                </a:lnTo>
                <a:lnTo>
                  <a:pt x="672084" y="7620"/>
                </a:lnTo>
                <a:lnTo>
                  <a:pt x="669036" y="9144"/>
                </a:lnTo>
                <a:lnTo>
                  <a:pt x="667512" y="9144"/>
                </a:lnTo>
                <a:lnTo>
                  <a:pt x="664464" y="12192"/>
                </a:lnTo>
                <a:lnTo>
                  <a:pt x="664464" y="344424"/>
                </a:lnTo>
                <a:lnTo>
                  <a:pt x="665988" y="350520"/>
                </a:lnTo>
                <a:lnTo>
                  <a:pt x="673608" y="358140"/>
                </a:lnTo>
                <a:lnTo>
                  <a:pt x="679704" y="359664"/>
                </a:lnTo>
                <a:lnTo>
                  <a:pt x="850392" y="359664"/>
                </a:lnTo>
                <a:lnTo>
                  <a:pt x="853440" y="356616"/>
                </a:lnTo>
                <a:lnTo>
                  <a:pt x="853440" y="355092"/>
                </a:lnTo>
                <a:lnTo>
                  <a:pt x="854964" y="353568"/>
                </a:lnTo>
                <a:lnTo>
                  <a:pt x="854964" y="350520"/>
                </a:lnTo>
                <a:lnTo>
                  <a:pt x="856488" y="347472"/>
                </a:lnTo>
                <a:lnTo>
                  <a:pt x="856488" y="342900"/>
                </a:lnTo>
                <a:lnTo>
                  <a:pt x="858012" y="339852"/>
                </a:lnTo>
                <a:lnTo>
                  <a:pt x="858012" y="320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6672" y="1812035"/>
            <a:ext cx="74675" cy="76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82" y="1740408"/>
            <a:ext cx="1031665" cy="2712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2947" y="1740408"/>
            <a:ext cx="1065276" cy="2712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6639" y="1740408"/>
            <a:ext cx="1258800" cy="2682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8404" y="1810511"/>
            <a:ext cx="284988" cy="14935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891784" y="1761744"/>
            <a:ext cx="471170" cy="230504"/>
            <a:chOff x="5891784" y="1761744"/>
            <a:chExt cx="471170" cy="230504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1784" y="1761744"/>
              <a:ext cx="126492" cy="1981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8212" y="1761744"/>
              <a:ext cx="324487" cy="230124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906523" y="2127503"/>
            <a:ext cx="893444" cy="198120"/>
            <a:chOff x="1906523" y="2127503"/>
            <a:chExt cx="893444" cy="19812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6523" y="2127503"/>
              <a:ext cx="141732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3308" y="2130551"/>
              <a:ext cx="128016" cy="193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7899" y="2129027"/>
              <a:ext cx="419100" cy="1950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2908" y="2130551"/>
              <a:ext cx="106680" cy="19202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884931" y="2129027"/>
            <a:ext cx="725805" cy="195580"/>
            <a:chOff x="2884931" y="2129027"/>
            <a:chExt cx="725805" cy="19558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84931" y="2129028"/>
              <a:ext cx="294132" cy="1950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08020" y="2130552"/>
              <a:ext cx="126492" cy="1920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75659" y="2129027"/>
              <a:ext cx="100584" cy="1935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03676" y="2130552"/>
              <a:ext cx="106680" cy="192023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3720084" y="2289047"/>
            <a:ext cx="184785" cy="35560"/>
          </a:xfrm>
          <a:custGeom>
            <a:avLst/>
            <a:gdLst/>
            <a:ahLst/>
            <a:cxnLst/>
            <a:rect l="l" t="t" r="r" b="b"/>
            <a:pathLst>
              <a:path w="184785" h="35560">
                <a:moveTo>
                  <a:pt x="32004" y="10668"/>
                </a:moveTo>
                <a:lnTo>
                  <a:pt x="30480" y="6096"/>
                </a:lnTo>
                <a:lnTo>
                  <a:pt x="28956" y="3048"/>
                </a:lnTo>
                <a:lnTo>
                  <a:pt x="22860" y="0"/>
                </a:lnTo>
                <a:lnTo>
                  <a:pt x="10668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10668"/>
                </a:lnTo>
                <a:lnTo>
                  <a:pt x="0" y="24384"/>
                </a:lnTo>
                <a:lnTo>
                  <a:pt x="1524" y="28956"/>
                </a:lnTo>
                <a:lnTo>
                  <a:pt x="3048" y="32004"/>
                </a:lnTo>
                <a:lnTo>
                  <a:pt x="9144" y="35052"/>
                </a:lnTo>
                <a:lnTo>
                  <a:pt x="21336" y="35052"/>
                </a:lnTo>
                <a:lnTo>
                  <a:pt x="25908" y="33528"/>
                </a:lnTo>
                <a:lnTo>
                  <a:pt x="28956" y="32004"/>
                </a:lnTo>
                <a:lnTo>
                  <a:pt x="30480" y="28956"/>
                </a:lnTo>
                <a:lnTo>
                  <a:pt x="32004" y="24384"/>
                </a:lnTo>
                <a:lnTo>
                  <a:pt x="32004" y="10668"/>
                </a:lnTo>
                <a:close/>
              </a:path>
              <a:path w="184785" h="35560">
                <a:moveTo>
                  <a:pt x="108204" y="10668"/>
                </a:moveTo>
                <a:lnTo>
                  <a:pt x="106680" y="6096"/>
                </a:lnTo>
                <a:lnTo>
                  <a:pt x="105156" y="3048"/>
                </a:lnTo>
                <a:lnTo>
                  <a:pt x="99060" y="0"/>
                </a:lnTo>
                <a:lnTo>
                  <a:pt x="86868" y="0"/>
                </a:lnTo>
                <a:lnTo>
                  <a:pt x="82296" y="1524"/>
                </a:lnTo>
                <a:lnTo>
                  <a:pt x="79248" y="3048"/>
                </a:lnTo>
                <a:lnTo>
                  <a:pt x="77724" y="6096"/>
                </a:lnTo>
                <a:lnTo>
                  <a:pt x="76200" y="10668"/>
                </a:lnTo>
                <a:lnTo>
                  <a:pt x="76200" y="24384"/>
                </a:lnTo>
                <a:lnTo>
                  <a:pt x="77724" y="28956"/>
                </a:lnTo>
                <a:lnTo>
                  <a:pt x="79248" y="32004"/>
                </a:lnTo>
                <a:lnTo>
                  <a:pt x="85344" y="35052"/>
                </a:lnTo>
                <a:lnTo>
                  <a:pt x="97536" y="35052"/>
                </a:lnTo>
                <a:lnTo>
                  <a:pt x="102108" y="33528"/>
                </a:lnTo>
                <a:lnTo>
                  <a:pt x="105156" y="32004"/>
                </a:lnTo>
                <a:lnTo>
                  <a:pt x="106680" y="28956"/>
                </a:lnTo>
                <a:lnTo>
                  <a:pt x="108204" y="24384"/>
                </a:lnTo>
                <a:lnTo>
                  <a:pt x="108204" y="10668"/>
                </a:lnTo>
                <a:close/>
              </a:path>
              <a:path w="184785" h="35560">
                <a:moveTo>
                  <a:pt x="184404" y="10668"/>
                </a:moveTo>
                <a:lnTo>
                  <a:pt x="182880" y="6096"/>
                </a:lnTo>
                <a:lnTo>
                  <a:pt x="181356" y="3048"/>
                </a:lnTo>
                <a:lnTo>
                  <a:pt x="175260" y="0"/>
                </a:lnTo>
                <a:lnTo>
                  <a:pt x="163068" y="0"/>
                </a:lnTo>
                <a:lnTo>
                  <a:pt x="158496" y="1524"/>
                </a:lnTo>
                <a:lnTo>
                  <a:pt x="155448" y="3048"/>
                </a:lnTo>
                <a:lnTo>
                  <a:pt x="153924" y="6096"/>
                </a:lnTo>
                <a:lnTo>
                  <a:pt x="152400" y="10668"/>
                </a:lnTo>
                <a:lnTo>
                  <a:pt x="152400" y="24384"/>
                </a:lnTo>
                <a:lnTo>
                  <a:pt x="153924" y="28956"/>
                </a:lnTo>
                <a:lnTo>
                  <a:pt x="155448" y="32004"/>
                </a:lnTo>
                <a:lnTo>
                  <a:pt x="161544" y="35052"/>
                </a:lnTo>
                <a:lnTo>
                  <a:pt x="173736" y="35052"/>
                </a:lnTo>
                <a:lnTo>
                  <a:pt x="178308" y="33528"/>
                </a:lnTo>
                <a:lnTo>
                  <a:pt x="181356" y="32004"/>
                </a:lnTo>
                <a:lnTo>
                  <a:pt x="182880" y="28956"/>
                </a:lnTo>
                <a:lnTo>
                  <a:pt x="184404" y="24384"/>
                </a:lnTo>
                <a:lnTo>
                  <a:pt x="184404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91355" y="2228088"/>
            <a:ext cx="154305" cy="21590"/>
          </a:xfrm>
          <a:custGeom>
            <a:avLst/>
            <a:gdLst/>
            <a:ahLst/>
            <a:cxnLst/>
            <a:rect l="l" t="t" r="r" b="b"/>
            <a:pathLst>
              <a:path w="154304" h="21589">
                <a:moveTo>
                  <a:pt x="150876" y="21336"/>
                </a:moveTo>
                <a:lnTo>
                  <a:pt x="3048" y="21336"/>
                </a:lnTo>
                <a:lnTo>
                  <a:pt x="1524" y="19812"/>
                </a:lnTo>
                <a:lnTo>
                  <a:pt x="1524" y="18288"/>
                </a:lnTo>
                <a:lnTo>
                  <a:pt x="0" y="16764"/>
                </a:lnTo>
                <a:lnTo>
                  <a:pt x="0" y="4572"/>
                </a:lnTo>
                <a:lnTo>
                  <a:pt x="1524" y="3048"/>
                </a:lnTo>
                <a:lnTo>
                  <a:pt x="1524" y="1524"/>
                </a:lnTo>
                <a:lnTo>
                  <a:pt x="3048" y="0"/>
                </a:lnTo>
                <a:lnTo>
                  <a:pt x="150876" y="0"/>
                </a:lnTo>
                <a:lnTo>
                  <a:pt x="150876" y="1524"/>
                </a:lnTo>
                <a:lnTo>
                  <a:pt x="152400" y="1524"/>
                </a:lnTo>
                <a:lnTo>
                  <a:pt x="152400" y="3048"/>
                </a:lnTo>
                <a:lnTo>
                  <a:pt x="153924" y="4572"/>
                </a:lnTo>
                <a:lnTo>
                  <a:pt x="153924" y="16764"/>
                </a:lnTo>
                <a:lnTo>
                  <a:pt x="150876" y="19812"/>
                </a:lnTo>
                <a:lnTo>
                  <a:pt x="150876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29100" y="2107692"/>
            <a:ext cx="1391412" cy="269748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719571" y="2107692"/>
            <a:ext cx="393700" cy="269875"/>
            <a:chOff x="5719571" y="2107692"/>
            <a:chExt cx="393700" cy="269875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19571" y="2179320"/>
              <a:ext cx="141732" cy="1981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82639" y="2107692"/>
              <a:ext cx="230124" cy="217931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193535" y="2107692"/>
            <a:ext cx="434340" cy="218440"/>
            <a:chOff x="6193535" y="2107692"/>
            <a:chExt cx="434340" cy="218440"/>
          </a:xfrm>
        </p:grpSpPr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93535" y="2179319"/>
              <a:ext cx="124968" cy="14478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38316" y="2107692"/>
              <a:ext cx="109728" cy="2179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75476" y="2177796"/>
              <a:ext cx="152400" cy="147828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713220" y="2107692"/>
            <a:ext cx="710183" cy="269747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918716" y="2493263"/>
            <a:ext cx="670560" cy="198120"/>
            <a:chOff x="1918716" y="2493263"/>
            <a:chExt cx="670560" cy="198120"/>
          </a:xfrm>
        </p:grpSpPr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18716" y="2496311"/>
              <a:ext cx="147828" cy="1920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07691" y="2496312"/>
              <a:ext cx="128016" cy="19354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58694" y="2493263"/>
              <a:ext cx="171925" cy="1981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70403" y="2496312"/>
              <a:ext cx="118872" cy="193548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2668523" y="2494788"/>
            <a:ext cx="725805" cy="195580"/>
            <a:chOff x="2668523" y="2494788"/>
            <a:chExt cx="725805" cy="195580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68523" y="2494788"/>
              <a:ext cx="291084" cy="1950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91612" y="2496312"/>
              <a:ext cx="126492" cy="1920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59251" y="2494788"/>
              <a:ext cx="100584" cy="19354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87268" y="2496312"/>
              <a:ext cx="106680" cy="192023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3503676" y="2654807"/>
            <a:ext cx="184785" cy="35560"/>
          </a:xfrm>
          <a:custGeom>
            <a:avLst/>
            <a:gdLst/>
            <a:ahLst/>
            <a:cxnLst/>
            <a:rect l="l" t="t" r="r" b="b"/>
            <a:pathLst>
              <a:path w="184785" h="35560">
                <a:moveTo>
                  <a:pt x="32004" y="10668"/>
                </a:moveTo>
                <a:lnTo>
                  <a:pt x="30480" y="6096"/>
                </a:lnTo>
                <a:lnTo>
                  <a:pt x="28956" y="3048"/>
                </a:lnTo>
                <a:lnTo>
                  <a:pt x="22860" y="0"/>
                </a:lnTo>
                <a:lnTo>
                  <a:pt x="10668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10668"/>
                </a:lnTo>
                <a:lnTo>
                  <a:pt x="0" y="24384"/>
                </a:lnTo>
                <a:lnTo>
                  <a:pt x="1524" y="28956"/>
                </a:lnTo>
                <a:lnTo>
                  <a:pt x="3048" y="32004"/>
                </a:lnTo>
                <a:lnTo>
                  <a:pt x="9144" y="35052"/>
                </a:lnTo>
                <a:lnTo>
                  <a:pt x="21336" y="35052"/>
                </a:lnTo>
                <a:lnTo>
                  <a:pt x="25908" y="33528"/>
                </a:lnTo>
                <a:lnTo>
                  <a:pt x="28956" y="32004"/>
                </a:lnTo>
                <a:lnTo>
                  <a:pt x="30480" y="28956"/>
                </a:lnTo>
                <a:lnTo>
                  <a:pt x="32004" y="24384"/>
                </a:lnTo>
                <a:lnTo>
                  <a:pt x="32004" y="10668"/>
                </a:lnTo>
                <a:close/>
              </a:path>
              <a:path w="184785" h="35560">
                <a:moveTo>
                  <a:pt x="108204" y="10668"/>
                </a:moveTo>
                <a:lnTo>
                  <a:pt x="106680" y="6096"/>
                </a:lnTo>
                <a:lnTo>
                  <a:pt x="105156" y="3048"/>
                </a:lnTo>
                <a:lnTo>
                  <a:pt x="99060" y="0"/>
                </a:lnTo>
                <a:lnTo>
                  <a:pt x="86868" y="0"/>
                </a:lnTo>
                <a:lnTo>
                  <a:pt x="82296" y="1524"/>
                </a:lnTo>
                <a:lnTo>
                  <a:pt x="79248" y="3048"/>
                </a:lnTo>
                <a:lnTo>
                  <a:pt x="77724" y="6096"/>
                </a:lnTo>
                <a:lnTo>
                  <a:pt x="76200" y="10668"/>
                </a:lnTo>
                <a:lnTo>
                  <a:pt x="76200" y="24384"/>
                </a:lnTo>
                <a:lnTo>
                  <a:pt x="77724" y="28956"/>
                </a:lnTo>
                <a:lnTo>
                  <a:pt x="79248" y="32004"/>
                </a:lnTo>
                <a:lnTo>
                  <a:pt x="85344" y="35052"/>
                </a:lnTo>
                <a:lnTo>
                  <a:pt x="97536" y="35052"/>
                </a:lnTo>
                <a:lnTo>
                  <a:pt x="102108" y="33528"/>
                </a:lnTo>
                <a:lnTo>
                  <a:pt x="105156" y="32004"/>
                </a:lnTo>
                <a:lnTo>
                  <a:pt x="106680" y="28956"/>
                </a:lnTo>
                <a:lnTo>
                  <a:pt x="108204" y="24384"/>
                </a:lnTo>
                <a:lnTo>
                  <a:pt x="108204" y="10668"/>
                </a:lnTo>
                <a:close/>
              </a:path>
              <a:path w="184785" h="35560">
                <a:moveTo>
                  <a:pt x="184404" y="10668"/>
                </a:moveTo>
                <a:lnTo>
                  <a:pt x="182880" y="6096"/>
                </a:lnTo>
                <a:lnTo>
                  <a:pt x="181356" y="3048"/>
                </a:lnTo>
                <a:lnTo>
                  <a:pt x="175260" y="0"/>
                </a:lnTo>
                <a:lnTo>
                  <a:pt x="163068" y="0"/>
                </a:lnTo>
                <a:lnTo>
                  <a:pt x="158496" y="1524"/>
                </a:lnTo>
                <a:lnTo>
                  <a:pt x="155448" y="3048"/>
                </a:lnTo>
                <a:lnTo>
                  <a:pt x="153924" y="6096"/>
                </a:lnTo>
                <a:lnTo>
                  <a:pt x="152400" y="10668"/>
                </a:lnTo>
                <a:lnTo>
                  <a:pt x="152400" y="24384"/>
                </a:lnTo>
                <a:lnTo>
                  <a:pt x="153924" y="28956"/>
                </a:lnTo>
                <a:lnTo>
                  <a:pt x="155448" y="32004"/>
                </a:lnTo>
                <a:lnTo>
                  <a:pt x="161544" y="35052"/>
                </a:lnTo>
                <a:lnTo>
                  <a:pt x="173736" y="35052"/>
                </a:lnTo>
                <a:lnTo>
                  <a:pt x="178308" y="33528"/>
                </a:lnTo>
                <a:lnTo>
                  <a:pt x="181356" y="32004"/>
                </a:lnTo>
                <a:lnTo>
                  <a:pt x="182880" y="28956"/>
                </a:lnTo>
                <a:lnTo>
                  <a:pt x="184404" y="24384"/>
                </a:lnTo>
                <a:lnTo>
                  <a:pt x="184404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77995" y="2593847"/>
            <a:ext cx="154305" cy="21590"/>
          </a:xfrm>
          <a:custGeom>
            <a:avLst/>
            <a:gdLst/>
            <a:ahLst/>
            <a:cxnLst/>
            <a:rect l="l" t="t" r="r" b="b"/>
            <a:pathLst>
              <a:path w="154304" h="21589">
                <a:moveTo>
                  <a:pt x="150876" y="21336"/>
                </a:moveTo>
                <a:lnTo>
                  <a:pt x="3048" y="21336"/>
                </a:lnTo>
                <a:lnTo>
                  <a:pt x="1524" y="19812"/>
                </a:lnTo>
                <a:lnTo>
                  <a:pt x="1524" y="18288"/>
                </a:lnTo>
                <a:lnTo>
                  <a:pt x="0" y="16764"/>
                </a:lnTo>
                <a:lnTo>
                  <a:pt x="0" y="4572"/>
                </a:lnTo>
                <a:lnTo>
                  <a:pt x="1524" y="3048"/>
                </a:lnTo>
                <a:lnTo>
                  <a:pt x="1524" y="1524"/>
                </a:lnTo>
                <a:lnTo>
                  <a:pt x="3048" y="0"/>
                </a:lnTo>
                <a:lnTo>
                  <a:pt x="150876" y="0"/>
                </a:lnTo>
                <a:lnTo>
                  <a:pt x="150876" y="1524"/>
                </a:lnTo>
                <a:lnTo>
                  <a:pt x="152400" y="1524"/>
                </a:lnTo>
                <a:lnTo>
                  <a:pt x="152400" y="3048"/>
                </a:lnTo>
                <a:lnTo>
                  <a:pt x="153924" y="4572"/>
                </a:lnTo>
                <a:lnTo>
                  <a:pt x="153924" y="16764"/>
                </a:lnTo>
                <a:lnTo>
                  <a:pt x="150876" y="19812"/>
                </a:lnTo>
                <a:lnTo>
                  <a:pt x="150876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12691" y="2473451"/>
            <a:ext cx="1278636" cy="26974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364479" y="2543555"/>
            <a:ext cx="263652" cy="147828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722620" y="2473451"/>
            <a:ext cx="1688591" cy="26974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498080" y="2473452"/>
            <a:ext cx="845819" cy="217931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1914144" y="2862072"/>
            <a:ext cx="375285" cy="247015"/>
            <a:chOff x="1914144" y="2862072"/>
            <a:chExt cx="375285" cy="247015"/>
          </a:xfrm>
        </p:grpSpPr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14144" y="2862072"/>
              <a:ext cx="150876" cy="19354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86356" y="2907792"/>
              <a:ext cx="137160" cy="20116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246376" y="2913888"/>
              <a:ext cx="43180" cy="142240"/>
            </a:xfrm>
            <a:custGeom>
              <a:avLst/>
              <a:gdLst/>
              <a:ahLst/>
              <a:cxnLst/>
              <a:rect l="l" t="t" r="r" b="b"/>
              <a:pathLst>
                <a:path w="43180" h="142239">
                  <a:moveTo>
                    <a:pt x="32004" y="1524"/>
                  </a:moveTo>
                  <a:lnTo>
                    <a:pt x="10668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2004" y="1524"/>
                  </a:lnTo>
                  <a:close/>
                </a:path>
                <a:path w="43180" h="142239">
                  <a:moveTo>
                    <a:pt x="33528" y="42672"/>
                  </a:moveTo>
                  <a:lnTo>
                    <a:pt x="7620" y="42672"/>
                  </a:lnTo>
                  <a:lnTo>
                    <a:pt x="3048" y="38100"/>
                  </a:lnTo>
                  <a:lnTo>
                    <a:pt x="1524" y="35052"/>
                  </a:lnTo>
                  <a:lnTo>
                    <a:pt x="1524" y="32004"/>
                  </a:lnTo>
                  <a:lnTo>
                    <a:pt x="0" y="30480"/>
                  </a:lnTo>
                  <a:lnTo>
                    <a:pt x="0" y="15240"/>
                  </a:lnTo>
                  <a:lnTo>
                    <a:pt x="1524" y="12192"/>
                  </a:lnTo>
                  <a:lnTo>
                    <a:pt x="1524" y="9144"/>
                  </a:lnTo>
                  <a:lnTo>
                    <a:pt x="3048" y="6096"/>
                  </a:lnTo>
                  <a:lnTo>
                    <a:pt x="7620" y="1524"/>
                  </a:lnTo>
                  <a:lnTo>
                    <a:pt x="33528" y="1524"/>
                  </a:lnTo>
                  <a:lnTo>
                    <a:pt x="36576" y="3048"/>
                  </a:lnTo>
                  <a:lnTo>
                    <a:pt x="39624" y="6096"/>
                  </a:lnTo>
                  <a:lnTo>
                    <a:pt x="41148" y="9144"/>
                  </a:lnTo>
                  <a:lnTo>
                    <a:pt x="41148" y="12192"/>
                  </a:lnTo>
                  <a:lnTo>
                    <a:pt x="42672" y="15240"/>
                  </a:lnTo>
                  <a:lnTo>
                    <a:pt x="42672" y="30480"/>
                  </a:lnTo>
                  <a:lnTo>
                    <a:pt x="41148" y="32004"/>
                  </a:lnTo>
                  <a:lnTo>
                    <a:pt x="41148" y="35052"/>
                  </a:lnTo>
                  <a:lnTo>
                    <a:pt x="39624" y="38100"/>
                  </a:lnTo>
                  <a:lnTo>
                    <a:pt x="36576" y="41148"/>
                  </a:lnTo>
                  <a:lnTo>
                    <a:pt x="33528" y="42672"/>
                  </a:lnTo>
                  <a:close/>
                </a:path>
                <a:path w="43180" h="142239">
                  <a:moveTo>
                    <a:pt x="28956" y="44196"/>
                  </a:moveTo>
                  <a:lnTo>
                    <a:pt x="13716" y="44196"/>
                  </a:lnTo>
                  <a:lnTo>
                    <a:pt x="10668" y="42672"/>
                  </a:lnTo>
                  <a:lnTo>
                    <a:pt x="32004" y="42672"/>
                  </a:lnTo>
                  <a:lnTo>
                    <a:pt x="28956" y="44196"/>
                  </a:lnTo>
                  <a:close/>
                </a:path>
                <a:path w="43180" h="142239">
                  <a:moveTo>
                    <a:pt x="32004" y="97536"/>
                  </a:moveTo>
                  <a:lnTo>
                    <a:pt x="10668" y="97536"/>
                  </a:lnTo>
                  <a:lnTo>
                    <a:pt x="13716" y="96012"/>
                  </a:lnTo>
                  <a:lnTo>
                    <a:pt x="28956" y="96012"/>
                  </a:lnTo>
                  <a:lnTo>
                    <a:pt x="32004" y="97536"/>
                  </a:lnTo>
                  <a:close/>
                </a:path>
                <a:path w="43180" h="142239">
                  <a:moveTo>
                    <a:pt x="33528" y="140208"/>
                  </a:moveTo>
                  <a:lnTo>
                    <a:pt x="7620" y="140208"/>
                  </a:lnTo>
                  <a:lnTo>
                    <a:pt x="3048" y="135636"/>
                  </a:lnTo>
                  <a:lnTo>
                    <a:pt x="1524" y="132588"/>
                  </a:lnTo>
                  <a:lnTo>
                    <a:pt x="1524" y="129540"/>
                  </a:lnTo>
                  <a:lnTo>
                    <a:pt x="0" y="126492"/>
                  </a:lnTo>
                  <a:lnTo>
                    <a:pt x="0" y="111252"/>
                  </a:lnTo>
                  <a:lnTo>
                    <a:pt x="1524" y="108204"/>
                  </a:lnTo>
                  <a:lnTo>
                    <a:pt x="1524" y="105156"/>
                  </a:lnTo>
                  <a:lnTo>
                    <a:pt x="3048" y="102108"/>
                  </a:lnTo>
                  <a:lnTo>
                    <a:pt x="7620" y="97536"/>
                  </a:lnTo>
                  <a:lnTo>
                    <a:pt x="33528" y="97536"/>
                  </a:lnTo>
                  <a:lnTo>
                    <a:pt x="36576" y="99060"/>
                  </a:lnTo>
                  <a:lnTo>
                    <a:pt x="39624" y="102108"/>
                  </a:lnTo>
                  <a:lnTo>
                    <a:pt x="41148" y="105156"/>
                  </a:lnTo>
                  <a:lnTo>
                    <a:pt x="41148" y="108204"/>
                  </a:lnTo>
                  <a:lnTo>
                    <a:pt x="42672" y="111252"/>
                  </a:lnTo>
                  <a:lnTo>
                    <a:pt x="42672" y="126492"/>
                  </a:lnTo>
                  <a:lnTo>
                    <a:pt x="41148" y="129540"/>
                  </a:lnTo>
                  <a:lnTo>
                    <a:pt x="41148" y="132588"/>
                  </a:lnTo>
                  <a:lnTo>
                    <a:pt x="39624" y="135636"/>
                  </a:lnTo>
                  <a:lnTo>
                    <a:pt x="36576" y="138684"/>
                  </a:lnTo>
                  <a:lnTo>
                    <a:pt x="33528" y="140208"/>
                  </a:lnTo>
                  <a:close/>
                </a:path>
                <a:path w="43180" h="142239">
                  <a:moveTo>
                    <a:pt x="28956" y="141732"/>
                  </a:moveTo>
                  <a:lnTo>
                    <a:pt x="13716" y="141732"/>
                  </a:lnTo>
                  <a:lnTo>
                    <a:pt x="10668" y="140208"/>
                  </a:lnTo>
                  <a:lnTo>
                    <a:pt x="32004" y="140208"/>
                  </a:lnTo>
                  <a:lnTo>
                    <a:pt x="28956" y="141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392423" y="3224783"/>
            <a:ext cx="893444" cy="198120"/>
            <a:chOff x="3392423" y="3224783"/>
            <a:chExt cx="893444" cy="198120"/>
          </a:xfrm>
        </p:grpSpPr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92423" y="3224783"/>
              <a:ext cx="141732" cy="1981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69207" y="3227831"/>
              <a:ext cx="128016" cy="19354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33799" y="3226307"/>
              <a:ext cx="419099" cy="19507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78807" y="3227832"/>
              <a:ext cx="106680" cy="192023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370832" y="3226307"/>
            <a:ext cx="725805" cy="195580"/>
            <a:chOff x="4370832" y="3226307"/>
            <a:chExt cx="725805" cy="195580"/>
          </a:xfrm>
        </p:grpSpPr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70832" y="3226307"/>
              <a:ext cx="294132" cy="1950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93920" y="3227831"/>
              <a:ext cx="126492" cy="19202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61560" y="3226308"/>
              <a:ext cx="100584" cy="19354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89575" y="3227832"/>
              <a:ext cx="106680" cy="192023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187696" y="3226307"/>
            <a:ext cx="166116" cy="195072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5446823" y="3208019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68" y="1524"/>
                </a:moveTo>
                <a:lnTo>
                  <a:pt x="35004" y="1524"/>
                </a:lnTo>
                <a:lnTo>
                  <a:pt x="36528" y="0"/>
                </a:lnTo>
                <a:lnTo>
                  <a:pt x="50244" y="0"/>
                </a:lnTo>
                <a:lnTo>
                  <a:pt x="51768" y="1524"/>
                </a:lnTo>
                <a:close/>
              </a:path>
              <a:path w="55245" h="264160">
                <a:moveTo>
                  <a:pt x="54816" y="262128"/>
                </a:moveTo>
                <a:lnTo>
                  <a:pt x="33480" y="262128"/>
                </a:lnTo>
                <a:lnTo>
                  <a:pt x="33480" y="260604"/>
                </a:lnTo>
                <a:lnTo>
                  <a:pt x="31956" y="260604"/>
                </a:lnTo>
                <a:lnTo>
                  <a:pt x="28527" y="252841"/>
                </a:lnTo>
                <a:lnTo>
                  <a:pt x="21669" y="237886"/>
                </a:lnTo>
                <a:lnTo>
                  <a:pt x="18240" y="230124"/>
                </a:lnTo>
                <a:lnTo>
                  <a:pt x="15716" y="222123"/>
                </a:lnTo>
                <a:lnTo>
                  <a:pt x="10096" y="206121"/>
                </a:lnTo>
                <a:lnTo>
                  <a:pt x="7572" y="198120"/>
                </a:lnTo>
                <a:lnTo>
                  <a:pt x="6191" y="190095"/>
                </a:lnTo>
                <a:lnTo>
                  <a:pt x="4524" y="181927"/>
                </a:lnTo>
                <a:lnTo>
                  <a:pt x="2857" y="173474"/>
                </a:lnTo>
                <a:lnTo>
                  <a:pt x="0" y="123705"/>
                </a:lnTo>
                <a:lnTo>
                  <a:pt x="351" y="115085"/>
                </a:lnTo>
                <a:lnTo>
                  <a:pt x="1238" y="107084"/>
                </a:lnTo>
                <a:lnTo>
                  <a:pt x="3000" y="99060"/>
                </a:lnTo>
                <a:lnTo>
                  <a:pt x="4167" y="90177"/>
                </a:lnTo>
                <a:lnTo>
                  <a:pt x="13858" y="49530"/>
                </a:lnTo>
                <a:lnTo>
                  <a:pt x="19764" y="33528"/>
                </a:lnTo>
                <a:lnTo>
                  <a:pt x="22336" y="25765"/>
                </a:lnTo>
                <a:lnTo>
                  <a:pt x="25479" y="18288"/>
                </a:lnTo>
                <a:lnTo>
                  <a:pt x="29194" y="10810"/>
                </a:lnTo>
                <a:lnTo>
                  <a:pt x="33480" y="3048"/>
                </a:lnTo>
                <a:lnTo>
                  <a:pt x="33480" y="1524"/>
                </a:lnTo>
                <a:lnTo>
                  <a:pt x="53292" y="1524"/>
                </a:lnTo>
                <a:lnTo>
                  <a:pt x="54816" y="3048"/>
                </a:lnTo>
                <a:lnTo>
                  <a:pt x="54816" y="4572"/>
                </a:lnTo>
                <a:lnTo>
                  <a:pt x="53292" y="6096"/>
                </a:lnTo>
                <a:lnTo>
                  <a:pt x="46982" y="21216"/>
                </a:lnTo>
                <a:lnTo>
                  <a:pt x="41671" y="36766"/>
                </a:lnTo>
                <a:lnTo>
                  <a:pt x="37218" y="52601"/>
                </a:lnTo>
                <a:lnTo>
                  <a:pt x="33480" y="68580"/>
                </a:lnTo>
                <a:lnTo>
                  <a:pt x="29718" y="83700"/>
                </a:lnTo>
                <a:lnTo>
                  <a:pt x="27384" y="99250"/>
                </a:lnTo>
                <a:lnTo>
                  <a:pt x="26190" y="115252"/>
                </a:lnTo>
                <a:lnTo>
                  <a:pt x="25860" y="131064"/>
                </a:lnTo>
                <a:lnTo>
                  <a:pt x="26408" y="147066"/>
                </a:lnTo>
                <a:lnTo>
                  <a:pt x="33480" y="195072"/>
                </a:lnTo>
                <a:lnTo>
                  <a:pt x="46982" y="241792"/>
                </a:lnTo>
                <a:lnTo>
                  <a:pt x="54816" y="259079"/>
                </a:lnTo>
                <a:lnTo>
                  <a:pt x="54816" y="262128"/>
                </a:lnTo>
                <a:close/>
              </a:path>
              <a:path w="55245" h="264160">
                <a:moveTo>
                  <a:pt x="51768" y="263652"/>
                </a:moveTo>
                <a:lnTo>
                  <a:pt x="36528" y="263652"/>
                </a:lnTo>
                <a:lnTo>
                  <a:pt x="35004" y="262128"/>
                </a:lnTo>
                <a:lnTo>
                  <a:pt x="53292" y="262128"/>
                </a:lnTo>
                <a:lnTo>
                  <a:pt x="51768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90644" y="3592067"/>
            <a:ext cx="26034" cy="195580"/>
          </a:xfrm>
          <a:custGeom>
            <a:avLst/>
            <a:gdLst/>
            <a:ahLst/>
            <a:cxnLst/>
            <a:rect l="l" t="t" r="r" b="b"/>
            <a:pathLst>
              <a:path w="26035" h="195579">
                <a:moveTo>
                  <a:pt x="22860" y="1524"/>
                </a:moveTo>
                <a:lnTo>
                  <a:pt x="4572" y="1524"/>
                </a:lnTo>
                <a:lnTo>
                  <a:pt x="4572" y="0"/>
                </a:lnTo>
                <a:lnTo>
                  <a:pt x="21336" y="0"/>
                </a:lnTo>
                <a:lnTo>
                  <a:pt x="22860" y="1524"/>
                </a:lnTo>
                <a:close/>
              </a:path>
              <a:path w="26035" h="195579">
                <a:moveTo>
                  <a:pt x="24384" y="193548"/>
                </a:moveTo>
                <a:lnTo>
                  <a:pt x="1524" y="193548"/>
                </a:lnTo>
                <a:lnTo>
                  <a:pt x="0" y="192024"/>
                </a:lnTo>
                <a:lnTo>
                  <a:pt x="0" y="3048"/>
                </a:lnTo>
                <a:lnTo>
                  <a:pt x="1524" y="1524"/>
                </a:lnTo>
                <a:lnTo>
                  <a:pt x="24384" y="1524"/>
                </a:lnTo>
                <a:lnTo>
                  <a:pt x="25908" y="3048"/>
                </a:lnTo>
                <a:lnTo>
                  <a:pt x="25908" y="192024"/>
                </a:lnTo>
                <a:lnTo>
                  <a:pt x="24384" y="193548"/>
                </a:lnTo>
                <a:close/>
              </a:path>
              <a:path w="26035" h="195579">
                <a:moveTo>
                  <a:pt x="21336" y="195072"/>
                </a:moveTo>
                <a:lnTo>
                  <a:pt x="4572" y="195072"/>
                </a:lnTo>
                <a:lnTo>
                  <a:pt x="3048" y="193548"/>
                </a:lnTo>
                <a:lnTo>
                  <a:pt x="22860" y="193548"/>
                </a:lnTo>
                <a:lnTo>
                  <a:pt x="21336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658730" y="3593592"/>
            <a:ext cx="147828" cy="192024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3891281" y="3590544"/>
            <a:ext cx="670560" cy="198120"/>
            <a:chOff x="3736848" y="3590544"/>
            <a:chExt cx="670560" cy="198120"/>
          </a:xfrm>
        </p:grpSpPr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36848" y="3590544"/>
              <a:ext cx="141732" cy="1981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13632" y="3592068"/>
              <a:ext cx="138684" cy="19507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81272" y="3592068"/>
              <a:ext cx="166116" cy="19507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279392" y="3593592"/>
              <a:ext cx="128016" cy="193548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4659424" y="3573779"/>
            <a:ext cx="452755" cy="264160"/>
            <a:chOff x="4504991" y="3573779"/>
            <a:chExt cx="452755" cy="264160"/>
          </a:xfrm>
        </p:grpSpPr>
        <p:sp>
          <p:nvSpPr>
            <p:cNvPr id="80" name="object 80"/>
            <p:cNvSpPr/>
            <p:nvPr/>
          </p:nvSpPr>
          <p:spPr>
            <a:xfrm>
              <a:off x="4504991" y="357377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1768" y="1524"/>
                  </a:moveTo>
                  <a:lnTo>
                    <a:pt x="35004" y="1524"/>
                  </a:lnTo>
                  <a:lnTo>
                    <a:pt x="36528" y="0"/>
                  </a:lnTo>
                  <a:lnTo>
                    <a:pt x="51768" y="0"/>
                  </a:lnTo>
                  <a:lnTo>
                    <a:pt x="51768" y="1524"/>
                  </a:lnTo>
                  <a:close/>
                </a:path>
                <a:path w="55245" h="264160">
                  <a:moveTo>
                    <a:pt x="54816" y="262128"/>
                  </a:moveTo>
                  <a:lnTo>
                    <a:pt x="33480" y="262128"/>
                  </a:lnTo>
                  <a:lnTo>
                    <a:pt x="33480" y="260604"/>
                  </a:lnTo>
                  <a:lnTo>
                    <a:pt x="31956" y="260604"/>
                  </a:lnTo>
                  <a:lnTo>
                    <a:pt x="28527" y="252626"/>
                  </a:lnTo>
                  <a:lnTo>
                    <a:pt x="25098" y="244792"/>
                  </a:lnTo>
                  <a:lnTo>
                    <a:pt x="21669" y="237243"/>
                  </a:lnTo>
                  <a:lnTo>
                    <a:pt x="18240" y="230124"/>
                  </a:lnTo>
                  <a:lnTo>
                    <a:pt x="15716" y="222123"/>
                  </a:lnTo>
                  <a:lnTo>
                    <a:pt x="10096" y="206121"/>
                  </a:lnTo>
                  <a:lnTo>
                    <a:pt x="7572" y="198120"/>
                  </a:lnTo>
                  <a:lnTo>
                    <a:pt x="6191" y="190095"/>
                  </a:lnTo>
                  <a:lnTo>
                    <a:pt x="4524" y="181927"/>
                  </a:lnTo>
                  <a:lnTo>
                    <a:pt x="0" y="123063"/>
                  </a:lnTo>
                  <a:lnTo>
                    <a:pt x="333" y="115062"/>
                  </a:lnTo>
                  <a:lnTo>
                    <a:pt x="1238" y="107061"/>
                  </a:lnTo>
                  <a:lnTo>
                    <a:pt x="3000" y="99060"/>
                  </a:lnTo>
                  <a:lnTo>
                    <a:pt x="4167" y="90177"/>
                  </a:lnTo>
                  <a:lnTo>
                    <a:pt x="13858" y="49530"/>
                  </a:lnTo>
                  <a:lnTo>
                    <a:pt x="19764" y="33528"/>
                  </a:lnTo>
                  <a:lnTo>
                    <a:pt x="22336" y="25765"/>
                  </a:lnTo>
                  <a:lnTo>
                    <a:pt x="25479" y="18288"/>
                  </a:lnTo>
                  <a:lnTo>
                    <a:pt x="29194" y="10810"/>
                  </a:lnTo>
                  <a:lnTo>
                    <a:pt x="33480" y="3048"/>
                  </a:lnTo>
                  <a:lnTo>
                    <a:pt x="33480" y="1524"/>
                  </a:lnTo>
                  <a:lnTo>
                    <a:pt x="53292" y="1524"/>
                  </a:lnTo>
                  <a:lnTo>
                    <a:pt x="54816" y="3048"/>
                  </a:lnTo>
                  <a:lnTo>
                    <a:pt x="54816" y="4572"/>
                  </a:lnTo>
                  <a:lnTo>
                    <a:pt x="53292" y="6096"/>
                  </a:lnTo>
                  <a:lnTo>
                    <a:pt x="46982" y="21193"/>
                  </a:lnTo>
                  <a:lnTo>
                    <a:pt x="33480" y="67056"/>
                  </a:lnTo>
                  <a:lnTo>
                    <a:pt x="26193" y="115062"/>
                  </a:lnTo>
                  <a:lnTo>
                    <a:pt x="25860" y="131064"/>
                  </a:lnTo>
                  <a:lnTo>
                    <a:pt x="26408" y="147066"/>
                  </a:lnTo>
                  <a:lnTo>
                    <a:pt x="33480" y="195072"/>
                  </a:lnTo>
                  <a:lnTo>
                    <a:pt x="46982" y="241792"/>
                  </a:lnTo>
                  <a:lnTo>
                    <a:pt x="54816" y="259079"/>
                  </a:lnTo>
                  <a:lnTo>
                    <a:pt x="54816" y="262128"/>
                  </a:lnTo>
                  <a:close/>
                </a:path>
                <a:path w="55245" h="264160">
                  <a:moveTo>
                    <a:pt x="51768" y="263652"/>
                  </a:moveTo>
                  <a:lnTo>
                    <a:pt x="36528" y="263652"/>
                  </a:lnTo>
                  <a:lnTo>
                    <a:pt x="36528" y="262128"/>
                  </a:lnTo>
                  <a:lnTo>
                    <a:pt x="53292" y="262128"/>
                  </a:lnTo>
                  <a:lnTo>
                    <a:pt x="5176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96384" y="3590544"/>
              <a:ext cx="120396" cy="19507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742721" y="3590544"/>
              <a:ext cx="132515" cy="19812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902708" y="357377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31" y="114823"/>
                  </a:lnTo>
                  <a:lnTo>
                    <a:pt x="22860" y="67056"/>
                  </a:lnTo>
                  <a:lnTo>
                    <a:pt x="7858" y="21193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432" y="18168"/>
                  </a:lnTo>
                  <a:lnTo>
                    <a:pt x="45720" y="65532"/>
                  </a:lnTo>
                  <a:lnTo>
                    <a:pt x="54292" y="114823"/>
                  </a:lnTo>
                  <a:lnTo>
                    <a:pt x="54864" y="131064"/>
                  </a:lnTo>
                  <a:lnTo>
                    <a:pt x="54840" y="139946"/>
                  </a:lnTo>
                  <a:lnTo>
                    <a:pt x="50292" y="181927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44719" y="206121"/>
                  </a:lnTo>
                  <a:lnTo>
                    <a:pt x="39100" y="222123"/>
                  </a:lnTo>
                  <a:lnTo>
                    <a:pt x="36576" y="230124"/>
                  </a:lnTo>
                  <a:lnTo>
                    <a:pt x="33147" y="237243"/>
                  </a:lnTo>
                  <a:lnTo>
                    <a:pt x="29718" y="244792"/>
                  </a:lnTo>
                  <a:lnTo>
                    <a:pt x="26289" y="252626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8288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5363464" y="3592067"/>
            <a:ext cx="349250" cy="195580"/>
            <a:chOff x="5209031" y="3592067"/>
            <a:chExt cx="349250" cy="195580"/>
          </a:xfrm>
        </p:grpSpPr>
        <p:pic>
          <p:nvPicPr>
            <p:cNvPr id="85" name="object 8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209031" y="3593591"/>
              <a:ext cx="118872" cy="19354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364480" y="3593591"/>
              <a:ext cx="128016" cy="19354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532120" y="3592067"/>
              <a:ext cx="26034" cy="195580"/>
            </a:xfrm>
            <a:custGeom>
              <a:avLst/>
              <a:gdLst/>
              <a:ahLst/>
              <a:cxnLst/>
              <a:rect l="l" t="t" r="r" b="b"/>
              <a:pathLst>
                <a:path w="26035" h="195579">
                  <a:moveTo>
                    <a:pt x="22860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5" h="195579">
                  <a:moveTo>
                    <a:pt x="24384" y="193548"/>
                  </a:moveTo>
                  <a:lnTo>
                    <a:pt x="1524" y="193548"/>
                  </a:lnTo>
                  <a:lnTo>
                    <a:pt x="0" y="19202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4384" y="1524"/>
                  </a:lnTo>
                  <a:lnTo>
                    <a:pt x="25908" y="3048"/>
                  </a:lnTo>
                  <a:lnTo>
                    <a:pt x="25908" y="192024"/>
                  </a:lnTo>
                  <a:lnTo>
                    <a:pt x="24384" y="193548"/>
                  </a:lnTo>
                  <a:close/>
                </a:path>
                <a:path w="26035" h="195579">
                  <a:moveTo>
                    <a:pt x="21336" y="195072"/>
                  </a:moveTo>
                  <a:lnTo>
                    <a:pt x="4572" y="195072"/>
                  </a:lnTo>
                  <a:lnTo>
                    <a:pt x="3048" y="193548"/>
                  </a:lnTo>
                  <a:lnTo>
                    <a:pt x="22860" y="193548"/>
                  </a:lnTo>
                  <a:lnTo>
                    <a:pt x="21336" y="195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5762752" y="3592067"/>
            <a:ext cx="715010" cy="195580"/>
            <a:chOff x="5608319" y="3592067"/>
            <a:chExt cx="715010" cy="195580"/>
          </a:xfrm>
        </p:grpSpPr>
        <p:pic>
          <p:nvPicPr>
            <p:cNvPr id="89" name="object 8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608319" y="3593592"/>
              <a:ext cx="208788" cy="19354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46064" y="3592068"/>
              <a:ext cx="166116" cy="19507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044183" y="3592067"/>
              <a:ext cx="278891" cy="195072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6573520" y="3592067"/>
            <a:ext cx="449580" cy="236220"/>
            <a:chOff x="6419087" y="3592067"/>
            <a:chExt cx="449580" cy="236220"/>
          </a:xfrm>
        </p:grpSpPr>
        <p:pic>
          <p:nvPicPr>
            <p:cNvPr id="93" name="object 9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419087" y="3592067"/>
              <a:ext cx="126492" cy="19507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80632" y="3593592"/>
              <a:ext cx="106680" cy="19202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708647" y="3592067"/>
              <a:ext cx="160020" cy="236220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3607307" y="3957828"/>
            <a:ext cx="584200" cy="195580"/>
            <a:chOff x="3607307" y="3957828"/>
            <a:chExt cx="584200" cy="195580"/>
          </a:xfrm>
        </p:grpSpPr>
        <p:pic>
          <p:nvPicPr>
            <p:cNvPr id="97" name="object 9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607307" y="3957828"/>
              <a:ext cx="146304" cy="19507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784091" y="3957828"/>
              <a:ext cx="166116" cy="19507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82211" y="3959352"/>
              <a:ext cx="208788" cy="193548"/>
            </a:xfrm>
            <a:prstGeom prst="rect">
              <a:avLst/>
            </a:prstGeom>
          </p:spPr>
        </p:pic>
      </p:grpSp>
      <p:pic>
        <p:nvPicPr>
          <p:cNvPr id="100" name="object 10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41292" y="3959351"/>
            <a:ext cx="106680" cy="192023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445508" y="3939540"/>
            <a:ext cx="1232915" cy="263652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3585972" y="4322064"/>
            <a:ext cx="342900" cy="198120"/>
            <a:chOff x="3585972" y="4322064"/>
            <a:chExt cx="342900" cy="198120"/>
          </a:xfrm>
        </p:grpSpPr>
        <p:pic>
          <p:nvPicPr>
            <p:cNvPr id="103" name="object 10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71975" y="4322064"/>
              <a:ext cx="156897" cy="19811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85972" y="4323588"/>
              <a:ext cx="166116" cy="195072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976116" y="4325111"/>
            <a:ext cx="106680" cy="192023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4192523" y="4323588"/>
            <a:ext cx="26034" cy="195580"/>
          </a:xfrm>
          <a:custGeom>
            <a:avLst/>
            <a:gdLst/>
            <a:ahLst/>
            <a:cxnLst/>
            <a:rect l="l" t="t" r="r" b="b"/>
            <a:pathLst>
              <a:path w="26035" h="195579">
                <a:moveTo>
                  <a:pt x="22860" y="1524"/>
                </a:moveTo>
                <a:lnTo>
                  <a:pt x="4572" y="1524"/>
                </a:lnTo>
                <a:lnTo>
                  <a:pt x="4572" y="0"/>
                </a:lnTo>
                <a:lnTo>
                  <a:pt x="21336" y="0"/>
                </a:lnTo>
                <a:lnTo>
                  <a:pt x="22860" y="1524"/>
                </a:lnTo>
                <a:close/>
              </a:path>
              <a:path w="26035" h="195579">
                <a:moveTo>
                  <a:pt x="24384" y="193548"/>
                </a:moveTo>
                <a:lnTo>
                  <a:pt x="1524" y="193548"/>
                </a:lnTo>
                <a:lnTo>
                  <a:pt x="0" y="192024"/>
                </a:lnTo>
                <a:lnTo>
                  <a:pt x="0" y="3048"/>
                </a:lnTo>
                <a:lnTo>
                  <a:pt x="1524" y="1524"/>
                </a:lnTo>
                <a:lnTo>
                  <a:pt x="24384" y="1524"/>
                </a:lnTo>
                <a:lnTo>
                  <a:pt x="25908" y="3048"/>
                </a:lnTo>
                <a:lnTo>
                  <a:pt x="25908" y="192024"/>
                </a:lnTo>
                <a:lnTo>
                  <a:pt x="24384" y="193548"/>
                </a:lnTo>
                <a:close/>
              </a:path>
              <a:path w="26035" h="195579">
                <a:moveTo>
                  <a:pt x="21336" y="195072"/>
                </a:moveTo>
                <a:lnTo>
                  <a:pt x="4572" y="195072"/>
                </a:lnTo>
                <a:lnTo>
                  <a:pt x="3048" y="193548"/>
                </a:lnTo>
                <a:lnTo>
                  <a:pt x="22860" y="193548"/>
                </a:lnTo>
                <a:lnTo>
                  <a:pt x="21336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4268723" y="4323588"/>
            <a:ext cx="315595" cy="195580"/>
            <a:chOff x="4268723" y="4323588"/>
            <a:chExt cx="315595" cy="195580"/>
          </a:xfrm>
        </p:grpSpPr>
        <p:pic>
          <p:nvPicPr>
            <p:cNvPr id="108" name="object 1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268723" y="4323588"/>
              <a:ext cx="146304" cy="19507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439412" y="4325112"/>
              <a:ext cx="144780" cy="193548"/>
            </a:xfrm>
            <a:prstGeom prst="rect">
              <a:avLst/>
            </a:prstGeom>
          </p:spPr>
        </p:pic>
      </p:grpSp>
      <p:sp>
        <p:nvSpPr>
          <p:cNvPr id="110" name="object 110"/>
          <p:cNvSpPr/>
          <p:nvPr/>
        </p:nvSpPr>
        <p:spPr>
          <a:xfrm>
            <a:off x="3273552" y="4671059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19812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55245" h="264160">
                <a:moveTo>
                  <a:pt x="21336" y="3048"/>
                </a:moveTo>
                <a:lnTo>
                  <a:pt x="1524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1336" y="3048"/>
                </a:lnTo>
                <a:close/>
              </a:path>
              <a:path w="55245" h="264160">
                <a:moveTo>
                  <a:pt x="18288" y="263651"/>
                </a:moveTo>
                <a:lnTo>
                  <a:pt x="3048" y="263651"/>
                </a:lnTo>
                <a:lnTo>
                  <a:pt x="0" y="260604"/>
                </a:lnTo>
                <a:lnTo>
                  <a:pt x="0" y="259080"/>
                </a:lnTo>
                <a:lnTo>
                  <a:pt x="1524" y="257556"/>
                </a:lnTo>
                <a:lnTo>
                  <a:pt x="7858" y="241792"/>
                </a:lnTo>
                <a:lnTo>
                  <a:pt x="22860" y="195072"/>
                </a:lnTo>
                <a:lnTo>
                  <a:pt x="28646" y="147066"/>
                </a:lnTo>
                <a:lnTo>
                  <a:pt x="28956" y="131064"/>
                </a:lnTo>
                <a:lnTo>
                  <a:pt x="28631" y="114823"/>
                </a:lnTo>
                <a:lnTo>
                  <a:pt x="22860" y="67056"/>
                </a:lnTo>
                <a:lnTo>
                  <a:pt x="7858" y="21193"/>
                </a:lnTo>
                <a:lnTo>
                  <a:pt x="1524" y="6096"/>
                </a:lnTo>
                <a:lnTo>
                  <a:pt x="1524" y="4572"/>
                </a:lnTo>
                <a:lnTo>
                  <a:pt x="0" y="4572"/>
                </a:lnTo>
                <a:lnTo>
                  <a:pt x="0" y="3048"/>
                </a:lnTo>
                <a:lnTo>
                  <a:pt x="22860" y="3048"/>
                </a:lnTo>
                <a:lnTo>
                  <a:pt x="29432" y="18168"/>
                </a:lnTo>
                <a:lnTo>
                  <a:pt x="45720" y="65532"/>
                </a:lnTo>
                <a:lnTo>
                  <a:pt x="54292" y="114823"/>
                </a:lnTo>
                <a:lnTo>
                  <a:pt x="54864" y="131064"/>
                </a:lnTo>
                <a:lnTo>
                  <a:pt x="54840" y="139946"/>
                </a:lnTo>
                <a:lnTo>
                  <a:pt x="50292" y="181927"/>
                </a:lnTo>
                <a:lnTo>
                  <a:pt x="48625" y="190095"/>
                </a:lnTo>
                <a:lnTo>
                  <a:pt x="47244" y="198120"/>
                </a:lnTo>
                <a:lnTo>
                  <a:pt x="44719" y="206121"/>
                </a:lnTo>
                <a:lnTo>
                  <a:pt x="39100" y="222123"/>
                </a:lnTo>
                <a:lnTo>
                  <a:pt x="36576" y="230124"/>
                </a:lnTo>
                <a:lnTo>
                  <a:pt x="33147" y="237886"/>
                </a:lnTo>
                <a:lnTo>
                  <a:pt x="26289" y="252841"/>
                </a:lnTo>
                <a:lnTo>
                  <a:pt x="22860" y="260604"/>
                </a:lnTo>
                <a:lnTo>
                  <a:pt x="21336" y="260604"/>
                </a:lnTo>
                <a:lnTo>
                  <a:pt x="21336" y="262127"/>
                </a:lnTo>
                <a:lnTo>
                  <a:pt x="19812" y="262127"/>
                </a:lnTo>
                <a:lnTo>
                  <a:pt x="18288" y="263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" name="object 111"/>
          <p:cNvGrpSpPr/>
          <p:nvPr/>
        </p:nvGrpSpPr>
        <p:grpSpPr>
          <a:xfrm>
            <a:off x="1914144" y="5056632"/>
            <a:ext cx="367665" cy="247015"/>
            <a:chOff x="1914144" y="5056632"/>
            <a:chExt cx="367665" cy="247015"/>
          </a:xfrm>
        </p:grpSpPr>
        <p:pic>
          <p:nvPicPr>
            <p:cNvPr id="112" name="object 11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14144" y="5056632"/>
              <a:ext cx="150876" cy="19354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86356" y="5102352"/>
              <a:ext cx="137160" cy="20116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2249424" y="5111495"/>
              <a:ext cx="32384" cy="139065"/>
            </a:xfrm>
            <a:custGeom>
              <a:avLst/>
              <a:gdLst/>
              <a:ahLst/>
              <a:cxnLst/>
              <a:rect l="l" t="t" r="r" b="b"/>
              <a:pathLst>
                <a:path w="32385" h="139064">
                  <a:moveTo>
                    <a:pt x="24384" y="1524"/>
                  </a:moveTo>
                  <a:lnTo>
                    <a:pt x="7620" y="1524"/>
                  </a:lnTo>
                  <a:lnTo>
                    <a:pt x="10668" y="0"/>
                  </a:lnTo>
                  <a:lnTo>
                    <a:pt x="21336" y="0"/>
                  </a:lnTo>
                  <a:lnTo>
                    <a:pt x="24384" y="1524"/>
                  </a:lnTo>
                  <a:close/>
                </a:path>
                <a:path w="32385" h="139064">
                  <a:moveTo>
                    <a:pt x="27432" y="3048"/>
                  </a:moveTo>
                  <a:lnTo>
                    <a:pt x="4572" y="3048"/>
                  </a:lnTo>
                  <a:lnTo>
                    <a:pt x="6096" y="1524"/>
                  </a:lnTo>
                  <a:lnTo>
                    <a:pt x="25908" y="1524"/>
                  </a:lnTo>
                  <a:lnTo>
                    <a:pt x="27432" y="3048"/>
                  </a:lnTo>
                  <a:close/>
                </a:path>
                <a:path w="32385" h="139064">
                  <a:moveTo>
                    <a:pt x="27432" y="33528"/>
                  </a:moveTo>
                  <a:lnTo>
                    <a:pt x="4572" y="33528"/>
                  </a:lnTo>
                  <a:lnTo>
                    <a:pt x="1524" y="30480"/>
                  </a:lnTo>
                  <a:lnTo>
                    <a:pt x="1524" y="28956"/>
                  </a:lnTo>
                  <a:lnTo>
                    <a:pt x="0" y="25908"/>
                  </a:lnTo>
                  <a:lnTo>
                    <a:pt x="0" y="9144"/>
                  </a:lnTo>
                  <a:lnTo>
                    <a:pt x="1524" y="7620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0480" y="7620"/>
                  </a:lnTo>
                  <a:lnTo>
                    <a:pt x="32004" y="9144"/>
                  </a:lnTo>
                  <a:lnTo>
                    <a:pt x="32004" y="25908"/>
                  </a:lnTo>
                  <a:lnTo>
                    <a:pt x="30480" y="28956"/>
                  </a:lnTo>
                  <a:lnTo>
                    <a:pt x="30480" y="30480"/>
                  </a:lnTo>
                  <a:lnTo>
                    <a:pt x="27432" y="33528"/>
                  </a:lnTo>
                  <a:close/>
                </a:path>
                <a:path w="32385" h="139064">
                  <a:moveTo>
                    <a:pt x="21336" y="35052"/>
                  </a:moveTo>
                  <a:lnTo>
                    <a:pt x="10668" y="35052"/>
                  </a:lnTo>
                  <a:lnTo>
                    <a:pt x="7620" y="33528"/>
                  </a:lnTo>
                  <a:lnTo>
                    <a:pt x="24384" y="33528"/>
                  </a:lnTo>
                  <a:lnTo>
                    <a:pt x="21336" y="35052"/>
                  </a:lnTo>
                  <a:close/>
                </a:path>
                <a:path w="32385" h="139064">
                  <a:moveTo>
                    <a:pt x="24384" y="105156"/>
                  </a:moveTo>
                  <a:lnTo>
                    <a:pt x="7620" y="105156"/>
                  </a:lnTo>
                  <a:lnTo>
                    <a:pt x="10668" y="103632"/>
                  </a:lnTo>
                  <a:lnTo>
                    <a:pt x="21336" y="103632"/>
                  </a:lnTo>
                  <a:lnTo>
                    <a:pt x="24384" y="105156"/>
                  </a:lnTo>
                  <a:close/>
                </a:path>
                <a:path w="32385" h="139064">
                  <a:moveTo>
                    <a:pt x="28956" y="108204"/>
                  </a:moveTo>
                  <a:lnTo>
                    <a:pt x="3048" y="108204"/>
                  </a:lnTo>
                  <a:lnTo>
                    <a:pt x="6096" y="105156"/>
                  </a:lnTo>
                  <a:lnTo>
                    <a:pt x="25908" y="105156"/>
                  </a:lnTo>
                  <a:lnTo>
                    <a:pt x="28956" y="108204"/>
                  </a:lnTo>
                  <a:close/>
                </a:path>
                <a:path w="32385" h="139064">
                  <a:moveTo>
                    <a:pt x="27432" y="137160"/>
                  </a:moveTo>
                  <a:lnTo>
                    <a:pt x="4572" y="137160"/>
                  </a:lnTo>
                  <a:lnTo>
                    <a:pt x="1524" y="134112"/>
                  </a:lnTo>
                  <a:lnTo>
                    <a:pt x="1524" y="132588"/>
                  </a:lnTo>
                  <a:lnTo>
                    <a:pt x="0" y="129540"/>
                  </a:lnTo>
                  <a:lnTo>
                    <a:pt x="0" y="112776"/>
                  </a:lnTo>
                  <a:lnTo>
                    <a:pt x="1524" y="111252"/>
                  </a:lnTo>
                  <a:lnTo>
                    <a:pt x="1524" y="108204"/>
                  </a:lnTo>
                  <a:lnTo>
                    <a:pt x="30480" y="108204"/>
                  </a:lnTo>
                  <a:lnTo>
                    <a:pt x="30480" y="111252"/>
                  </a:lnTo>
                  <a:lnTo>
                    <a:pt x="32004" y="112776"/>
                  </a:lnTo>
                  <a:lnTo>
                    <a:pt x="32004" y="129540"/>
                  </a:lnTo>
                  <a:lnTo>
                    <a:pt x="30480" y="132588"/>
                  </a:lnTo>
                  <a:lnTo>
                    <a:pt x="30480" y="134112"/>
                  </a:lnTo>
                  <a:lnTo>
                    <a:pt x="27432" y="137160"/>
                  </a:lnTo>
                  <a:close/>
                </a:path>
                <a:path w="32385" h="139064">
                  <a:moveTo>
                    <a:pt x="21336" y="138684"/>
                  </a:moveTo>
                  <a:lnTo>
                    <a:pt x="10668" y="138684"/>
                  </a:lnTo>
                  <a:lnTo>
                    <a:pt x="7620" y="137160"/>
                  </a:lnTo>
                  <a:lnTo>
                    <a:pt x="24384" y="137160"/>
                  </a:lnTo>
                  <a:lnTo>
                    <a:pt x="21336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2397251" y="5053584"/>
            <a:ext cx="670560" cy="198120"/>
            <a:chOff x="2397251" y="5053584"/>
            <a:chExt cx="670560" cy="198120"/>
          </a:xfrm>
        </p:grpSpPr>
        <p:pic>
          <p:nvPicPr>
            <p:cNvPr id="116" name="object 11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97251" y="5056632"/>
              <a:ext cx="147828" cy="19202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83180" y="5056632"/>
              <a:ext cx="129540" cy="19354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37188" y="5053584"/>
              <a:ext cx="172042" cy="19812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948940" y="5056631"/>
              <a:ext cx="118872" cy="193548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3150108" y="5055107"/>
            <a:ext cx="722630" cy="195580"/>
            <a:chOff x="3150108" y="5055107"/>
            <a:chExt cx="722630" cy="195580"/>
          </a:xfrm>
        </p:grpSpPr>
        <p:pic>
          <p:nvPicPr>
            <p:cNvPr id="121" name="object 1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150108" y="5055107"/>
              <a:ext cx="291083" cy="19507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473196" y="5056631"/>
              <a:ext cx="126492" cy="19202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637788" y="5055108"/>
              <a:ext cx="100584" cy="19354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65803" y="5056631"/>
              <a:ext cx="106680" cy="192023"/>
            </a:xfrm>
            <a:prstGeom prst="rect">
              <a:avLst/>
            </a:prstGeom>
          </p:spPr>
        </p:pic>
      </p:grpSp>
      <p:pic>
        <p:nvPicPr>
          <p:cNvPr id="125" name="object 125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3963923" y="5055107"/>
            <a:ext cx="166116" cy="195072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572768" y="5765291"/>
            <a:ext cx="1871472" cy="269748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3532632" y="5835396"/>
            <a:ext cx="271271" cy="147828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3901439" y="5765291"/>
            <a:ext cx="1063752" cy="269747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5059680" y="5765291"/>
            <a:ext cx="1261871" cy="2697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076" y="643128"/>
            <a:ext cx="2083307" cy="3596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3635" y="647700"/>
            <a:ext cx="2118312" cy="3535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5392" y="736092"/>
            <a:ext cx="377951" cy="1996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3739" y="643127"/>
            <a:ext cx="1502547" cy="3611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99231" y="1130808"/>
            <a:ext cx="1487424" cy="2926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9432" y="1130808"/>
            <a:ext cx="1924811" cy="35966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643116" y="1135379"/>
            <a:ext cx="86995" cy="353695"/>
          </a:xfrm>
          <a:custGeom>
            <a:avLst/>
            <a:gdLst/>
            <a:ahLst/>
            <a:cxnLst/>
            <a:rect l="l" t="t" r="r" b="b"/>
            <a:pathLst>
              <a:path w="86995" h="353694">
                <a:moveTo>
                  <a:pt x="79248" y="1524"/>
                </a:moveTo>
                <a:lnTo>
                  <a:pt x="48768" y="1524"/>
                </a:lnTo>
                <a:lnTo>
                  <a:pt x="51816" y="0"/>
                </a:lnTo>
                <a:lnTo>
                  <a:pt x="76200" y="0"/>
                </a:lnTo>
                <a:lnTo>
                  <a:pt x="79248" y="1524"/>
                </a:lnTo>
                <a:close/>
              </a:path>
              <a:path w="86995" h="353694">
                <a:moveTo>
                  <a:pt x="83820" y="3048"/>
                </a:moveTo>
                <a:lnTo>
                  <a:pt x="44196" y="3048"/>
                </a:lnTo>
                <a:lnTo>
                  <a:pt x="45720" y="1524"/>
                </a:lnTo>
                <a:lnTo>
                  <a:pt x="82296" y="1524"/>
                </a:lnTo>
                <a:lnTo>
                  <a:pt x="83820" y="3048"/>
                </a:lnTo>
                <a:close/>
              </a:path>
              <a:path w="86995" h="353694">
                <a:moveTo>
                  <a:pt x="82296" y="352044"/>
                </a:moveTo>
                <a:lnTo>
                  <a:pt x="47244" y="352044"/>
                </a:lnTo>
                <a:lnTo>
                  <a:pt x="45720" y="350520"/>
                </a:lnTo>
                <a:lnTo>
                  <a:pt x="44196" y="350520"/>
                </a:lnTo>
                <a:lnTo>
                  <a:pt x="44196" y="348996"/>
                </a:lnTo>
                <a:lnTo>
                  <a:pt x="42672" y="348996"/>
                </a:lnTo>
                <a:lnTo>
                  <a:pt x="42672" y="347472"/>
                </a:lnTo>
                <a:lnTo>
                  <a:pt x="37242" y="337185"/>
                </a:lnTo>
                <a:lnTo>
                  <a:pt x="32385" y="326898"/>
                </a:lnTo>
                <a:lnTo>
                  <a:pt x="28098" y="316611"/>
                </a:lnTo>
                <a:lnTo>
                  <a:pt x="24384" y="306324"/>
                </a:lnTo>
                <a:lnTo>
                  <a:pt x="20097" y="295798"/>
                </a:lnTo>
                <a:lnTo>
                  <a:pt x="8405" y="253126"/>
                </a:lnTo>
                <a:lnTo>
                  <a:pt x="1928" y="209573"/>
                </a:lnTo>
                <a:lnTo>
                  <a:pt x="0" y="176784"/>
                </a:lnTo>
                <a:lnTo>
                  <a:pt x="261" y="165377"/>
                </a:lnTo>
                <a:lnTo>
                  <a:pt x="4452" y="121396"/>
                </a:lnTo>
                <a:lnTo>
                  <a:pt x="13239" y="78105"/>
                </a:lnTo>
                <a:lnTo>
                  <a:pt x="24384" y="47244"/>
                </a:lnTo>
                <a:lnTo>
                  <a:pt x="28098" y="36075"/>
                </a:lnTo>
                <a:lnTo>
                  <a:pt x="32385" y="25336"/>
                </a:lnTo>
                <a:lnTo>
                  <a:pt x="37242" y="14882"/>
                </a:lnTo>
                <a:lnTo>
                  <a:pt x="42672" y="4572"/>
                </a:lnTo>
                <a:lnTo>
                  <a:pt x="42672" y="3048"/>
                </a:lnTo>
                <a:lnTo>
                  <a:pt x="85344" y="3048"/>
                </a:lnTo>
                <a:lnTo>
                  <a:pt x="85344" y="6096"/>
                </a:lnTo>
                <a:lnTo>
                  <a:pt x="86868" y="7620"/>
                </a:lnTo>
                <a:lnTo>
                  <a:pt x="85344" y="9144"/>
                </a:lnTo>
                <a:lnTo>
                  <a:pt x="85344" y="10668"/>
                </a:lnTo>
                <a:lnTo>
                  <a:pt x="77676" y="30360"/>
                </a:lnTo>
                <a:lnTo>
                  <a:pt x="65198" y="70889"/>
                </a:lnTo>
                <a:lnTo>
                  <a:pt x="56959" y="112037"/>
                </a:lnTo>
                <a:lnTo>
                  <a:pt x="52387" y="153804"/>
                </a:lnTo>
                <a:lnTo>
                  <a:pt x="51816" y="175260"/>
                </a:lnTo>
                <a:lnTo>
                  <a:pt x="52387" y="196953"/>
                </a:lnTo>
                <a:lnTo>
                  <a:pt x="56959" y="239768"/>
                </a:lnTo>
                <a:lnTo>
                  <a:pt x="65198" y="281154"/>
                </a:lnTo>
                <a:lnTo>
                  <a:pt x="77676" y="321683"/>
                </a:lnTo>
                <a:lnTo>
                  <a:pt x="85344" y="341376"/>
                </a:lnTo>
                <a:lnTo>
                  <a:pt x="85344" y="342900"/>
                </a:lnTo>
                <a:lnTo>
                  <a:pt x="86868" y="344424"/>
                </a:lnTo>
                <a:lnTo>
                  <a:pt x="86868" y="347472"/>
                </a:lnTo>
                <a:lnTo>
                  <a:pt x="82296" y="352044"/>
                </a:lnTo>
                <a:close/>
              </a:path>
              <a:path w="86995" h="353694">
                <a:moveTo>
                  <a:pt x="74676" y="353568"/>
                </a:moveTo>
                <a:lnTo>
                  <a:pt x="53340" y="353568"/>
                </a:lnTo>
                <a:lnTo>
                  <a:pt x="50292" y="352044"/>
                </a:lnTo>
                <a:lnTo>
                  <a:pt x="77724" y="352044"/>
                </a:lnTo>
                <a:lnTo>
                  <a:pt x="74676" y="35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5704" y="1161287"/>
            <a:ext cx="783590" cy="259079"/>
          </a:xfrm>
          <a:custGeom>
            <a:avLst/>
            <a:gdLst/>
            <a:ahLst/>
            <a:cxnLst/>
            <a:rect l="l" t="t" r="r" b="b"/>
            <a:pathLst>
              <a:path w="783590" h="259080">
                <a:moveTo>
                  <a:pt x="190500" y="249936"/>
                </a:moveTo>
                <a:lnTo>
                  <a:pt x="188976" y="248412"/>
                </a:lnTo>
                <a:lnTo>
                  <a:pt x="188976" y="243840"/>
                </a:lnTo>
                <a:lnTo>
                  <a:pt x="187452" y="239268"/>
                </a:lnTo>
                <a:lnTo>
                  <a:pt x="184404" y="234696"/>
                </a:lnTo>
                <a:lnTo>
                  <a:pt x="163068" y="182880"/>
                </a:lnTo>
                <a:lnTo>
                  <a:pt x="160020" y="176784"/>
                </a:lnTo>
                <a:lnTo>
                  <a:pt x="158496" y="172212"/>
                </a:lnTo>
                <a:lnTo>
                  <a:pt x="155448" y="167640"/>
                </a:lnTo>
                <a:lnTo>
                  <a:pt x="152400" y="161544"/>
                </a:lnTo>
                <a:lnTo>
                  <a:pt x="149352" y="158496"/>
                </a:lnTo>
                <a:lnTo>
                  <a:pt x="146304" y="153924"/>
                </a:lnTo>
                <a:lnTo>
                  <a:pt x="144780" y="152400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6492" y="137160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0584"/>
                </a:lnTo>
                <a:lnTo>
                  <a:pt x="173736" y="9448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8392" y="39624"/>
                </a:lnTo>
                <a:lnTo>
                  <a:pt x="92964" y="41148"/>
                </a:lnTo>
                <a:lnTo>
                  <a:pt x="97536" y="41148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2192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7244" y="256032"/>
                </a:lnTo>
                <a:lnTo>
                  <a:pt x="48768" y="256032"/>
                </a:lnTo>
                <a:lnTo>
                  <a:pt x="50292" y="254508"/>
                </a:lnTo>
                <a:lnTo>
                  <a:pt x="50292" y="252984"/>
                </a:lnTo>
                <a:lnTo>
                  <a:pt x="51816" y="251460"/>
                </a:lnTo>
                <a:lnTo>
                  <a:pt x="51816" y="152400"/>
                </a:lnTo>
                <a:lnTo>
                  <a:pt x="73152" y="152400"/>
                </a:lnTo>
                <a:lnTo>
                  <a:pt x="86868" y="156972"/>
                </a:lnTo>
                <a:lnTo>
                  <a:pt x="92964" y="163068"/>
                </a:lnTo>
                <a:lnTo>
                  <a:pt x="97536" y="166116"/>
                </a:lnTo>
                <a:lnTo>
                  <a:pt x="99060" y="170688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4112" y="252984"/>
                </a:lnTo>
                <a:lnTo>
                  <a:pt x="137160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79832" y="259080"/>
                </a:lnTo>
                <a:lnTo>
                  <a:pt x="182880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4508"/>
                </a:lnTo>
                <a:lnTo>
                  <a:pt x="190500" y="249936"/>
                </a:lnTo>
                <a:close/>
              </a:path>
              <a:path w="783590" h="259080">
                <a:moveTo>
                  <a:pt x="440423" y="124968"/>
                </a:moveTo>
                <a:lnTo>
                  <a:pt x="435927" y="83616"/>
                </a:lnTo>
                <a:lnTo>
                  <a:pt x="415213" y="41148"/>
                </a:lnTo>
                <a:lnTo>
                  <a:pt x="387083" y="17183"/>
                </a:lnTo>
                <a:lnTo>
                  <a:pt x="387083" y="126492"/>
                </a:lnTo>
                <a:lnTo>
                  <a:pt x="386803" y="137617"/>
                </a:lnTo>
                <a:lnTo>
                  <a:pt x="376605" y="180975"/>
                </a:lnTo>
                <a:lnTo>
                  <a:pt x="335457" y="213194"/>
                </a:lnTo>
                <a:lnTo>
                  <a:pt x="306311" y="216408"/>
                </a:lnTo>
                <a:lnTo>
                  <a:pt x="278879" y="216408"/>
                </a:lnTo>
                <a:lnTo>
                  <a:pt x="278879" y="41148"/>
                </a:lnTo>
                <a:lnTo>
                  <a:pt x="306311" y="41148"/>
                </a:lnTo>
                <a:lnTo>
                  <a:pt x="344411" y="47244"/>
                </a:lnTo>
                <a:lnTo>
                  <a:pt x="373938" y="71539"/>
                </a:lnTo>
                <a:lnTo>
                  <a:pt x="382511" y="92964"/>
                </a:lnTo>
                <a:lnTo>
                  <a:pt x="384517" y="100990"/>
                </a:lnTo>
                <a:lnTo>
                  <a:pt x="385940" y="109156"/>
                </a:lnTo>
                <a:lnTo>
                  <a:pt x="386803" y="117614"/>
                </a:lnTo>
                <a:lnTo>
                  <a:pt x="387083" y="126492"/>
                </a:lnTo>
                <a:lnTo>
                  <a:pt x="387083" y="17183"/>
                </a:lnTo>
                <a:lnTo>
                  <a:pt x="340601" y="2095"/>
                </a:lnTo>
                <a:lnTo>
                  <a:pt x="309359" y="0"/>
                </a:lnTo>
                <a:lnTo>
                  <a:pt x="239255" y="0"/>
                </a:lnTo>
                <a:lnTo>
                  <a:pt x="234683" y="1524"/>
                </a:lnTo>
                <a:lnTo>
                  <a:pt x="231635" y="4572"/>
                </a:lnTo>
                <a:lnTo>
                  <a:pt x="228587" y="6096"/>
                </a:lnTo>
                <a:lnTo>
                  <a:pt x="227063" y="10668"/>
                </a:lnTo>
                <a:lnTo>
                  <a:pt x="227063" y="246888"/>
                </a:lnTo>
                <a:lnTo>
                  <a:pt x="228587" y="251460"/>
                </a:lnTo>
                <a:lnTo>
                  <a:pt x="231635" y="252984"/>
                </a:lnTo>
                <a:lnTo>
                  <a:pt x="234683" y="256032"/>
                </a:lnTo>
                <a:lnTo>
                  <a:pt x="239255" y="257556"/>
                </a:lnTo>
                <a:lnTo>
                  <a:pt x="304787" y="257556"/>
                </a:lnTo>
                <a:lnTo>
                  <a:pt x="349796" y="253060"/>
                </a:lnTo>
                <a:lnTo>
                  <a:pt x="395922" y="234505"/>
                </a:lnTo>
                <a:lnTo>
                  <a:pt x="426161" y="197929"/>
                </a:lnTo>
                <a:lnTo>
                  <a:pt x="438137" y="157734"/>
                </a:lnTo>
                <a:lnTo>
                  <a:pt x="439851" y="141782"/>
                </a:lnTo>
                <a:lnTo>
                  <a:pt x="440423" y="124968"/>
                </a:lnTo>
                <a:close/>
              </a:path>
              <a:path w="783590" h="259080">
                <a:moveTo>
                  <a:pt x="783323" y="12192"/>
                </a:moveTo>
                <a:lnTo>
                  <a:pt x="781799" y="9144"/>
                </a:lnTo>
                <a:lnTo>
                  <a:pt x="778751" y="6096"/>
                </a:lnTo>
                <a:lnTo>
                  <a:pt x="777227" y="3048"/>
                </a:lnTo>
                <a:lnTo>
                  <a:pt x="775703" y="3048"/>
                </a:lnTo>
                <a:lnTo>
                  <a:pt x="769607" y="0"/>
                </a:lnTo>
                <a:lnTo>
                  <a:pt x="719315" y="0"/>
                </a:lnTo>
                <a:lnTo>
                  <a:pt x="716267" y="1524"/>
                </a:lnTo>
                <a:lnTo>
                  <a:pt x="711695" y="3048"/>
                </a:lnTo>
                <a:lnTo>
                  <a:pt x="705599" y="6096"/>
                </a:lnTo>
                <a:lnTo>
                  <a:pt x="704075" y="9144"/>
                </a:lnTo>
                <a:lnTo>
                  <a:pt x="701027" y="12192"/>
                </a:lnTo>
                <a:lnTo>
                  <a:pt x="699503" y="15240"/>
                </a:lnTo>
                <a:lnTo>
                  <a:pt x="696455" y="19812"/>
                </a:lnTo>
                <a:lnTo>
                  <a:pt x="694931" y="24384"/>
                </a:lnTo>
                <a:lnTo>
                  <a:pt x="693407" y="30480"/>
                </a:lnTo>
                <a:lnTo>
                  <a:pt x="633971" y="182880"/>
                </a:lnTo>
                <a:lnTo>
                  <a:pt x="582053" y="41148"/>
                </a:lnTo>
                <a:lnTo>
                  <a:pt x="577583" y="28956"/>
                </a:lnTo>
                <a:lnTo>
                  <a:pt x="574535" y="19812"/>
                </a:lnTo>
                <a:lnTo>
                  <a:pt x="571487" y="15240"/>
                </a:lnTo>
                <a:lnTo>
                  <a:pt x="569963" y="12192"/>
                </a:lnTo>
                <a:lnTo>
                  <a:pt x="563867" y="6096"/>
                </a:lnTo>
                <a:lnTo>
                  <a:pt x="557771" y="3048"/>
                </a:lnTo>
                <a:lnTo>
                  <a:pt x="548627" y="0"/>
                </a:lnTo>
                <a:lnTo>
                  <a:pt x="496811" y="0"/>
                </a:lnTo>
                <a:lnTo>
                  <a:pt x="492239" y="1524"/>
                </a:lnTo>
                <a:lnTo>
                  <a:pt x="489191" y="6096"/>
                </a:lnTo>
                <a:lnTo>
                  <a:pt x="486143" y="9144"/>
                </a:lnTo>
                <a:lnTo>
                  <a:pt x="483095" y="13716"/>
                </a:lnTo>
                <a:lnTo>
                  <a:pt x="483095" y="251460"/>
                </a:lnTo>
                <a:lnTo>
                  <a:pt x="484619" y="252984"/>
                </a:lnTo>
                <a:lnTo>
                  <a:pt x="484619" y="254508"/>
                </a:lnTo>
                <a:lnTo>
                  <a:pt x="486143" y="256032"/>
                </a:lnTo>
                <a:lnTo>
                  <a:pt x="489191" y="257556"/>
                </a:lnTo>
                <a:lnTo>
                  <a:pt x="493763" y="257556"/>
                </a:lnTo>
                <a:lnTo>
                  <a:pt x="496811" y="259080"/>
                </a:lnTo>
                <a:lnTo>
                  <a:pt x="519671" y="259080"/>
                </a:lnTo>
                <a:lnTo>
                  <a:pt x="522719" y="257556"/>
                </a:lnTo>
                <a:lnTo>
                  <a:pt x="527291" y="257556"/>
                </a:lnTo>
                <a:lnTo>
                  <a:pt x="528815" y="256032"/>
                </a:lnTo>
                <a:lnTo>
                  <a:pt x="530339" y="256032"/>
                </a:lnTo>
                <a:lnTo>
                  <a:pt x="531863" y="254508"/>
                </a:lnTo>
                <a:lnTo>
                  <a:pt x="531863" y="41148"/>
                </a:lnTo>
                <a:lnTo>
                  <a:pt x="533387" y="41148"/>
                </a:lnTo>
                <a:lnTo>
                  <a:pt x="605015" y="249936"/>
                </a:lnTo>
                <a:lnTo>
                  <a:pt x="606539" y="251460"/>
                </a:lnTo>
                <a:lnTo>
                  <a:pt x="606539" y="252984"/>
                </a:lnTo>
                <a:lnTo>
                  <a:pt x="609587" y="256032"/>
                </a:lnTo>
                <a:lnTo>
                  <a:pt x="611111" y="256032"/>
                </a:lnTo>
                <a:lnTo>
                  <a:pt x="612635" y="257556"/>
                </a:lnTo>
                <a:lnTo>
                  <a:pt x="617207" y="257556"/>
                </a:lnTo>
                <a:lnTo>
                  <a:pt x="620255" y="259080"/>
                </a:lnTo>
                <a:lnTo>
                  <a:pt x="647687" y="259080"/>
                </a:lnTo>
                <a:lnTo>
                  <a:pt x="649211" y="257556"/>
                </a:lnTo>
                <a:lnTo>
                  <a:pt x="652259" y="257556"/>
                </a:lnTo>
                <a:lnTo>
                  <a:pt x="653783" y="256032"/>
                </a:lnTo>
                <a:lnTo>
                  <a:pt x="655307" y="256032"/>
                </a:lnTo>
                <a:lnTo>
                  <a:pt x="658355" y="252984"/>
                </a:lnTo>
                <a:lnTo>
                  <a:pt x="658355" y="251460"/>
                </a:lnTo>
                <a:lnTo>
                  <a:pt x="659879" y="249936"/>
                </a:lnTo>
                <a:lnTo>
                  <a:pt x="683869" y="182880"/>
                </a:lnTo>
                <a:lnTo>
                  <a:pt x="734555" y="41148"/>
                </a:lnTo>
                <a:lnTo>
                  <a:pt x="734555" y="251460"/>
                </a:lnTo>
                <a:lnTo>
                  <a:pt x="736079" y="252984"/>
                </a:lnTo>
                <a:lnTo>
                  <a:pt x="736079" y="254508"/>
                </a:lnTo>
                <a:lnTo>
                  <a:pt x="737603" y="256032"/>
                </a:lnTo>
                <a:lnTo>
                  <a:pt x="739127" y="256032"/>
                </a:lnTo>
                <a:lnTo>
                  <a:pt x="740651" y="257556"/>
                </a:lnTo>
                <a:lnTo>
                  <a:pt x="745223" y="257556"/>
                </a:lnTo>
                <a:lnTo>
                  <a:pt x="748271" y="259080"/>
                </a:lnTo>
                <a:lnTo>
                  <a:pt x="771131" y="259080"/>
                </a:lnTo>
                <a:lnTo>
                  <a:pt x="774179" y="257556"/>
                </a:lnTo>
                <a:lnTo>
                  <a:pt x="778751" y="257556"/>
                </a:lnTo>
                <a:lnTo>
                  <a:pt x="780275" y="256032"/>
                </a:lnTo>
                <a:lnTo>
                  <a:pt x="781799" y="256032"/>
                </a:lnTo>
                <a:lnTo>
                  <a:pt x="783323" y="254508"/>
                </a:lnTo>
                <a:lnTo>
                  <a:pt x="783323" y="41148"/>
                </a:lnTo>
                <a:lnTo>
                  <a:pt x="783323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4759" y="1135379"/>
            <a:ext cx="86995" cy="353695"/>
          </a:xfrm>
          <a:custGeom>
            <a:avLst/>
            <a:gdLst/>
            <a:ahLst/>
            <a:cxnLst/>
            <a:rect l="l" t="t" r="r" b="b"/>
            <a:pathLst>
              <a:path w="86995" h="353694">
                <a:moveTo>
                  <a:pt x="36576" y="1524"/>
                </a:moveTo>
                <a:lnTo>
                  <a:pt x="7620" y="1524"/>
                </a:lnTo>
                <a:lnTo>
                  <a:pt x="10668" y="0"/>
                </a:lnTo>
                <a:lnTo>
                  <a:pt x="35052" y="0"/>
                </a:lnTo>
                <a:lnTo>
                  <a:pt x="36576" y="1524"/>
                </a:lnTo>
                <a:close/>
              </a:path>
              <a:path w="86995" h="353694">
                <a:moveTo>
                  <a:pt x="39624" y="352044"/>
                </a:moveTo>
                <a:lnTo>
                  <a:pt x="3048" y="352044"/>
                </a:lnTo>
                <a:lnTo>
                  <a:pt x="0" y="348996"/>
                </a:lnTo>
                <a:lnTo>
                  <a:pt x="0" y="342900"/>
                </a:lnTo>
                <a:lnTo>
                  <a:pt x="1524" y="341376"/>
                </a:lnTo>
                <a:lnTo>
                  <a:pt x="8977" y="321683"/>
                </a:lnTo>
                <a:lnTo>
                  <a:pt x="21026" y="281154"/>
                </a:lnTo>
                <a:lnTo>
                  <a:pt x="29908" y="239768"/>
                </a:lnTo>
                <a:lnTo>
                  <a:pt x="34480" y="196953"/>
                </a:lnTo>
                <a:lnTo>
                  <a:pt x="35052" y="175260"/>
                </a:lnTo>
                <a:lnTo>
                  <a:pt x="34480" y="153804"/>
                </a:lnTo>
                <a:lnTo>
                  <a:pt x="29908" y="112037"/>
                </a:lnTo>
                <a:lnTo>
                  <a:pt x="21669" y="70889"/>
                </a:lnTo>
                <a:lnTo>
                  <a:pt x="9191" y="30360"/>
                </a:lnTo>
                <a:lnTo>
                  <a:pt x="0" y="9144"/>
                </a:lnTo>
                <a:lnTo>
                  <a:pt x="0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4572" y="1524"/>
                </a:lnTo>
                <a:lnTo>
                  <a:pt x="41148" y="1524"/>
                </a:lnTo>
                <a:lnTo>
                  <a:pt x="42672" y="3048"/>
                </a:lnTo>
                <a:lnTo>
                  <a:pt x="42672" y="4572"/>
                </a:lnTo>
                <a:lnTo>
                  <a:pt x="44196" y="4572"/>
                </a:lnTo>
                <a:lnTo>
                  <a:pt x="62484" y="46482"/>
                </a:lnTo>
                <a:lnTo>
                  <a:pt x="76200" y="88392"/>
                </a:lnTo>
                <a:lnTo>
                  <a:pt x="83820" y="132016"/>
                </a:lnTo>
                <a:lnTo>
                  <a:pt x="86868" y="176784"/>
                </a:lnTo>
                <a:lnTo>
                  <a:pt x="86606" y="187332"/>
                </a:lnTo>
                <a:lnTo>
                  <a:pt x="82415" y="231505"/>
                </a:lnTo>
                <a:lnTo>
                  <a:pt x="72985" y="274177"/>
                </a:lnTo>
                <a:lnTo>
                  <a:pt x="69913" y="284988"/>
                </a:lnTo>
                <a:lnTo>
                  <a:pt x="66555" y="295798"/>
                </a:lnTo>
                <a:lnTo>
                  <a:pt x="62484" y="306323"/>
                </a:lnTo>
                <a:lnTo>
                  <a:pt x="58554" y="316611"/>
                </a:lnTo>
                <a:lnTo>
                  <a:pt x="53911" y="326898"/>
                </a:lnTo>
                <a:lnTo>
                  <a:pt x="48982" y="337185"/>
                </a:lnTo>
                <a:lnTo>
                  <a:pt x="44196" y="347472"/>
                </a:lnTo>
                <a:lnTo>
                  <a:pt x="39624" y="352044"/>
                </a:lnTo>
                <a:close/>
              </a:path>
              <a:path w="86995" h="353694">
                <a:moveTo>
                  <a:pt x="33528" y="353568"/>
                </a:moveTo>
                <a:lnTo>
                  <a:pt x="12192" y="353568"/>
                </a:lnTo>
                <a:lnTo>
                  <a:pt x="9144" y="352044"/>
                </a:lnTo>
                <a:lnTo>
                  <a:pt x="35052" y="352044"/>
                </a:lnTo>
                <a:lnTo>
                  <a:pt x="33528" y="35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2332" y="1946148"/>
            <a:ext cx="74676" cy="76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70736" y="1883663"/>
            <a:ext cx="1254174" cy="21031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456944" y="1876044"/>
            <a:ext cx="3154680" cy="547370"/>
            <a:chOff x="1456944" y="1876044"/>
            <a:chExt cx="3154680" cy="54737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3864" y="1876044"/>
              <a:ext cx="1127759" cy="2697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6944" y="1883664"/>
              <a:ext cx="2162555" cy="539496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07123" y="1947672"/>
            <a:ext cx="457199" cy="14630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46619" y="1876044"/>
            <a:ext cx="1194815" cy="21793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2332" y="2275332"/>
            <a:ext cx="74676" cy="7620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126236" y="2663952"/>
            <a:ext cx="73660" cy="20320"/>
          </a:xfrm>
          <a:custGeom>
            <a:avLst/>
            <a:gdLst/>
            <a:ahLst/>
            <a:cxnLst/>
            <a:rect l="l" t="t" r="r" b="b"/>
            <a:pathLst>
              <a:path w="73659" h="20319">
                <a:moveTo>
                  <a:pt x="71628" y="19812"/>
                </a:moveTo>
                <a:lnTo>
                  <a:pt x="1524" y="19812"/>
                </a:lnTo>
                <a:lnTo>
                  <a:pt x="1524" y="18288"/>
                </a:lnTo>
                <a:lnTo>
                  <a:pt x="0" y="16764"/>
                </a:lnTo>
                <a:lnTo>
                  <a:pt x="0" y="3048"/>
                </a:lnTo>
                <a:lnTo>
                  <a:pt x="1524" y="1524"/>
                </a:lnTo>
                <a:lnTo>
                  <a:pt x="1524" y="0"/>
                </a:lnTo>
                <a:lnTo>
                  <a:pt x="70104" y="0"/>
                </a:lnTo>
                <a:lnTo>
                  <a:pt x="71628" y="1524"/>
                </a:lnTo>
                <a:lnTo>
                  <a:pt x="71628" y="3048"/>
                </a:lnTo>
                <a:lnTo>
                  <a:pt x="73152" y="4572"/>
                </a:lnTo>
                <a:lnTo>
                  <a:pt x="73152" y="16764"/>
                </a:lnTo>
                <a:lnTo>
                  <a:pt x="71628" y="18288"/>
                </a:lnTo>
                <a:lnTo>
                  <a:pt x="71628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456944" y="1876044"/>
            <a:ext cx="6113145" cy="1257300"/>
            <a:chOff x="1456944" y="1876044"/>
            <a:chExt cx="6113145" cy="125730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1516" y="2557271"/>
              <a:ext cx="265176" cy="1950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6944" y="1876044"/>
              <a:ext cx="6112763" cy="1257300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126236" y="2993136"/>
            <a:ext cx="73660" cy="20320"/>
          </a:xfrm>
          <a:custGeom>
            <a:avLst/>
            <a:gdLst/>
            <a:ahLst/>
            <a:cxnLst/>
            <a:rect l="l" t="t" r="r" b="b"/>
            <a:pathLst>
              <a:path w="73659" h="20319">
                <a:moveTo>
                  <a:pt x="71628" y="19812"/>
                </a:moveTo>
                <a:lnTo>
                  <a:pt x="1524" y="19812"/>
                </a:lnTo>
                <a:lnTo>
                  <a:pt x="1524" y="18288"/>
                </a:lnTo>
                <a:lnTo>
                  <a:pt x="0" y="16764"/>
                </a:lnTo>
                <a:lnTo>
                  <a:pt x="0" y="3048"/>
                </a:lnTo>
                <a:lnTo>
                  <a:pt x="1524" y="1524"/>
                </a:lnTo>
                <a:lnTo>
                  <a:pt x="1524" y="0"/>
                </a:lnTo>
                <a:lnTo>
                  <a:pt x="70104" y="0"/>
                </a:lnTo>
                <a:lnTo>
                  <a:pt x="71628" y="1524"/>
                </a:lnTo>
                <a:lnTo>
                  <a:pt x="71628" y="3048"/>
                </a:lnTo>
                <a:lnTo>
                  <a:pt x="73152" y="4572"/>
                </a:lnTo>
                <a:lnTo>
                  <a:pt x="73152" y="16764"/>
                </a:lnTo>
                <a:lnTo>
                  <a:pt x="71628" y="18288"/>
                </a:lnTo>
                <a:lnTo>
                  <a:pt x="71628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2332" y="3592067"/>
            <a:ext cx="74676" cy="7620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456944" y="3521964"/>
            <a:ext cx="7149465" cy="1367155"/>
            <a:chOff x="1456944" y="3521964"/>
            <a:chExt cx="7149465" cy="1367155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09944" y="3592068"/>
              <a:ext cx="268223" cy="1478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5204" y="3521964"/>
              <a:ext cx="2020824" cy="5257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6944" y="3521964"/>
              <a:ext cx="6478523" cy="13670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26936" y="4433316"/>
              <a:ext cx="281940" cy="1478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51291" y="4370832"/>
              <a:ext cx="242315" cy="210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13420" y="4433316"/>
              <a:ext cx="236220" cy="199643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84375" y="4971287"/>
            <a:ext cx="138684" cy="19354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673351" y="5018531"/>
            <a:ext cx="236220" cy="200025"/>
            <a:chOff x="1673351" y="5018531"/>
            <a:chExt cx="236220" cy="200025"/>
          </a:xfrm>
        </p:grpSpPr>
        <p:sp>
          <p:nvSpPr>
            <p:cNvPr id="34" name="object 34"/>
            <p:cNvSpPr/>
            <p:nvPr/>
          </p:nvSpPr>
          <p:spPr>
            <a:xfrm>
              <a:off x="1673351" y="512978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1336" y="35052"/>
                  </a:moveTo>
                  <a:lnTo>
                    <a:pt x="9144" y="35052"/>
                  </a:lnTo>
                  <a:lnTo>
                    <a:pt x="3048" y="32004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3048" y="3048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6096"/>
                  </a:lnTo>
                  <a:lnTo>
                    <a:pt x="32004" y="10668"/>
                  </a:lnTo>
                  <a:lnTo>
                    <a:pt x="32004" y="24384"/>
                  </a:lnTo>
                  <a:lnTo>
                    <a:pt x="30480" y="28956"/>
                  </a:lnTo>
                  <a:lnTo>
                    <a:pt x="28956" y="32004"/>
                  </a:lnTo>
                  <a:lnTo>
                    <a:pt x="25908" y="33528"/>
                  </a:lnTo>
                  <a:lnTo>
                    <a:pt x="21336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739" y="5018531"/>
              <a:ext cx="128016" cy="19964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877567" y="512978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1336" y="35052"/>
                  </a:moveTo>
                  <a:lnTo>
                    <a:pt x="9144" y="35052"/>
                  </a:lnTo>
                  <a:lnTo>
                    <a:pt x="3048" y="32004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3048" y="3048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6096"/>
                  </a:lnTo>
                  <a:lnTo>
                    <a:pt x="32004" y="10668"/>
                  </a:lnTo>
                  <a:lnTo>
                    <a:pt x="32004" y="24384"/>
                  </a:lnTo>
                  <a:lnTo>
                    <a:pt x="30480" y="28956"/>
                  </a:lnTo>
                  <a:lnTo>
                    <a:pt x="28956" y="32004"/>
                  </a:lnTo>
                  <a:lnTo>
                    <a:pt x="25908" y="33528"/>
                  </a:lnTo>
                  <a:lnTo>
                    <a:pt x="21336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958340" y="5026152"/>
            <a:ext cx="32384" cy="139065"/>
          </a:xfrm>
          <a:custGeom>
            <a:avLst/>
            <a:gdLst/>
            <a:ahLst/>
            <a:cxnLst/>
            <a:rect l="l" t="t" r="r" b="b"/>
            <a:pathLst>
              <a:path w="32385" h="139064">
                <a:moveTo>
                  <a:pt x="24384" y="1524"/>
                </a:moveTo>
                <a:lnTo>
                  <a:pt x="7620" y="1524"/>
                </a:lnTo>
                <a:lnTo>
                  <a:pt x="10668" y="0"/>
                </a:lnTo>
                <a:lnTo>
                  <a:pt x="21336" y="0"/>
                </a:lnTo>
                <a:lnTo>
                  <a:pt x="24384" y="1524"/>
                </a:lnTo>
                <a:close/>
              </a:path>
              <a:path w="32385" h="139064">
                <a:moveTo>
                  <a:pt x="27432" y="3048"/>
                </a:moveTo>
                <a:lnTo>
                  <a:pt x="4572" y="3048"/>
                </a:lnTo>
                <a:lnTo>
                  <a:pt x="6096" y="1524"/>
                </a:lnTo>
                <a:lnTo>
                  <a:pt x="25908" y="1524"/>
                </a:lnTo>
                <a:lnTo>
                  <a:pt x="27432" y="3048"/>
                </a:lnTo>
                <a:close/>
              </a:path>
              <a:path w="32385" h="139064">
                <a:moveTo>
                  <a:pt x="28956" y="32004"/>
                </a:moveTo>
                <a:lnTo>
                  <a:pt x="3048" y="32004"/>
                </a:lnTo>
                <a:lnTo>
                  <a:pt x="1524" y="30480"/>
                </a:lnTo>
                <a:lnTo>
                  <a:pt x="1524" y="27432"/>
                </a:lnTo>
                <a:lnTo>
                  <a:pt x="0" y="25908"/>
                </a:lnTo>
                <a:lnTo>
                  <a:pt x="0" y="9144"/>
                </a:lnTo>
                <a:lnTo>
                  <a:pt x="1524" y="7620"/>
                </a:lnTo>
                <a:lnTo>
                  <a:pt x="1524" y="4572"/>
                </a:lnTo>
                <a:lnTo>
                  <a:pt x="3048" y="3048"/>
                </a:lnTo>
                <a:lnTo>
                  <a:pt x="28956" y="3048"/>
                </a:lnTo>
                <a:lnTo>
                  <a:pt x="30480" y="4572"/>
                </a:lnTo>
                <a:lnTo>
                  <a:pt x="30480" y="7620"/>
                </a:lnTo>
                <a:lnTo>
                  <a:pt x="32004" y="9144"/>
                </a:lnTo>
                <a:lnTo>
                  <a:pt x="32004" y="25908"/>
                </a:lnTo>
                <a:lnTo>
                  <a:pt x="30480" y="27432"/>
                </a:lnTo>
                <a:lnTo>
                  <a:pt x="30480" y="30480"/>
                </a:lnTo>
                <a:lnTo>
                  <a:pt x="28956" y="32004"/>
                </a:lnTo>
                <a:close/>
              </a:path>
              <a:path w="32385" h="139064">
                <a:moveTo>
                  <a:pt x="25908" y="33528"/>
                </a:moveTo>
                <a:lnTo>
                  <a:pt x="6096" y="33528"/>
                </a:lnTo>
                <a:lnTo>
                  <a:pt x="4572" y="32004"/>
                </a:lnTo>
                <a:lnTo>
                  <a:pt x="27432" y="32004"/>
                </a:lnTo>
                <a:lnTo>
                  <a:pt x="25908" y="33528"/>
                </a:lnTo>
                <a:close/>
              </a:path>
              <a:path w="32385" h="139064">
                <a:moveTo>
                  <a:pt x="21336" y="35052"/>
                </a:moveTo>
                <a:lnTo>
                  <a:pt x="10668" y="35052"/>
                </a:lnTo>
                <a:lnTo>
                  <a:pt x="7620" y="33528"/>
                </a:lnTo>
                <a:lnTo>
                  <a:pt x="24384" y="33528"/>
                </a:lnTo>
                <a:lnTo>
                  <a:pt x="21336" y="35052"/>
                </a:lnTo>
                <a:close/>
              </a:path>
              <a:path w="32385" h="139064">
                <a:moveTo>
                  <a:pt x="24384" y="105156"/>
                </a:moveTo>
                <a:lnTo>
                  <a:pt x="7620" y="105156"/>
                </a:lnTo>
                <a:lnTo>
                  <a:pt x="10668" y="103632"/>
                </a:lnTo>
                <a:lnTo>
                  <a:pt x="21336" y="103632"/>
                </a:lnTo>
                <a:lnTo>
                  <a:pt x="24384" y="105156"/>
                </a:lnTo>
                <a:close/>
              </a:path>
              <a:path w="32385" h="139064">
                <a:moveTo>
                  <a:pt x="27432" y="106680"/>
                </a:moveTo>
                <a:lnTo>
                  <a:pt x="4572" y="106680"/>
                </a:lnTo>
                <a:lnTo>
                  <a:pt x="6096" y="105156"/>
                </a:lnTo>
                <a:lnTo>
                  <a:pt x="25908" y="105156"/>
                </a:lnTo>
                <a:lnTo>
                  <a:pt x="27432" y="106680"/>
                </a:lnTo>
                <a:close/>
              </a:path>
              <a:path w="32385" h="139064">
                <a:moveTo>
                  <a:pt x="28956" y="135636"/>
                </a:moveTo>
                <a:lnTo>
                  <a:pt x="3048" y="135636"/>
                </a:lnTo>
                <a:lnTo>
                  <a:pt x="1524" y="134112"/>
                </a:lnTo>
                <a:lnTo>
                  <a:pt x="1524" y="131064"/>
                </a:lnTo>
                <a:lnTo>
                  <a:pt x="0" y="129540"/>
                </a:lnTo>
                <a:lnTo>
                  <a:pt x="0" y="112776"/>
                </a:lnTo>
                <a:lnTo>
                  <a:pt x="1524" y="111252"/>
                </a:lnTo>
                <a:lnTo>
                  <a:pt x="1524" y="108204"/>
                </a:lnTo>
                <a:lnTo>
                  <a:pt x="3048" y="106680"/>
                </a:lnTo>
                <a:lnTo>
                  <a:pt x="28956" y="106680"/>
                </a:lnTo>
                <a:lnTo>
                  <a:pt x="30480" y="108204"/>
                </a:lnTo>
                <a:lnTo>
                  <a:pt x="30480" y="111252"/>
                </a:lnTo>
                <a:lnTo>
                  <a:pt x="32004" y="112776"/>
                </a:lnTo>
                <a:lnTo>
                  <a:pt x="32004" y="129540"/>
                </a:lnTo>
                <a:lnTo>
                  <a:pt x="30480" y="131064"/>
                </a:lnTo>
                <a:lnTo>
                  <a:pt x="30480" y="134112"/>
                </a:lnTo>
                <a:lnTo>
                  <a:pt x="28956" y="135636"/>
                </a:lnTo>
                <a:close/>
              </a:path>
              <a:path w="32385" h="139064">
                <a:moveTo>
                  <a:pt x="25908" y="137160"/>
                </a:moveTo>
                <a:lnTo>
                  <a:pt x="6096" y="137160"/>
                </a:lnTo>
                <a:lnTo>
                  <a:pt x="4572" y="135636"/>
                </a:lnTo>
                <a:lnTo>
                  <a:pt x="27432" y="135636"/>
                </a:lnTo>
                <a:lnTo>
                  <a:pt x="25908" y="137160"/>
                </a:lnTo>
                <a:close/>
              </a:path>
              <a:path w="32385" h="139064">
                <a:moveTo>
                  <a:pt x="21336" y="138684"/>
                </a:moveTo>
                <a:lnTo>
                  <a:pt x="10668" y="138684"/>
                </a:lnTo>
                <a:lnTo>
                  <a:pt x="7620" y="137160"/>
                </a:lnTo>
                <a:lnTo>
                  <a:pt x="24384" y="137160"/>
                </a:lnTo>
                <a:lnTo>
                  <a:pt x="21336" y="13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484375" y="5300471"/>
            <a:ext cx="454659" cy="193675"/>
            <a:chOff x="1484375" y="5300471"/>
            <a:chExt cx="454659" cy="193675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84375" y="5300471"/>
              <a:ext cx="147828" cy="1920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70303" y="5300471"/>
              <a:ext cx="106680" cy="19202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19655" y="5300472"/>
              <a:ext cx="118872" cy="193548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2039111" y="5280659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4" h="264160">
                <a:moveTo>
                  <a:pt x="51816" y="1524"/>
                </a:moveTo>
                <a:lnTo>
                  <a:pt x="35052" y="1524"/>
                </a:lnTo>
                <a:lnTo>
                  <a:pt x="36576" y="0"/>
                </a:lnTo>
                <a:lnTo>
                  <a:pt x="51816" y="0"/>
                </a:lnTo>
                <a:lnTo>
                  <a:pt x="51816" y="1524"/>
                </a:lnTo>
                <a:close/>
              </a:path>
              <a:path w="55244" h="264160">
                <a:moveTo>
                  <a:pt x="54864" y="262128"/>
                </a:moveTo>
                <a:lnTo>
                  <a:pt x="33528" y="262128"/>
                </a:lnTo>
                <a:lnTo>
                  <a:pt x="33528" y="260604"/>
                </a:lnTo>
                <a:lnTo>
                  <a:pt x="29217" y="252841"/>
                </a:lnTo>
                <a:lnTo>
                  <a:pt x="25336" y="245364"/>
                </a:lnTo>
                <a:lnTo>
                  <a:pt x="21740" y="237886"/>
                </a:lnTo>
                <a:lnTo>
                  <a:pt x="18288" y="230124"/>
                </a:lnTo>
                <a:lnTo>
                  <a:pt x="15763" y="222123"/>
                </a:lnTo>
                <a:lnTo>
                  <a:pt x="10144" y="206121"/>
                </a:lnTo>
                <a:lnTo>
                  <a:pt x="7620" y="198120"/>
                </a:lnTo>
                <a:lnTo>
                  <a:pt x="6238" y="190095"/>
                </a:lnTo>
                <a:lnTo>
                  <a:pt x="4572" y="181927"/>
                </a:lnTo>
                <a:lnTo>
                  <a:pt x="23" y="139946"/>
                </a:lnTo>
                <a:lnTo>
                  <a:pt x="0" y="131064"/>
                </a:lnTo>
                <a:lnTo>
                  <a:pt x="261" y="123063"/>
                </a:lnTo>
                <a:lnTo>
                  <a:pt x="952" y="115062"/>
                </a:lnTo>
                <a:lnTo>
                  <a:pt x="1928" y="107061"/>
                </a:lnTo>
                <a:lnTo>
                  <a:pt x="3048" y="99060"/>
                </a:lnTo>
                <a:lnTo>
                  <a:pt x="4214" y="90177"/>
                </a:lnTo>
                <a:lnTo>
                  <a:pt x="13906" y="49530"/>
                </a:lnTo>
                <a:lnTo>
                  <a:pt x="19812" y="33528"/>
                </a:lnTo>
                <a:lnTo>
                  <a:pt x="22383" y="25765"/>
                </a:lnTo>
                <a:lnTo>
                  <a:pt x="25527" y="18288"/>
                </a:lnTo>
                <a:lnTo>
                  <a:pt x="29241" y="10810"/>
                </a:lnTo>
                <a:lnTo>
                  <a:pt x="33528" y="3048"/>
                </a:lnTo>
                <a:lnTo>
                  <a:pt x="33528" y="1524"/>
                </a:lnTo>
                <a:lnTo>
                  <a:pt x="53340" y="1524"/>
                </a:lnTo>
                <a:lnTo>
                  <a:pt x="54864" y="3048"/>
                </a:lnTo>
                <a:lnTo>
                  <a:pt x="54864" y="4572"/>
                </a:lnTo>
                <a:lnTo>
                  <a:pt x="53340" y="6096"/>
                </a:lnTo>
                <a:lnTo>
                  <a:pt x="47029" y="21193"/>
                </a:lnTo>
                <a:lnTo>
                  <a:pt x="33528" y="67056"/>
                </a:lnTo>
                <a:lnTo>
                  <a:pt x="26455" y="115062"/>
                </a:lnTo>
                <a:lnTo>
                  <a:pt x="25908" y="131064"/>
                </a:lnTo>
                <a:lnTo>
                  <a:pt x="26455" y="147066"/>
                </a:lnTo>
                <a:lnTo>
                  <a:pt x="33528" y="195072"/>
                </a:lnTo>
                <a:lnTo>
                  <a:pt x="47029" y="241792"/>
                </a:lnTo>
                <a:lnTo>
                  <a:pt x="53340" y="257555"/>
                </a:lnTo>
                <a:lnTo>
                  <a:pt x="54864" y="257555"/>
                </a:lnTo>
                <a:lnTo>
                  <a:pt x="54864" y="262128"/>
                </a:lnTo>
                <a:close/>
              </a:path>
              <a:path w="55244" h="264160">
                <a:moveTo>
                  <a:pt x="51816" y="263652"/>
                </a:moveTo>
                <a:lnTo>
                  <a:pt x="36576" y="263652"/>
                </a:lnTo>
                <a:lnTo>
                  <a:pt x="35052" y="262128"/>
                </a:lnTo>
                <a:lnTo>
                  <a:pt x="53340" y="262128"/>
                </a:lnTo>
                <a:lnTo>
                  <a:pt x="51816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139695" y="5298948"/>
            <a:ext cx="672465" cy="236220"/>
            <a:chOff x="2139695" y="5298948"/>
            <a:chExt cx="672465" cy="236220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39695" y="5300472"/>
              <a:ext cx="147828" cy="1920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25623" y="5300471"/>
              <a:ext cx="106680" cy="1920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74975" y="5298948"/>
              <a:ext cx="336804" cy="23621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926079" y="5298947"/>
            <a:ext cx="640080" cy="195580"/>
            <a:chOff x="2926079" y="5298947"/>
            <a:chExt cx="640080" cy="195580"/>
          </a:xfrm>
        </p:grpSpPr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26079" y="5300471"/>
              <a:ext cx="147828" cy="1920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15055" y="5300471"/>
              <a:ext cx="106680" cy="1920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64408" y="5300472"/>
              <a:ext cx="118872" cy="19354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19855" y="5298947"/>
              <a:ext cx="146304" cy="195072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3596640" y="5298948"/>
            <a:ext cx="407034" cy="195580"/>
            <a:chOff x="3596640" y="5298948"/>
            <a:chExt cx="407034" cy="195580"/>
          </a:xfrm>
        </p:grpSpPr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94760" y="5300472"/>
              <a:ext cx="208788" cy="1935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96640" y="5298948"/>
              <a:ext cx="166116" cy="19507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056888" y="5300471"/>
            <a:ext cx="175260" cy="234950"/>
            <a:chOff x="4056888" y="5300471"/>
            <a:chExt cx="175260" cy="234950"/>
          </a:xfrm>
        </p:grpSpPr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56888" y="5300471"/>
              <a:ext cx="106680" cy="19202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183380" y="5458968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5" h="76200">
                  <a:moveTo>
                    <a:pt x="44196" y="1524"/>
                  </a:moveTo>
                  <a:lnTo>
                    <a:pt x="25908" y="1524"/>
                  </a:lnTo>
                  <a:lnTo>
                    <a:pt x="27432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8895" h="76200">
                  <a:moveTo>
                    <a:pt x="16764" y="74676"/>
                  </a:moveTo>
                  <a:lnTo>
                    <a:pt x="0" y="74676"/>
                  </a:lnTo>
                  <a:lnTo>
                    <a:pt x="0" y="73152"/>
                  </a:lnTo>
                  <a:lnTo>
                    <a:pt x="1524" y="71628"/>
                  </a:lnTo>
                  <a:lnTo>
                    <a:pt x="21336" y="30480"/>
                  </a:lnTo>
                  <a:lnTo>
                    <a:pt x="21336" y="4572"/>
                  </a:lnTo>
                  <a:lnTo>
                    <a:pt x="2438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7244" y="4572"/>
                  </a:lnTo>
                  <a:lnTo>
                    <a:pt x="48768" y="6096"/>
                  </a:lnTo>
                  <a:lnTo>
                    <a:pt x="48768" y="22860"/>
                  </a:lnTo>
                  <a:lnTo>
                    <a:pt x="47244" y="25908"/>
                  </a:lnTo>
                  <a:lnTo>
                    <a:pt x="47244" y="30480"/>
                  </a:lnTo>
                  <a:lnTo>
                    <a:pt x="45720" y="32004"/>
                  </a:lnTo>
                  <a:lnTo>
                    <a:pt x="44196" y="35052"/>
                  </a:lnTo>
                  <a:lnTo>
                    <a:pt x="42672" y="36576"/>
                  </a:lnTo>
                  <a:lnTo>
                    <a:pt x="42672" y="39624"/>
                  </a:lnTo>
                  <a:lnTo>
                    <a:pt x="39624" y="41148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18288" y="73152"/>
                  </a:lnTo>
                  <a:lnTo>
                    <a:pt x="16764" y="74676"/>
                  </a:lnTo>
                  <a:close/>
                </a:path>
                <a:path w="48895" h="76200">
                  <a:moveTo>
                    <a:pt x="15240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15240" y="74676"/>
                  </a:lnTo>
                  <a:lnTo>
                    <a:pt x="1524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349496" y="5300472"/>
            <a:ext cx="208788" cy="193548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800600" y="5300471"/>
            <a:ext cx="129540" cy="193548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596458" y="5297424"/>
            <a:ext cx="156897" cy="198119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4965191" y="5298948"/>
            <a:ext cx="334010" cy="236220"/>
            <a:chOff x="4965191" y="5298948"/>
            <a:chExt cx="334010" cy="236220"/>
          </a:xfrm>
        </p:grpSpPr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65191" y="5300471"/>
              <a:ext cx="106680" cy="19202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97780" y="5298948"/>
              <a:ext cx="201167" cy="236219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5410200" y="5298947"/>
            <a:ext cx="312420" cy="196850"/>
            <a:chOff x="5410200" y="5298947"/>
            <a:chExt cx="312420" cy="196850"/>
          </a:xfrm>
        </p:grpSpPr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10200" y="5300472"/>
              <a:ext cx="126492" cy="19202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77840" y="5298947"/>
              <a:ext cx="144780" cy="196596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5772912" y="5280660"/>
            <a:ext cx="723900" cy="264160"/>
            <a:chOff x="5772912" y="5280660"/>
            <a:chExt cx="723900" cy="264160"/>
          </a:xfrm>
        </p:grpSpPr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72912" y="5300471"/>
              <a:ext cx="147828" cy="19202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49771" y="5297424"/>
              <a:ext cx="156897" cy="1981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50864" y="5300471"/>
              <a:ext cx="269747" cy="19354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441948" y="5280660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31" y="114823"/>
                  </a:lnTo>
                  <a:lnTo>
                    <a:pt x="22860" y="67056"/>
                  </a:lnTo>
                  <a:lnTo>
                    <a:pt x="7858" y="21193"/>
                  </a:lnTo>
                  <a:lnTo>
                    <a:pt x="1524" y="6096"/>
                  </a:lnTo>
                  <a:lnTo>
                    <a:pt x="1524" y="4572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646" y="18168"/>
                  </a:lnTo>
                  <a:lnTo>
                    <a:pt x="45720" y="65532"/>
                  </a:lnTo>
                  <a:lnTo>
                    <a:pt x="54292" y="114823"/>
                  </a:lnTo>
                  <a:lnTo>
                    <a:pt x="54864" y="131064"/>
                  </a:lnTo>
                  <a:lnTo>
                    <a:pt x="54840" y="139946"/>
                  </a:lnTo>
                  <a:lnTo>
                    <a:pt x="50292" y="181927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484375" y="5629655"/>
            <a:ext cx="358140" cy="193675"/>
            <a:chOff x="1484375" y="5629655"/>
            <a:chExt cx="358140" cy="193675"/>
          </a:xfrm>
        </p:grpSpPr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4375" y="5629655"/>
              <a:ext cx="106680" cy="19202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33728" y="5629655"/>
              <a:ext cx="208788" cy="193548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92808" y="5629655"/>
            <a:ext cx="118872" cy="193548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2112309" y="5609844"/>
            <a:ext cx="204470" cy="264160"/>
            <a:chOff x="2112309" y="5609844"/>
            <a:chExt cx="204470" cy="264160"/>
          </a:xfrm>
        </p:grpSpPr>
        <p:sp>
          <p:nvSpPr>
            <p:cNvPr id="77" name="object 77"/>
            <p:cNvSpPr/>
            <p:nvPr/>
          </p:nvSpPr>
          <p:spPr>
            <a:xfrm>
              <a:off x="2112309" y="5609844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771" y="1524"/>
                  </a:moveTo>
                  <a:lnTo>
                    <a:pt x="35007" y="1524"/>
                  </a:lnTo>
                  <a:lnTo>
                    <a:pt x="36531" y="0"/>
                  </a:lnTo>
                  <a:lnTo>
                    <a:pt x="50247" y="0"/>
                  </a:lnTo>
                  <a:lnTo>
                    <a:pt x="51771" y="1524"/>
                  </a:lnTo>
                  <a:close/>
                </a:path>
                <a:path w="55244" h="264160">
                  <a:moveTo>
                    <a:pt x="54819" y="262128"/>
                  </a:moveTo>
                  <a:lnTo>
                    <a:pt x="33483" y="262128"/>
                  </a:lnTo>
                  <a:lnTo>
                    <a:pt x="33483" y="260604"/>
                  </a:lnTo>
                  <a:lnTo>
                    <a:pt x="29172" y="252841"/>
                  </a:lnTo>
                  <a:lnTo>
                    <a:pt x="25291" y="245364"/>
                  </a:lnTo>
                  <a:lnTo>
                    <a:pt x="21695" y="237886"/>
                  </a:lnTo>
                  <a:lnTo>
                    <a:pt x="18243" y="230124"/>
                  </a:lnTo>
                  <a:lnTo>
                    <a:pt x="15718" y="222123"/>
                  </a:lnTo>
                  <a:lnTo>
                    <a:pt x="10099" y="206121"/>
                  </a:lnTo>
                  <a:lnTo>
                    <a:pt x="7575" y="198120"/>
                  </a:lnTo>
                  <a:lnTo>
                    <a:pt x="6193" y="190095"/>
                  </a:lnTo>
                  <a:lnTo>
                    <a:pt x="4527" y="181927"/>
                  </a:lnTo>
                  <a:lnTo>
                    <a:pt x="0" y="131064"/>
                  </a:lnTo>
                  <a:lnTo>
                    <a:pt x="216" y="123705"/>
                  </a:lnTo>
                  <a:lnTo>
                    <a:pt x="930" y="115062"/>
                  </a:lnTo>
                  <a:lnTo>
                    <a:pt x="1883" y="107084"/>
                  </a:lnTo>
                  <a:lnTo>
                    <a:pt x="3003" y="99060"/>
                  </a:lnTo>
                  <a:lnTo>
                    <a:pt x="4169" y="90177"/>
                  </a:lnTo>
                  <a:lnTo>
                    <a:pt x="13861" y="49530"/>
                  </a:lnTo>
                  <a:lnTo>
                    <a:pt x="19767" y="33528"/>
                  </a:lnTo>
                  <a:lnTo>
                    <a:pt x="22338" y="25765"/>
                  </a:lnTo>
                  <a:lnTo>
                    <a:pt x="25482" y="18288"/>
                  </a:lnTo>
                  <a:lnTo>
                    <a:pt x="29196" y="10810"/>
                  </a:lnTo>
                  <a:lnTo>
                    <a:pt x="33483" y="3048"/>
                  </a:lnTo>
                  <a:lnTo>
                    <a:pt x="33483" y="1524"/>
                  </a:lnTo>
                  <a:lnTo>
                    <a:pt x="53295" y="1524"/>
                  </a:lnTo>
                  <a:lnTo>
                    <a:pt x="54819" y="3048"/>
                  </a:lnTo>
                  <a:lnTo>
                    <a:pt x="54819" y="4572"/>
                  </a:lnTo>
                  <a:lnTo>
                    <a:pt x="53295" y="6096"/>
                  </a:lnTo>
                  <a:lnTo>
                    <a:pt x="46984" y="21193"/>
                  </a:lnTo>
                  <a:lnTo>
                    <a:pt x="33483" y="67056"/>
                  </a:lnTo>
                  <a:lnTo>
                    <a:pt x="26404" y="115252"/>
                  </a:lnTo>
                  <a:lnTo>
                    <a:pt x="25863" y="131064"/>
                  </a:lnTo>
                  <a:lnTo>
                    <a:pt x="26410" y="147066"/>
                  </a:lnTo>
                  <a:lnTo>
                    <a:pt x="33483" y="195072"/>
                  </a:lnTo>
                  <a:lnTo>
                    <a:pt x="46984" y="241792"/>
                  </a:lnTo>
                  <a:lnTo>
                    <a:pt x="53295" y="257555"/>
                  </a:lnTo>
                  <a:lnTo>
                    <a:pt x="54819" y="257555"/>
                  </a:lnTo>
                  <a:lnTo>
                    <a:pt x="54819" y="262128"/>
                  </a:lnTo>
                  <a:close/>
                </a:path>
                <a:path w="55244" h="264160">
                  <a:moveTo>
                    <a:pt x="51771" y="263652"/>
                  </a:moveTo>
                  <a:lnTo>
                    <a:pt x="36531" y="263652"/>
                  </a:lnTo>
                  <a:lnTo>
                    <a:pt x="35007" y="262128"/>
                  </a:lnTo>
                  <a:lnTo>
                    <a:pt x="53295" y="262128"/>
                  </a:lnTo>
                  <a:lnTo>
                    <a:pt x="51771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09800" y="5629655"/>
              <a:ext cx="106680" cy="192023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362200" y="5629655"/>
            <a:ext cx="208788" cy="19354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621279" y="5628132"/>
            <a:ext cx="336804" cy="236219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072384" y="5629655"/>
            <a:ext cx="106680" cy="192023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224784" y="5628132"/>
            <a:ext cx="146304" cy="195072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3398519" y="5628132"/>
            <a:ext cx="407034" cy="195580"/>
            <a:chOff x="3398519" y="5628132"/>
            <a:chExt cx="407034" cy="195580"/>
          </a:xfrm>
        </p:grpSpPr>
        <p:pic>
          <p:nvPicPr>
            <p:cNvPr id="84" name="object 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96639" y="5629655"/>
              <a:ext cx="208788" cy="19354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398519" y="5628132"/>
              <a:ext cx="166116" cy="195072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3855720" y="5629655"/>
            <a:ext cx="178435" cy="234950"/>
            <a:chOff x="3855720" y="5629655"/>
            <a:chExt cx="178435" cy="234950"/>
          </a:xfrm>
        </p:grpSpPr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55720" y="5629655"/>
              <a:ext cx="106680" cy="19202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985259" y="5788151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5" h="76200">
                  <a:moveTo>
                    <a:pt x="44196" y="1524"/>
                  </a:moveTo>
                  <a:lnTo>
                    <a:pt x="25908" y="1524"/>
                  </a:lnTo>
                  <a:lnTo>
                    <a:pt x="27432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8895" h="76200">
                  <a:moveTo>
                    <a:pt x="16764" y="74676"/>
                  </a:moveTo>
                  <a:lnTo>
                    <a:pt x="0" y="74676"/>
                  </a:lnTo>
                  <a:lnTo>
                    <a:pt x="0" y="73152"/>
                  </a:lnTo>
                  <a:lnTo>
                    <a:pt x="1524" y="71628"/>
                  </a:lnTo>
                  <a:lnTo>
                    <a:pt x="21336" y="30480"/>
                  </a:lnTo>
                  <a:lnTo>
                    <a:pt x="21336" y="4572"/>
                  </a:lnTo>
                  <a:lnTo>
                    <a:pt x="2438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7244" y="4572"/>
                  </a:lnTo>
                  <a:lnTo>
                    <a:pt x="48768" y="6096"/>
                  </a:lnTo>
                  <a:lnTo>
                    <a:pt x="48768" y="22860"/>
                  </a:lnTo>
                  <a:lnTo>
                    <a:pt x="47244" y="25908"/>
                  </a:lnTo>
                  <a:lnTo>
                    <a:pt x="47244" y="30480"/>
                  </a:lnTo>
                  <a:lnTo>
                    <a:pt x="45720" y="32004"/>
                  </a:lnTo>
                  <a:lnTo>
                    <a:pt x="44196" y="35052"/>
                  </a:lnTo>
                  <a:lnTo>
                    <a:pt x="42672" y="36576"/>
                  </a:lnTo>
                  <a:lnTo>
                    <a:pt x="41148" y="39624"/>
                  </a:lnTo>
                  <a:lnTo>
                    <a:pt x="39624" y="41148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18288" y="73152"/>
                  </a:lnTo>
                  <a:lnTo>
                    <a:pt x="16764" y="74676"/>
                  </a:lnTo>
                  <a:close/>
                </a:path>
                <a:path w="48895" h="76200">
                  <a:moveTo>
                    <a:pt x="15240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15240" y="74676"/>
                  </a:lnTo>
                  <a:lnTo>
                    <a:pt x="1524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148327" y="5628132"/>
            <a:ext cx="821690" cy="236220"/>
            <a:chOff x="4148327" y="5628132"/>
            <a:chExt cx="821690" cy="236220"/>
          </a:xfrm>
        </p:grpSpPr>
        <p:pic>
          <p:nvPicPr>
            <p:cNvPr id="90" name="object 9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48327" y="5629655"/>
              <a:ext cx="147828" cy="1920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37303" y="5629655"/>
              <a:ext cx="106680" cy="19202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486655" y="5628132"/>
              <a:ext cx="483107" cy="236219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5071872" y="5609844"/>
            <a:ext cx="995680" cy="264160"/>
            <a:chOff x="5071872" y="5609844"/>
            <a:chExt cx="995680" cy="264160"/>
          </a:xfrm>
        </p:grpSpPr>
        <p:pic>
          <p:nvPicPr>
            <p:cNvPr id="94" name="object 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71872" y="5626608"/>
              <a:ext cx="300227" cy="19812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04103" y="5628132"/>
              <a:ext cx="272796" cy="19507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08903" y="5628132"/>
              <a:ext cx="278891" cy="19507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012180" y="5609844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46" y="115062"/>
                  </a:lnTo>
                  <a:lnTo>
                    <a:pt x="22860" y="67056"/>
                  </a:lnTo>
                  <a:lnTo>
                    <a:pt x="7858" y="21193"/>
                  </a:lnTo>
                  <a:lnTo>
                    <a:pt x="1524" y="6096"/>
                  </a:lnTo>
                  <a:lnTo>
                    <a:pt x="1524" y="4572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646" y="18168"/>
                  </a:lnTo>
                  <a:lnTo>
                    <a:pt x="45720" y="65532"/>
                  </a:lnTo>
                  <a:lnTo>
                    <a:pt x="54292" y="115466"/>
                  </a:lnTo>
                  <a:lnTo>
                    <a:pt x="54840" y="140589"/>
                  </a:lnTo>
                  <a:lnTo>
                    <a:pt x="54673" y="148590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2363723" y="6006084"/>
            <a:ext cx="361315" cy="147955"/>
            <a:chOff x="2363723" y="6006084"/>
            <a:chExt cx="361315" cy="147955"/>
          </a:xfrm>
        </p:grpSpPr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63723" y="6006084"/>
              <a:ext cx="274319" cy="14782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663951" y="6007608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3796283" y="5935979"/>
            <a:ext cx="596265" cy="218440"/>
            <a:chOff x="3796283" y="5935979"/>
            <a:chExt cx="596265" cy="218440"/>
          </a:xfrm>
        </p:grpSpPr>
        <p:pic>
          <p:nvPicPr>
            <p:cNvPr id="102" name="object 10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796283" y="6006084"/>
              <a:ext cx="109728" cy="14782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44112" y="5935979"/>
              <a:ext cx="185927" cy="21793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152899" y="6006083"/>
              <a:ext cx="152400" cy="14782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331207" y="6007607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6" name="object 10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466844" y="5942076"/>
            <a:ext cx="850391" cy="263651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406675" y="5939028"/>
            <a:ext cx="2302740" cy="522731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430011" y="5943600"/>
            <a:ext cx="498348" cy="26212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6021323" y="6006084"/>
            <a:ext cx="432815" cy="147828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6557771" y="5957316"/>
            <a:ext cx="614680" cy="195580"/>
            <a:chOff x="6557771" y="5957316"/>
            <a:chExt cx="614680" cy="195580"/>
          </a:xfrm>
        </p:grpSpPr>
        <p:pic>
          <p:nvPicPr>
            <p:cNvPr id="111" name="object 11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57771" y="5958839"/>
              <a:ext cx="147828" cy="19202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43700" y="5958839"/>
              <a:ext cx="106680" cy="19202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93052" y="5957316"/>
              <a:ext cx="278891" cy="195072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7267955" y="6006084"/>
            <a:ext cx="361315" cy="147955"/>
            <a:chOff x="7267955" y="6006084"/>
            <a:chExt cx="361315" cy="147955"/>
          </a:xfrm>
        </p:grpSpPr>
        <p:pic>
          <p:nvPicPr>
            <p:cNvPr id="115" name="object 11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67955" y="6006084"/>
              <a:ext cx="271272" cy="14782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568183" y="6007608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59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59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59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7725155" y="5958839"/>
            <a:ext cx="358140" cy="193675"/>
            <a:chOff x="7725155" y="5958839"/>
            <a:chExt cx="358140" cy="193675"/>
          </a:xfrm>
        </p:grpSpPr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725155" y="5958839"/>
              <a:ext cx="106680" cy="19202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74507" y="5958840"/>
              <a:ext cx="208788" cy="193548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133588" y="5957316"/>
            <a:ext cx="339851" cy="2362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1348" y="1382268"/>
            <a:ext cx="250190" cy="321945"/>
          </a:xfrm>
          <a:custGeom>
            <a:avLst/>
            <a:gdLst/>
            <a:ahLst/>
            <a:cxnLst/>
            <a:rect l="l" t="t" r="r" b="b"/>
            <a:pathLst>
              <a:path w="250189" h="321944">
                <a:moveTo>
                  <a:pt x="233172" y="321564"/>
                </a:moveTo>
                <a:lnTo>
                  <a:pt x="201168" y="321564"/>
                </a:lnTo>
                <a:lnTo>
                  <a:pt x="196596" y="320040"/>
                </a:lnTo>
                <a:lnTo>
                  <a:pt x="193548" y="320040"/>
                </a:lnTo>
                <a:lnTo>
                  <a:pt x="190500" y="318516"/>
                </a:lnTo>
                <a:lnTo>
                  <a:pt x="188976" y="318516"/>
                </a:lnTo>
                <a:lnTo>
                  <a:pt x="185928" y="315467"/>
                </a:lnTo>
                <a:lnTo>
                  <a:pt x="184404" y="315467"/>
                </a:lnTo>
                <a:lnTo>
                  <a:pt x="184404" y="54864"/>
                </a:lnTo>
                <a:lnTo>
                  <a:pt x="65531" y="54864"/>
                </a:lnTo>
                <a:lnTo>
                  <a:pt x="65531" y="315467"/>
                </a:lnTo>
                <a:lnTo>
                  <a:pt x="64008" y="315467"/>
                </a:lnTo>
                <a:lnTo>
                  <a:pt x="60960" y="318516"/>
                </a:lnTo>
                <a:lnTo>
                  <a:pt x="59436" y="318516"/>
                </a:lnTo>
                <a:lnTo>
                  <a:pt x="56388" y="320040"/>
                </a:lnTo>
                <a:lnTo>
                  <a:pt x="53340" y="320040"/>
                </a:lnTo>
                <a:lnTo>
                  <a:pt x="48767" y="321564"/>
                </a:lnTo>
                <a:lnTo>
                  <a:pt x="16764" y="321564"/>
                </a:lnTo>
                <a:lnTo>
                  <a:pt x="12192" y="320040"/>
                </a:lnTo>
                <a:lnTo>
                  <a:pt x="9143" y="320040"/>
                </a:lnTo>
                <a:lnTo>
                  <a:pt x="7619" y="318516"/>
                </a:lnTo>
                <a:lnTo>
                  <a:pt x="4572" y="318516"/>
                </a:lnTo>
                <a:lnTo>
                  <a:pt x="1524" y="315467"/>
                </a:lnTo>
                <a:lnTo>
                  <a:pt x="0" y="315467"/>
                </a:lnTo>
                <a:lnTo>
                  <a:pt x="0" y="15240"/>
                </a:lnTo>
                <a:lnTo>
                  <a:pt x="1524" y="9144"/>
                </a:lnTo>
                <a:lnTo>
                  <a:pt x="6096" y="6096"/>
                </a:lnTo>
                <a:lnTo>
                  <a:pt x="10667" y="1524"/>
                </a:lnTo>
                <a:lnTo>
                  <a:pt x="15240" y="0"/>
                </a:lnTo>
                <a:lnTo>
                  <a:pt x="234696" y="0"/>
                </a:lnTo>
                <a:lnTo>
                  <a:pt x="239268" y="1524"/>
                </a:lnTo>
                <a:lnTo>
                  <a:pt x="243840" y="6096"/>
                </a:lnTo>
                <a:lnTo>
                  <a:pt x="248412" y="9144"/>
                </a:lnTo>
                <a:lnTo>
                  <a:pt x="249936" y="15240"/>
                </a:lnTo>
                <a:lnTo>
                  <a:pt x="249936" y="22860"/>
                </a:lnTo>
                <a:lnTo>
                  <a:pt x="249936" y="315467"/>
                </a:lnTo>
                <a:lnTo>
                  <a:pt x="248412" y="315467"/>
                </a:lnTo>
                <a:lnTo>
                  <a:pt x="245364" y="318516"/>
                </a:lnTo>
                <a:lnTo>
                  <a:pt x="242316" y="318516"/>
                </a:lnTo>
                <a:lnTo>
                  <a:pt x="240792" y="320040"/>
                </a:lnTo>
                <a:lnTo>
                  <a:pt x="237744" y="320040"/>
                </a:lnTo>
                <a:lnTo>
                  <a:pt x="233172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4623" y="1458467"/>
            <a:ext cx="464820" cy="334010"/>
            <a:chOff x="1944623" y="1458467"/>
            <a:chExt cx="464820" cy="334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623" y="1458468"/>
              <a:ext cx="195072" cy="2499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83891" y="1458467"/>
              <a:ext cx="226060" cy="334010"/>
            </a:xfrm>
            <a:custGeom>
              <a:avLst/>
              <a:gdLst/>
              <a:ahLst/>
              <a:cxnLst/>
              <a:rect l="l" t="t" r="r" b="b"/>
              <a:pathLst>
                <a:path w="226060" h="334010">
                  <a:moveTo>
                    <a:pt x="57912" y="330708"/>
                  </a:moveTo>
                  <a:lnTo>
                    <a:pt x="4571" y="330708"/>
                  </a:lnTo>
                  <a:lnTo>
                    <a:pt x="0" y="326136"/>
                  </a:lnTo>
                  <a:lnTo>
                    <a:pt x="32" y="123444"/>
                  </a:lnTo>
                  <a:lnTo>
                    <a:pt x="3214" y="84891"/>
                  </a:lnTo>
                  <a:lnTo>
                    <a:pt x="21097" y="42076"/>
                  </a:lnTo>
                  <a:lnTo>
                    <a:pt x="53363" y="14025"/>
                  </a:lnTo>
                  <a:lnTo>
                    <a:pt x="100012" y="571"/>
                  </a:lnTo>
                  <a:lnTo>
                    <a:pt x="114299" y="0"/>
                  </a:lnTo>
                  <a:lnTo>
                    <a:pt x="127706" y="547"/>
                  </a:lnTo>
                  <a:lnTo>
                    <a:pt x="172807" y="11834"/>
                  </a:lnTo>
                  <a:lnTo>
                    <a:pt x="203787" y="39028"/>
                  </a:lnTo>
                  <a:lnTo>
                    <a:pt x="210311" y="50292"/>
                  </a:lnTo>
                  <a:lnTo>
                    <a:pt x="103631" y="50292"/>
                  </a:lnTo>
                  <a:lnTo>
                    <a:pt x="96011" y="51816"/>
                  </a:lnTo>
                  <a:lnTo>
                    <a:pt x="88391" y="56388"/>
                  </a:lnTo>
                  <a:lnTo>
                    <a:pt x="82295" y="59436"/>
                  </a:lnTo>
                  <a:lnTo>
                    <a:pt x="73151" y="71628"/>
                  </a:lnTo>
                  <a:lnTo>
                    <a:pt x="62745" y="115704"/>
                  </a:lnTo>
                  <a:lnTo>
                    <a:pt x="62483" y="123444"/>
                  </a:lnTo>
                  <a:lnTo>
                    <a:pt x="62483" y="176784"/>
                  </a:lnTo>
                  <a:lnTo>
                    <a:pt x="98297" y="196977"/>
                  </a:lnTo>
                  <a:lnTo>
                    <a:pt x="111251" y="198120"/>
                  </a:lnTo>
                  <a:lnTo>
                    <a:pt x="210725" y="198120"/>
                  </a:lnTo>
                  <a:lnTo>
                    <a:pt x="209740" y="200406"/>
                  </a:lnTo>
                  <a:lnTo>
                    <a:pt x="204430" y="209597"/>
                  </a:lnTo>
                  <a:lnTo>
                    <a:pt x="198119" y="217932"/>
                  </a:lnTo>
                  <a:lnTo>
                    <a:pt x="190976" y="225599"/>
                  </a:lnTo>
                  <a:lnTo>
                    <a:pt x="187577" y="228599"/>
                  </a:lnTo>
                  <a:lnTo>
                    <a:pt x="60959" y="228599"/>
                  </a:lnTo>
                  <a:lnTo>
                    <a:pt x="61043" y="238077"/>
                  </a:lnTo>
                  <a:lnTo>
                    <a:pt x="62483" y="243840"/>
                  </a:lnTo>
                  <a:lnTo>
                    <a:pt x="62483" y="326136"/>
                  </a:lnTo>
                  <a:lnTo>
                    <a:pt x="57912" y="330708"/>
                  </a:lnTo>
                  <a:close/>
                </a:path>
                <a:path w="226060" h="334010">
                  <a:moveTo>
                    <a:pt x="210725" y="198120"/>
                  </a:moveTo>
                  <a:lnTo>
                    <a:pt x="120395" y="198120"/>
                  </a:lnTo>
                  <a:lnTo>
                    <a:pt x="128015" y="196596"/>
                  </a:lnTo>
                  <a:lnTo>
                    <a:pt x="134111" y="193548"/>
                  </a:lnTo>
                  <a:lnTo>
                    <a:pt x="156971" y="155448"/>
                  </a:lnTo>
                  <a:lnTo>
                    <a:pt x="160019" y="124968"/>
                  </a:lnTo>
                  <a:lnTo>
                    <a:pt x="159758" y="116990"/>
                  </a:lnTo>
                  <a:lnTo>
                    <a:pt x="152399" y="77724"/>
                  </a:lnTo>
                  <a:lnTo>
                    <a:pt x="149351" y="71628"/>
                  </a:lnTo>
                  <a:lnTo>
                    <a:pt x="146303" y="64008"/>
                  </a:lnTo>
                  <a:lnTo>
                    <a:pt x="140207" y="59436"/>
                  </a:lnTo>
                  <a:lnTo>
                    <a:pt x="134111" y="56388"/>
                  </a:lnTo>
                  <a:lnTo>
                    <a:pt x="128015" y="51816"/>
                  </a:lnTo>
                  <a:lnTo>
                    <a:pt x="120395" y="50292"/>
                  </a:lnTo>
                  <a:lnTo>
                    <a:pt x="210311" y="50292"/>
                  </a:lnTo>
                  <a:lnTo>
                    <a:pt x="223456" y="95059"/>
                  </a:lnTo>
                  <a:lnTo>
                    <a:pt x="225551" y="123444"/>
                  </a:lnTo>
                  <a:lnTo>
                    <a:pt x="225004" y="138874"/>
                  </a:lnTo>
                  <a:lnTo>
                    <a:pt x="223456" y="153162"/>
                  </a:lnTo>
                  <a:lnTo>
                    <a:pt x="221051" y="166306"/>
                  </a:lnTo>
                  <a:lnTo>
                    <a:pt x="217931" y="178308"/>
                  </a:lnTo>
                  <a:lnTo>
                    <a:pt x="214193" y="190071"/>
                  </a:lnTo>
                  <a:lnTo>
                    <a:pt x="210725" y="198120"/>
                  </a:lnTo>
                  <a:close/>
                </a:path>
                <a:path w="226060" h="334010">
                  <a:moveTo>
                    <a:pt x="121919" y="249935"/>
                  </a:moveTo>
                  <a:lnTo>
                    <a:pt x="111251" y="249935"/>
                  </a:lnTo>
                  <a:lnTo>
                    <a:pt x="105155" y="248411"/>
                  </a:lnTo>
                  <a:lnTo>
                    <a:pt x="100583" y="248411"/>
                  </a:lnTo>
                  <a:lnTo>
                    <a:pt x="88391" y="245364"/>
                  </a:lnTo>
                  <a:lnTo>
                    <a:pt x="83819" y="243840"/>
                  </a:lnTo>
                  <a:lnTo>
                    <a:pt x="79247" y="240792"/>
                  </a:lnTo>
                  <a:lnTo>
                    <a:pt x="73151" y="239268"/>
                  </a:lnTo>
                  <a:lnTo>
                    <a:pt x="64007" y="233172"/>
                  </a:lnTo>
                  <a:lnTo>
                    <a:pt x="60959" y="228599"/>
                  </a:lnTo>
                  <a:lnTo>
                    <a:pt x="187577" y="228599"/>
                  </a:lnTo>
                  <a:lnTo>
                    <a:pt x="145160" y="247840"/>
                  </a:lnTo>
                  <a:lnTo>
                    <a:pt x="133969" y="249388"/>
                  </a:lnTo>
                  <a:lnTo>
                    <a:pt x="121919" y="249935"/>
                  </a:lnTo>
                  <a:close/>
                </a:path>
                <a:path w="226060" h="334010">
                  <a:moveTo>
                    <a:pt x="53339" y="332232"/>
                  </a:moveTo>
                  <a:lnTo>
                    <a:pt x="9143" y="332232"/>
                  </a:lnTo>
                  <a:lnTo>
                    <a:pt x="6095" y="330708"/>
                  </a:lnTo>
                  <a:lnTo>
                    <a:pt x="56388" y="330708"/>
                  </a:lnTo>
                  <a:lnTo>
                    <a:pt x="53339" y="332232"/>
                  </a:lnTo>
                  <a:close/>
                </a:path>
                <a:path w="226060" h="334010">
                  <a:moveTo>
                    <a:pt x="45719" y="333756"/>
                  </a:moveTo>
                  <a:lnTo>
                    <a:pt x="16763" y="333756"/>
                  </a:lnTo>
                  <a:lnTo>
                    <a:pt x="12191" y="332232"/>
                  </a:lnTo>
                  <a:lnTo>
                    <a:pt x="50291" y="332232"/>
                  </a:lnTo>
                  <a:lnTo>
                    <a:pt x="45719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58211" y="1458467"/>
            <a:ext cx="635635" cy="334010"/>
            <a:chOff x="2458211" y="1458467"/>
            <a:chExt cx="635635" cy="3340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8211" y="1458467"/>
              <a:ext cx="367284" cy="2499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68168" y="1458467"/>
              <a:ext cx="226060" cy="334010"/>
            </a:xfrm>
            <a:custGeom>
              <a:avLst/>
              <a:gdLst/>
              <a:ahLst/>
              <a:cxnLst/>
              <a:rect l="l" t="t" r="r" b="b"/>
              <a:pathLst>
                <a:path w="226060" h="334010">
                  <a:moveTo>
                    <a:pt x="59436" y="330708"/>
                  </a:moveTo>
                  <a:lnTo>
                    <a:pt x="4572" y="330708"/>
                  </a:lnTo>
                  <a:lnTo>
                    <a:pt x="1524" y="327660"/>
                  </a:lnTo>
                  <a:lnTo>
                    <a:pt x="1524" y="326136"/>
                  </a:lnTo>
                  <a:lnTo>
                    <a:pt x="0" y="324612"/>
                  </a:lnTo>
                  <a:lnTo>
                    <a:pt x="58" y="123444"/>
                  </a:lnTo>
                  <a:lnTo>
                    <a:pt x="4500" y="84891"/>
                  </a:lnTo>
                  <a:lnTo>
                    <a:pt x="22407" y="42076"/>
                  </a:lnTo>
                  <a:lnTo>
                    <a:pt x="54030" y="14025"/>
                  </a:lnTo>
                  <a:lnTo>
                    <a:pt x="101512" y="571"/>
                  </a:lnTo>
                  <a:lnTo>
                    <a:pt x="115824" y="0"/>
                  </a:lnTo>
                  <a:lnTo>
                    <a:pt x="128992" y="547"/>
                  </a:lnTo>
                  <a:lnTo>
                    <a:pt x="173045" y="11834"/>
                  </a:lnTo>
                  <a:lnTo>
                    <a:pt x="204668" y="39028"/>
                  </a:lnTo>
                  <a:lnTo>
                    <a:pt x="211322" y="50292"/>
                  </a:lnTo>
                  <a:lnTo>
                    <a:pt x="103632" y="50292"/>
                  </a:lnTo>
                  <a:lnTo>
                    <a:pt x="96012" y="51816"/>
                  </a:lnTo>
                  <a:lnTo>
                    <a:pt x="89916" y="56388"/>
                  </a:lnTo>
                  <a:lnTo>
                    <a:pt x="83820" y="59436"/>
                  </a:lnTo>
                  <a:lnTo>
                    <a:pt x="70104" y="77724"/>
                  </a:lnTo>
                  <a:lnTo>
                    <a:pt x="62745" y="115704"/>
                  </a:lnTo>
                  <a:lnTo>
                    <a:pt x="62484" y="123444"/>
                  </a:lnTo>
                  <a:lnTo>
                    <a:pt x="62484" y="176784"/>
                  </a:lnTo>
                  <a:lnTo>
                    <a:pt x="103632" y="198120"/>
                  </a:lnTo>
                  <a:lnTo>
                    <a:pt x="211757" y="198120"/>
                  </a:lnTo>
                  <a:lnTo>
                    <a:pt x="210693" y="200406"/>
                  </a:lnTo>
                  <a:lnTo>
                    <a:pt x="205311" y="209597"/>
                  </a:lnTo>
                  <a:lnTo>
                    <a:pt x="199644" y="217932"/>
                  </a:lnTo>
                  <a:lnTo>
                    <a:pt x="192476" y="225599"/>
                  </a:lnTo>
                  <a:lnTo>
                    <a:pt x="189003" y="228599"/>
                  </a:lnTo>
                  <a:lnTo>
                    <a:pt x="60960" y="228599"/>
                  </a:lnTo>
                  <a:lnTo>
                    <a:pt x="62484" y="233172"/>
                  </a:lnTo>
                  <a:lnTo>
                    <a:pt x="62484" y="327660"/>
                  </a:lnTo>
                  <a:lnTo>
                    <a:pt x="59436" y="330708"/>
                  </a:lnTo>
                  <a:close/>
                </a:path>
                <a:path w="226060" h="334010">
                  <a:moveTo>
                    <a:pt x="211757" y="198120"/>
                  </a:moveTo>
                  <a:lnTo>
                    <a:pt x="120396" y="198120"/>
                  </a:lnTo>
                  <a:lnTo>
                    <a:pt x="128016" y="196596"/>
                  </a:lnTo>
                  <a:lnTo>
                    <a:pt x="134112" y="193548"/>
                  </a:lnTo>
                  <a:lnTo>
                    <a:pt x="141732" y="188976"/>
                  </a:lnTo>
                  <a:lnTo>
                    <a:pt x="146304" y="184404"/>
                  </a:lnTo>
                  <a:lnTo>
                    <a:pt x="149352" y="178308"/>
                  </a:lnTo>
                  <a:lnTo>
                    <a:pt x="153924" y="172212"/>
                  </a:lnTo>
                  <a:lnTo>
                    <a:pt x="159968" y="115704"/>
                  </a:lnTo>
                  <a:lnTo>
                    <a:pt x="159861" y="110656"/>
                  </a:lnTo>
                  <a:lnTo>
                    <a:pt x="150876" y="71628"/>
                  </a:lnTo>
                  <a:lnTo>
                    <a:pt x="135636" y="56388"/>
                  </a:lnTo>
                  <a:lnTo>
                    <a:pt x="129540" y="51816"/>
                  </a:lnTo>
                  <a:lnTo>
                    <a:pt x="121920" y="50292"/>
                  </a:lnTo>
                  <a:lnTo>
                    <a:pt x="211322" y="50292"/>
                  </a:lnTo>
                  <a:lnTo>
                    <a:pt x="224218" y="95059"/>
                  </a:lnTo>
                  <a:lnTo>
                    <a:pt x="225521" y="124968"/>
                  </a:lnTo>
                  <a:lnTo>
                    <a:pt x="225242" y="138874"/>
                  </a:lnTo>
                  <a:lnTo>
                    <a:pt x="224218" y="153162"/>
                  </a:lnTo>
                  <a:lnTo>
                    <a:pt x="222337" y="166306"/>
                  </a:lnTo>
                  <a:lnTo>
                    <a:pt x="219456" y="178308"/>
                  </a:lnTo>
                  <a:lnTo>
                    <a:pt x="215503" y="190071"/>
                  </a:lnTo>
                  <a:lnTo>
                    <a:pt x="211757" y="198120"/>
                  </a:lnTo>
                  <a:close/>
                </a:path>
                <a:path w="226060" h="334010">
                  <a:moveTo>
                    <a:pt x="123444" y="249935"/>
                  </a:moveTo>
                  <a:lnTo>
                    <a:pt x="111252" y="249935"/>
                  </a:lnTo>
                  <a:lnTo>
                    <a:pt x="106680" y="248411"/>
                  </a:lnTo>
                  <a:lnTo>
                    <a:pt x="100584" y="248411"/>
                  </a:lnTo>
                  <a:lnTo>
                    <a:pt x="96012" y="246887"/>
                  </a:lnTo>
                  <a:lnTo>
                    <a:pt x="89916" y="245364"/>
                  </a:lnTo>
                  <a:lnTo>
                    <a:pt x="85344" y="243840"/>
                  </a:lnTo>
                  <a:lnTo>
                    <a:pt x="79248" y="240792"/>
                  </a:lnTo>
                  <a:lnTo>
                    <a:pt x="74676" y="239268"/>
                  </a:lnTo>
                  <a:lnTo>
                    <a:pt x="65532" y="233172"/>
                  </a:lnTo>
                  <a:lnTo>
                    <a:pt x="60960" y="228599"/>
                  </a:lnTo>
                  <a:lnTo>
                    <a:pt x="189003" y="228599"/>
                  </a:lnTo>
                  <a:lnTo>
                    <a:pt x="145923" y="247840"/>
                  </a:lnTo>
                  <a:lnTo>
                    <a:pt x="134826" y="249388"/>
                  </a:lnTo>
                  <a:lnTo>
                    <a:pt x="123444" y="249935"/>
                  </a:lnTo>
                  <a:close/>
                </a:path>
                <a:path w="226060" h="334010">
                  <a:moveTo>
                    <a:pt x="54864" y="332232"/>
                  </a:moveTo>
                  <a:lnTo>
                    <a:pt x="9144" y="332232"/>
                  </a:lnTo>
                  <a:lnTo>
                    <a:pt x="7620" y="330708"/>
                  </a:lnTo>
                  <a:lnTo>
                    <a:pt x="56388" y="330708"/>
                  </a:lnTo>
                  <a:lnTo>
                    <a:pt x="54864" y="332232"/>
                  </a:lnTo>
                  <a:close/>
                </a:path>
                <a:path w="226060" h="334010">
                  <a:moveTo>
                    <a:pt x="47244" y="333756"/>
                  </a:moveTo>
                  <a:lnTo>
                    <a:pt x="16764" y="333756"/>
                  </a:lnTo>
                  <a:lnTo>
                    <a:pt x="12192" y="332232"/>
                  </a:lnTo>
                  <a:lnTo>
                    <a:pt x="51816" y="332232"/>
                  </a:lnTo>
                  <a:lnTo>
                    <a:pt x="47244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44011" y="1458467"/>
            <a:ext cx="929640" cy="334010"/>
            <a:chOff x="3144011" y="1458467"/>
            <a:chExt cx="929640" cy="3340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011" y="1463039"/>
              <a:ext cx="385572" cy="2453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64636" y="1463040"/>
              <a:ext cx="251460" cy="329565"/>
            </a:xfrm>
            <a:custGeom>
              <a:avLst/>
              <a:gdLst/>
              <a:ahLst/>
              <a:cxnLst/>
              <a:rect l="l" t="t" r="r" b="b"/>
              <a:pathLst>
                <a:path w="251460" h="329564">
                  <a:moveTo>
                    <a:pt x="47243" y="329184"/>
                  </a:moveTo>
                  <a:lnTo>
                    <a:pt x="16764" y="329184"/>
                  </a:lnTo>
                  <a:lnTo>
                    <a:pt x="12191" y="327660"/>
                  </a:lnTo>
                  <a:lnTo>
                    <a:pt x="9143" y="327660"/>
                  </a:lnTo>
                  <a:lnTo>
                    <a:pt x="7620" y="326136"/>
                  </a:lnTo>
                  <a:lnTo>
                    <a:pt x="4572" y="326136"/>
                  </a:lnTo>
                  <a:lnTo>
                    <a:pt x="1524" y="323088"/>
                  </a:lnTo>
                  <a:lnTo>
                    <a:pt x="1524" y="321564"/>
                  </a:lnTo>
                  <a:lnTo>
                    <a:pt x="0" y="320040"/>
                  </a:lnTo>
                  <a:lnTo>
                    <a:pt x="0" y="7620"/>
                  </a:lnTo>
                  <a:lnTo>
                    <a:pt x="1524" y="7620"/>
                  </a:lnTo>
                  <a:lnTo>
                    <a:pt x="1524" y="6096"/>
                  </a:lnTo>
                  <a:lnTo>
                    <a:pt x="4572" y="3048"/>
                  </a:lnTo>
                  <a:lnTo>
                    <a:pt x="7620" y="3048"/>
                  </a:lnTo>
                  <a:lnTo>
                    <a:pt x="9143" y="1524"/>
                  </a:lnTo>
                  <a:lnTo>
                    <a:pt x="12191" y="1524"/>
                  </a:lnTo>
                  <a:lnTo>
                    <a:pt x="16764" y="0"/>
                  </a:lnTo>
                  <a:lnTo>
                    <a:pt x="47243" y="0"/>
                  </a:lnTo>
                  <a:lnTo>
                    <a:pt x="50291" y="1524"/>
                  </a:lnTo>
                  <a:lnTo>
                    <a:pt x="53340" y="1524"/>
                  </a:lnTo>
                  <a:lnTo>
                    <a:pt x="56388" y="3048"/>
                  </a:lnTo>
                  <a:lnTo>
                    <a:pt x="59436" y="3048"/>
                  </a:lnTo>
                  <a:lnTo>
                    <a:pt x="60960" y="4572"/>
                  </a:lnTo>
                  <a:lnTo>
                    <a:pt x="60960" y="6096"/>
                  </a:lnTo>
                  <a:lnTo>
                    <a:pt x="62484" y="7620"/>
                  </a:lnTo>
                  <a:lnTo>
                    <a:pt x="62484" y="144780"/>
                  </a:lnTo>
                  <a:lnTo>
                    <a:pt x="78295" y="184951"/>
                  </a:lnTo>
                  <a:lnTo>
                    <a:pt x="100584" y="192024"/>
                  </a:lnTo>
                  <a:lnTo>
                    <a:pt x="106322" y="191452"/>
                  </a:lnTo>
                  <a:lnTo>
                    <a:pt x="142755" y="165306"/>
                  </a:lnTo>
                  <a:lnTo>
                    <a:pt x="149352" y="156972"/>
                  </a:lnTo>
                  <a:lnTo>
                    <a:pt x="149352" y="7620"/>
                  </a:lnTo>
                  <a:lnTo>
                    <a:pt x="150876" y="7620"/>
                  </a:lnTo>
                  <a:lnTo>
                    <a:pt x="150876" y="6096"/>
                  </a:lnTo>
                  <a:lnTo>
                    <a:pt x="153924" y="3048"/>
                  </a:lnTo>
                  <a:lnTo>
                    <a:pt x="156972" y="3048"/>
                  </a:lnTo>
                  <a:lnTo>
                    <a:pt x="158496" y="1524"/>
                  </a:lnTo>
                  <a:lnTo>
                    <a:pt x="161544" y="1524"/>
                  </a:lnTo>
                  <a:lnTo>
                    <a:pt x="166116" y="0"/>
                  </a:lnTo>
                  <a:lnTo>
                    <a:pt x="196596" y="0"/>
                  </a:lnTo>
                  <a:lnTo>
                    <a:pt x="199644" y="1524"/>
                  </a:lnTo>
                  <a:lnTo>
                    <a:pt x="204216" y="1524"/>
                  </a:lnTo>
                  <a:lnTo>
                    <a:pt x="205740" y="3048"/>
                  </a:lnTo>
                  <a:lnTo>
                    <a:pt x="208788" y="3048"/>
                  </a:lnTo>
                  <a:lnTo>
                    <a:pt x="210312" y="4572"/>
                  </a:lnTo>
                  <a:lnTo>
                    <a:pt x="210312" y="6096"/>
                  </a:lnTo>
                  <a:lnTo>
                    <a:pt x="211836" y="7620"/>
                  </a:lnTo>
                  <a:lnTo>
                    <a:pt x="211836" y="169164"/>
                  </a:lnTo>
                  <a:lnTo>
                    <a:pt x="213360" y="173736"/>
                  </a:lnTo>
                  <a:lnTo>
                    <a:pt x="213360" y="181356"/>
                  </a:lnTo>
                  <a:lnTo>
                    <a:pt x="216408" y="187452"/>
                  </a:lnTo>
                  <a:lnTo>
                    <a:pt x="220980" y="192024"/>
                  </a:lnTo>
                  <a:lnTo>
                    <a:pt x="224028" y="193548"/>
                  </a:lnTo>
                  <a:lnTo>
                    <a:pt x="237744" y="193548"/>
                  </a:lnTo>
                  <a:lnTo>
                    <a:pt x="237744" y="192024"/>
                  </a:lnTo>
                  <a:lnTo>
                    <a:pt x="249936" y="192024"/>
                  </a:lnTo>
                  <a:lnTo>
                    <a:pt x="249936" y="195072"/>
                  </a:lnTo>
                  <a:lnTo>
                    <a:pt x="251460" y="196596"/>
                  </a:lnTo>
                  <a:lnTo>
                    <a:pt x="251460" y="202692"/>
                  </a:lnTo>
                  <a:lnTo>
                    <a:pt x="251460" y="227076"/>
                  </a:lnTo>
                  <a:lnTo>
                    <a:pt x="249936" y="230124"/>
                  </a:lnTo>
                  <a:lnTo>
                    <a:pt x="249936" y="234696"/>
                  </a:lnTo>
                  <a:lnTo>
                    <a:pt x="243840" y="240792"/>
                  </a:lnTo>
                  <a:lnTo>
                    <a:pt x="242316" y="240792"/>
                  </a:lnTo>
                  <a:lnTo>
                    <a:pt x="239268" y="242316"/>
                  </a:lnTo>
                  <a:lnTo>
                    <a:pt x="236220" y="242316"/>
                  </a:lnTo>
                  <a:lnTo>
                    <a:pt x="233172" y="243840"/>
                  </a:lnTo>
                  <a:lnTo>
                    <a:pt x="230124" y="243840"/>
                  </a:lnTo>
                  <a:lnTo>
                    <a:pt x="227076" y="245364"/>
                  </a:lnTo>
                  <a:lnTo>
                    <a:pt x="213360" y="245364"/>
                  </a:lnTo>
                  <a:lnTo>
                    <a:pt x="170259" y="231933"/>
                  </a:lnTo>
                  <a:lnTo>
                    <a:pt x="156972" y="208788"/>
                  </a:lnTo>
                  <a:lnTo>
                    <a:pt x="148971" y="217360"/>
                  </a:lnTo>
                  <a:lnTo>
                    <a:pt x="116967" y="239339"/>
                  </a:lnTo>
                  <a:lnTo>
                    <a:pt x="92964" y="243840"/>
                  </a:lnTo>
                  <a:lnTo>
                    <a:pt x="85343" y="243840"/>
                  </a:lnTo>
                  <a:lnTo>
                    <a:pt x="77724" y="242316"/>
                  </a:lnTo>
                  <a:lnTo>
                    <a:pt x="73152" y="240792"/>
                  </a:lnTo>
                  <a:lnTo>
                    <a:pt x="67055" y="239268"/>
                  </a:lnTo>
                  <a:lnTo>
                    <a:pt x="62484" y="236220"/>
                  </a:lnTo>
                  <a:lnTo>
                    <a:pt x="57912" y="231648"/>
                  </a:lnTo>
                  <a:lnTo>
                    <a:pt x="59436" y="236220"/>
                  </a:lnTo>
                  <a:lnTo>
                    <a:pt x="59436" y="245364"/>
                  </a:lnTo>
                  <a:lnTo>
                    <a:pt x="60960" y="249936"/>
                  </a:lnTo>
                  <a:lnTo>
                    <a:pt x="60960" y="259080"/>
                  </a:lnTo>
                  <a:lnTo>
                    <a:pt x="62484" y="265176"/>
                  </a:lnTo>
                  <a:lnTo>
                    <a:pt x="62484" y="321564"/>
                  </a:lnTo>
                  <a:lnTo>
                    <a:pt x="60960" y="323088"/>
                  </a:lnTo>
                  <a:lnTo>
                    <a:pt x="60960" y="324612"/>
                  </a:lnTo>
                  <a:lnTo>
                    <a:pt x="59436" y="326136"/>
                  </a:lnTo>
                  <a:lnTo>
                    <a:pt x="56388" y="326136"/>
                  </a:lnTo>
                  <a:lnTo>
                    <a:pt x="53340" y="327660"/>
                  </a:lnTo>
                  <a:lnTo>
                    <a:pt x="50291" y="327660"/>
                  </a:lnTo>
                  <a:lnTo>
                    <a:pt x="47243" y="329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7538" y="1458467"/>
              <a:ext cx="236113" cy="249935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4123944" y="1344167"/>
            <a:ext cx="116205" cy="363220"/>
          </a:xfrm>
          <a:custGeom>
            <a:avLst/>
            <a:gdLst/>
            <a:ahLst/>
            <a:cxnLst/>
            <a:rect l="l" t="t" r="r" b="b"/>
            <a:pathLst>
              <a:path w="116204" h="363219">
                <a:moveTo>
                  <a:pt x="48768" y="120396"/>
                </a:moveTo>
                <a:lnTo>
                  <a:pt x="10668" y="120396"/>
                </a:lnTo>
                <a:lnTo>
                  <a:pt x="15240" y="118872"/>
                </a:lnTo>
                <a:lnTo>
                  <a:pt x="45720" y="118872"/>
                </a:lnTo>
                <a:lnTo>
                  <a:pt x="48768" y="120396"/>
                </a:lnTo>
                <a:close/>
              </a:path>
              <a:path w="116204" h="363219">
                <a:moveTo>
                  <a:pt x="54864" y="121919"/>
                </a:moveTo>
                <a:lnTo>
                  <a:pt x="6096" y="121919"/>
                </a:lnTo>
                <a:lnTo>
                  <a:pt x="7620" y="120396"/>
                </a:lnTo>
                <a:lnTo>
                  <a:pt x="53340" y="120396"/>
                </a:lnTo>
                <a:lnTo>
                  <a:pt x="54864" y="121919"/>
                </a:lnTo>
                <a:close/>
              </a:path>
              <a:path w="116204" h="363219">
                <a:moveTo>
                  <a:pt x="82296" y="362712"/>
                </a:moveTo>
                <a:lnTo>
                  <a:pt x="68580" y="362712"/>
                </a:lnTo>
                <a:lnTo>
                  <a:pt x="59959" y="362426"/>
                </a:lnTo>
                <a:lnTo>
                  <a:pt x="20097" y="348067"/>
                </a:lnTo>
                <a:lnTo>
                  <a:pt x="1928" y="310229"/>
                </a:lnTo>
                <a:lnTo>
                  <a:pt x="0" y="281939"/>
                </a:lnTo>
                <a:lnTo>
                  <a:pt x="0" y="126491"/>
                </a:lnTo>
                <a:lnTo>
                  <a:pt x="1524" y="124967"/>
                </a:lnTo>
                <a:lnTo>
                  <a:pt x="1524" y="123443"/>
                </a:lnTo>
                <a:lnTo>
                  <a:pt x="3048" y="121919"/>
                </a:lnTo>
                <a:lnTo>
                  <a:pt x="57912" y="121919"/>
                </a:lnTo>
                <a:lnTo>
                  <a:pt x="60960" y="124967"/>
                </a:lnTo>
                <a:lnTo>
                  <a:pt x="60960" y="126491"/>
                </a:lnTo>
                <a:lnTo>
                  <a:pt x="62484" y="128015"/>
                </a:lnTo>
                <a:lnTo>
                  <a:pt x="62484" y="288035"/>
                </a:lnTo>
                <a:lnTo>
                  <a:pt x="65532" y="297179"/>
                </a:lnTo>
                <a:lnTo>
                  <a:pt x="68580" y="303275"/>
                </a:lnTo>
                <a:lnTo>
                  <a:pt x="71628" y="306323"/>
                </a:lnTo>
                <a:lnTo>
                  <a:pt x="77724" y="309371"/>
                </a:lnTo>
                <a:lnTo>
                  <a:pt x="112776" y="309371"/>
                </a:lnTo>
                <a:lnTo>
                  <a:pt x="114300" y="310895"/>
                </a:lnTo>
                <a:lnTo>
                  <a:pt x="114300" y="316991"/>
                </a:lnTo>
                <a:lnTo>
                  <a:pt x="115824" y="320040"/>
                </a:lnTo>
                <a:lnTo>
                  <a:pt x="115824" y="335280"/>
                </a:lnTo>
                <a:lnTo>
                  <a:pt x="114300" y="341376"/>
                </a:lnTo>
                <a:lnTo>
                  <a:pt x="114300" y="345948"/>
                </a:lnTo>
                <a:lnTo>
                  <a:pt x="111252" y="352044"/>
                </a:lnTo>
                <a:lnTo>
                  <a:pt x="106680" y="356616"/>
                </a:lnTo>
                <a:lnTo>
                  <a:pt x="103632" y="358140"/>
                </a:lnTo>
                <a:lnTo>
                  <a:pt x="100584" y="358140"/>
                </a:lnTo>
                <a:lnTo>
                  <a:pt x="97536" y="359664"/>
                </a:lnTo>
                <a:lnTo>
                  <a:pt x="94488" y="359664"/>
                </a:lnTo>
                <a:lnTo>
                  <a:pt x="89916" y="361188"/>
                </a:lnTo>
                <a:lnTo>
                  <a:pt x="86868" y="361188"/>
                </a:lnTo>
                <a:lnTo>
                  <a:pt x="82296" y="362712"/>
                </a:lnTo>
                <a:close/>
              </a:path>
              <a:path w="116204" h="363219">
                <a:moveTo>
                  <a:pt x="109728" y="306323"/>
                </a:moveTo>
                <a:lnTo>
                  <a:pt x="106680" y="306323"/>
                </a:lnTo>
                <a:lnTo>
                  <a:pt x="106680" y="304799"/>
                </a:lnTo>
                <a:lnTo>
                  <a:pt x="109728" y="304799"/>
                </a:lnTo>
                <a:lnTo>
                  <a:pt x="109728" y="306323"/>
                </a:lnTo>
                <a:close/>
              </a:path>
              <a:path w="116204" h="363219">
                <a:moveTo>
                  <a:pt x="112776" y="309371"/>
                </a:moveTo>
                <a:lnTo>
                  <a:pt x="97536" y="309371"/>
                </a:lnTo>
                <a:lnTo>
                  <a:pt x="99060" y="307847"/>
                </a:lnTo>
                <a:lnTo>
                  <a:pt x="100584" y="307847"/>
                </a:lnTo>
                <a:lnTo>
                  <a:pt x="102108" y="306323"/>
                </a:lnTo>
                <a:lnTo>
                  <a:pt x="112776" y="306323"/>
                </a:lnTo>
                <a:lnTo>
                  <a:pt x="112776" y="309371"/>
                </a:lnTo>
                <a:close/>
              </a:path>
              <a:path w="116204" h="363219">
                <a:moveTo>
                  <a:pt x="44196" y="89915"/>
                </a:moveTo>
                <a:lnTo>
                  <a:pt x="12192" y="89915"/>
                </a:lnTo>
                <a:lnTo>
                  <a:pt x="9144" y="86867"/>
                </a:lnTo>
                <a:lnTo>
                  <a:pt x="4572" y="85343"/>
                </a:lnTo>
                <a:lnTo>
                  <a:pt x="4572" y="82296"/>
                </a:lnTo>
                <a:lnTo>
                  <a:pt x="6096" y="79248"/>
                </a:lnTo>
                <a:lnTo>
                  <a:pt x="25908" y="10667"/>
                </a:lnTo>
                <a:lnTo>
                  <a:pt x="25908" y="7619"/>
                </a:lnTo>
                <a:lnTo>
                  <a:pt x="28956" y="4572"/>
                </a:lnTo>
                <a:lnTo>
                  <a:pt x="35052" y="3048"/>
                </a:lnTo>
                <a:lnTo>
                  <a:pt x="39624" y="1524"/>
                </a:lnTo>
                <a:lnTo>
                  <a:pt x="48768" y="0"/>
                </a:lnTo>
                <a:lnTo>
                  <a:pt x="71628" y="0"/>
                </a:lnTo>
                <a:lnTo>
                  <a:pt x="74676" y="1524"/>
                </a:lnTo>
                <a:lnTo>
                  <a:pt x="79248" y="1524"/>
                </a:lnTo>
                <a:lnTo>
                  <a:pt x="82296" y="3048"/>
                </a:lnTo>
                <a:lnTo>
                  <a:pt x="83820" y="3048"/>
                </a:lnTo>
                <a:lnTo>
                  <a:pt x="86868" y="6096"/>
                </a:lnTo>
                <a:lnTo>
                  <a:pt x="86868" y="13715"/>
                </a:lnTo>
                <a:lnTo>
                  <a:pt x="56388" y="82296"/>
                </a:lnTo>
                <a:lnTo>
                  <a:pt x="53340" y="85343"/>
                </a:lnTo>
                <a:lnTo>
                  <a:pt x="51816" y="85343"/>
                </a:lnTo>
                <a:lnTo>
                  <a:pt x="48768" y="88391"/>
                </a:lnTo>
                <a:lnTo>
                  <a:pt x="45720" y="88391"/>
                </a:lnTo>
                <a:lnTo>
                  <a:pt x="44196" y="89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6928" y="1348739"/>
            <a:ext cx="106680" cy="440690"/>
          </a:xfrm>
          <a:custGeom>
            <a:avLst/>
            <a:gdLst/>
            <a:ahLst/>
            <a:cxnLst/>
            <a:rect l="l" t="t" r="r" b="b"/>
            <a:pathLst>
              <a:path w="106679" h="440689">
                <a:moveTo>
                  <a:pt x="94488" y="1524"/>
                </a:moveTo>
                <a:lnTo>
                  <a:pt x="60960" y="1524"/>
                </a:lnTo>
                <a:lnTo>
                  <a:pt x="64008" y="0"/>
                </a:lnTo>
                <a:lnTo>
                  <a:pt x="91440" y="0"/>
                </a:lnTo>
                <a:lnTo>
                  <a:pt x="94488" y="1524"/>
                </a:lnTo>
                <a:close/>
              </a:path>
              <a:path w="106679" h="440689">
                <a:moveTo>
                  <a:pt x="106680" y="435864"/>
                </a:moveTo>
                <a:lnTo>
                  <a:pt x="53340" y="435864"/>
                </a:lnTo>
                <a:lnTo>
                  <a:pt x="53340" y="434340"/>
                </a:lnTo>
                <a:lnTo>
                  <a:pt x="51816" y="432816"/>
                </a:lnTo>
                <a:lnTo>
                  <a:pt x="34671" y="394454"/>
                </a:lnTo>
                <a:lnTo>
                  <a:pt x="20764" y="355092"/>
                </a:lnTo>
                <a:lnTo>
                  <a:pt x="10572" y="315468"/>
                </a:lnTo>
                <a:lnTo>
                  <a:pt x="4572" y="274320"/>
                </a:lnTo>
                <a:lnTo>
                  <a:pt x="2571" y="260604"/>
                </a:lnTo>
                <a:lnTo>
                  <a:pt x="1125" y="246602"/>
                </a:lnTo>
                <a:lnTo>
                  <a:pt x="285" y="233172"/>
                </a:lnTo>
                <a:lnTo>
                  <a:pt x="0" y="219456"/>
                </a:lnTo>
                <a:lnTo>
                  <a:pt x="285" y="205740"/>
                </a:lnTo>
                <a:lnTo>
                  <a:pt x="1143" y="192024"/>
                </a:lnTo>
                <a:lnTo>
                  <a:pt x="2571" y="178308"/>
                </a:lnTo>
                <a:lnTo>
                  <a:pt x="4572" y="164592"/>
                </a:lnTo>
                <a:lnTo>
                  <a:pt x="6000" y="150899"/>
                </a:lnTo>
                <a:lnTo>
                  <a:pt x="13716" y="111252"/>
                </a:lnTo>
                <a:lnTo>
                  <a:pt x="25931" y="71389"/>
                </a:lnTo>
                <a:lnTo>
                  <a:pt x="40576" y="32004"/>
                </a:lnTo>
                <a:lnTo>
                  <a:pt x="56388" y="1524"/>
                </a:lnTo>
                <a:lnTo>
                  <a:pt x="99060" y="1524"/>
                </a:lnTo>
                <a:lnTo>
                  <a:pt x="102108" y="3048"/>
                </a:lnTo>
                <a:lnTo>
                  <a:pt x="103632" y="3048"/>
                </a:lnTo>
                <a:lnTo>
                  <a:pt x="106680" y="6096"/>
                </a:lnTo>
                <a:lnTo>
                  <a:pt x="106680" y="12192"/>
                </a:lnTo>
                <a:lnTo>
                  <a:pt x="105156" y="13716"/>
                </a:lnTo>
                <a:lnTo>
                  <a:pt x="96321" y="38004"/>
                </a:lnTo>
                <a:lnTo>
                  <a:pt x="80938" y="88296"/>
                </a:lnTo>
                <a:lnTo>
                  <a:pt x="70437" y="139731"/>
                </a:lnTo>
                <a:lnTo>
                  <a:pt x="64817" y="192309"/>
                </a:lnTo>
                <a:lnTo>
                  <a:pt x="64008" y="219456"/>
                </a:lnTo>
                <a:lnTo>
                  <a:pt x="64817" y="246602"/>
                </a:lnTo>
                <a:lnTo>
                  <a:pt x="70437" y="299180"/>
                </a:lnTo>
                <a:lnTo>
                  <a:pt x="80938" y="349758"/>
                </a:lnTo>
                <a:lnTo>
                  <a:pt x="96321" y="400050"/>
                </a:lnTo>
                <a:lnTo>
                  <a:pt x="106680" y="428244"/>
                </a:lnTo>
                <a:lnTo>
                  <a:pt x="106680" y="435864"/>
                </a:lnTo>
                <a:close/>
              </a:path>
              <a:path w="106679" h="440689">
                <a:moveTo>
                  <a:pt x="100584" y="438912"/>
                </a:moveTo>
                <a:lnTo>
                  <a:pt x="60960" y="438912"/>
                </a:lnTo>
                <a:lnTo>
                  <a:pt x="57912" y="437388"/>
                </a:lnTo>
                <a:lnTo>
                  <a:pt x="56388" y="437388"/>
                </a:lnTo>
                <a:lnTo>
                  <a:pt x="54864" y="435864"/>
                </a:lnTo>
                <a:lnTo>
                  <a:pt x="105156" y="435864"/>
                </a:lnTo>
                <a:lnTo>
                  <a:pt x="102108" y="437388"/>
                </a:lnTo>
                <a:lnTo>
                  <a:pt x="100584" y="438912"/>
                </a:lnTo>
                <a:close/>
              </a:path>
              <a:path w="106679" h="440689">
                <a:moveTo>
                  <a:pt x="92964" y="440436"/>
                </a:moveTo>
                <a:lnTo>
                  <a:pt x="65532" y="440436"/>
                </a:lnTo>
                <a:lnTo>
                  <a:pt x="62484" y="438912"/>
                </a:lnTo>
                <a:lnTo>
                  <a:pt x="96012" y="438912"/>
                </a:lnTo>
                <a:lnTo>
                  <a:pt x="92964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3900" y="1348739"/>
            <a:ext cx="2487168" cy="44043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185734" y="1458468"/>
            <a:ext cx="469900" cy="250190"/>
            <a:chOff x="7185734" y="1458468"/>
            <a:chExt cx="469900" cy="25019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9979" y="1458468"/>
              <a:ext cx="195072" cy="2499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5734" y="1464563"/>
              <a:ext cx="251385" cy="243840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7818119" y="1348739"/>
            <a:ext cx="106680" cy="440690"/>
          </a:xfrm>
          <a:custGeom>
            <a:avLst/>
            <a:gdLst/>
            <a:ahLst/>
            <a:cxnLst/>
            <a:rect l="l" t="t" r="r" b="b"/>
            <a:pathLst>
              <a:path w="106679" h="440689">
                <a:moveTo>
                  <a:pt x="94488" y="1524"/>
                </a:moveTo>
                <a:lnTo>
                  <a:pt x="60960" y="1524"/>
                </a:lnTo>
                <a:lnTo>
                  <a:pt x="64008" y="0"/>
                </a:lnTo>
                <a:lnTo>
                  <a:pt x="89916" y="0"/>
                </a:lnTo>
                <a:lnTo>
                  <a:pt x="94488" y="1524"/>
                </a:lnTo>
                <a:close/>
              </a:path>
              <a:path w="106679" h="440689">
                <a:moveTo>
                  <a:pt x="106680" y="435864"/>
                </a:moveTo>
                <a:lnTo>
                  <a:pt x="53340" y="435864"/>
                </a:lnTo>
                <a:lnTo>
                  <a:pt x="53340" y="434340"/>
                </a:lnTo>
                <a:lnTo>
                  <a:pt x="51816" y="432816"/>
                </a:lnTo>
                <a:lnTo>
                  <a:pt x="33813" y="394454"/>
                </a:lnTo>
                <a:lnTo>
                  <a:pt x="20193" y="355092"/>
                </a:lnTo>
                <a:lnTo>
                  <a:pt x="13716" y="329183"/>
                </a:lnTo>
                <a:lnTo>
                  <a:pt x="10548" y="315468"/>
                </a:lnTo>
                <a:lnTo>
                  <a:pt x="3048" y="274320"/>
                </a:lnTo>
                <a:lnTo>
                  <a:pt x="261" y="233172"/>
                </a:lnTo>
                <a:lnTo>
                  <a:pt x="0" y="219456"/>
                </a:lnTo>
                <a:lnTo>
                  <a:pt x="261" y="205740"/>
                </a:lnTo>
                <a:lnTo>
                  <a:pt x="3048" y="164592"/>
                </a:lnTo>
                <a:lnTo>
                  <a:pt x="10548" y="124086"/>
                </a:lnTo>
                <a:lnTo>
                  <a:pt x="20764" y="84582"/>
                </a:lnTo>
                <a:lnTo>
                  <a:pt x="34671" y="45100"/>
                </a:lnTo>
                <a:lnTo>
                  <a:pt x="46101" y="18907"/>
                </a:lnTo>
                <a:lnTo>
                  <a:pt x="51816" y="6096"/>
                </a:lnTo>
                <a:lnTo>
                  <a:pt x="51816" y="4572"/>
                </a:lnTo>
                <a:lnTo>
                  <a:pt x="53340" y="4572"/>
                </a:lnTo>
                <a:lnTo>
                  <a:pt x="56388" y="1524"/>
                </a:lnTo>
                <a:lnTo>
                  <a:pt x="97536" y="1524"/>
                </a:lnTo>
                <a:lnTo>
                  <a:pt x="100584" y="3048"/>
                </a:lnTo>
                <a:lnTo>
                  <a:pt x="103632" y="3048"/>
                </a:lnTo>
                <a:lnTo>
                  <a:pt x="106680" y="6096"/>
                </a:lnTo>
                <a:lnTo>
                  <a:pt x="106680" y="12192"/>
                </a:lnTo>
                <a:lnTo>
                  <a:pt x="105156" y="13716"/>
                </a:lnTo>
                <a:lnTo>
                  <a:pt x="95678" y="38004"/>
                </a:lnTo>
                <a:lnTo>
                  <a:pt x="80724" y="88296"/>
                </a:lnTo>
                <a:lnTo>
                  <a:pt x="70437" y="139731"/>
                </a:lnTo>
                <a:lnTo>
                  <a:pt x="64817" y="192309"/>
                </a:lnTo>
                <a:lnTo>
                  <a:pt x="64008" y="219456"/>
                </a:lnTo>
                <a:lnTo>
                  <a:pt x="64817" y="246602"/>
                </a:lnTo>
                <a:lnTo>
                  <a:pt x="70437" y="299180"/>
                </a:lnTo>
                <a:lnTo>
                  <a:pt x="80938" y="349758"/>
                </a:lnTo>
                <a:lnTo>
                  <a:pt x="96321" y="400050"/>
                </a:lnTo>
                <a:lnTo>
                  <a:pt x="106680" y="428244"/>
                </a:lnTo>
                <a:lnTo>
                  <a:pt x="106680" y="435864"/>
                </a:lnTo>
                <a:close/>
              </a:path>
              <a:path w="106679" h="440689">
                <a:moveTo>
                  <a:pt x="99060" y="438912"/>
                </a:moveTo>
                <a:lnTo>
                  <a:pt x="59436" y="438912"/>
                </a:lnTo>
                <a:lnTo>
                  <a:pt x="57912" y="437388"/>
                </a:lnTo>
                <a:lnTo>
                  <a:pt x="56388" y="437388"/>
                </a:lnTo>
                <a:lnTo>
                  <a:pt x="54864" y="435864"/>
                </a:lnTo>
                <a:lnTo>
                  <a:pt x="103632" y="435864"/>
                </a:lnTo>
                <a:lnTo>
                  <a:pt x="102108" y="437388"/>
                </a:lnTo>
                <a:lnTo>
                  <a:pt x="99060" y="438912"/>
                </a:lnTo>
                <a:close/>
              </a:path>
              <a:path w="106679" h="440689">
                <a:moveTo>
                  <a:pt x="91440" y="440436"/>
                </a:moveTo>
                <a:lnTo>
                  <a:pt x="65532" y="440436"/>
                </a:lnTo>
                <a:lnTo>
                  <a:pt x="62484" y="438912"/>
                </a:lnTo>
                <a:lnTo>
                  <a:pt x="96012" y="438912"/>
                </a:lnTo>
                <a:lnTo>
                  <a:pt x="91440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4235" y="1382267"/>
            <a:ext cx="238125" cy="321945"/>
          </a:xfrm>
          <a:custGeom>
            <a:avLst/>
            <a:gdLst/>
            <a:ahLst/>
            <a:cxnLst/>
            <a:rect l="l" t="t" r="r" b="b"/>
            <a:pathLst>
              <a:path w="238125" h="321944">
                <a:moveTo>
                  <a:pt x="62483" y="318516"/>
                </a:moveTo>
                <a:lnTo>
                  <a:pt x="4571" y="318516"/>
                </a:lnTo>
                <a:lnTo>
                  <a:pt x="1524" y="315468"/>
                </a:lnTo>
                <a:lnTo>
                  <a:pt x="1524" y="313944"/>
                </a:lnTo>
                <a:lnTo>
                  <a:pt x="0" y="312420"/>
                </a:lnTo>
                <a:lnTo>
                  <a:pt x="0" y="13716"/>
                </a:lnTo>
                <a:lnTo>
                  <a:pt x="3048" y="7619"/>
                </a:lnTo>
                <a:lnTo>
                  <a:pt x="6095" y="4572"/>
                </a:lnTo>
                <a:lnTo>
                  <a:pt x="10667" y="1524"/>
                </a:lnTo>
                <a:lnTo>
                  <a:pt x="15239" y="0"/>
                </a:lnTo>
                <a:lnTo>
                  <a:pt x="123443" y="0"/>
                </a:lnTo>
                <a:lnTo>
                  <a:pt x="129539" y="1524"/>
                </a:lnTo>
                <a:lnTo>
                  <a:pt x="138683" y="1524"/>
                </a:lnTo>
                <a:lnTo>
                  <a:pt x="180570" y="14382"/>
                </a:lnTo>
                <a:lnTo>
                  <a:pt x="209168" y="40004"/>
                </a:lnTo>
                <a:lnTo>
                  <a:pt x="214852" y="50292"/>
                </a:lnTo>
                <a:lnTo>
                  <a:pt x="65531" y="50292"/>
                </a:lnTo>
                <a:lnTo>
                  <a:pt x="65531" y="140207"/>
                </a:lnTo>
                <a:lnTo>
                  <a:pt x="205739" y="140207"/>
                </a:lnTo>
                <a:lnTo>
                  <a:pt x="201144" y="145637"/>
                </a:lnTo>
                <a:lnTo>
                  <a:pt x="166854" y="168140"/>
                </a:lnTo>
                <a:lnTo>
                  <a:pt x="160019" y="170688"/>
                </a:lnTo>
                <a:lnTo>
                  <a:pt x="173735" y="179832"/>
                </a:lnTo>
                <a:lnTo>
                  <a:pt x="181355" y="187452"/>
                </a:lnTo>
                <a:lnTo>
                  <a:pt x="182371" y="188976"/>
                </a:lnTo>
                <a:lnTo>
                  <a:pt x="65531" y="188976"/>
                </a:lnTo>
                <a:lnTo>
                  <a:pt x="65531" y="313944"/>
                </a:lnTo>
                <a:lnTo>
                  <a:pt x="64007" y="315468"/>
                </a:lnTo>
                <a:lnTo>
                  <a:pt x="64007" y="316992"/>
                </a:lnTo>
                <a:lnTo>
                  <a:pt x="62483" y="318516"/>
                </a:lnTo>
                <a:close/>
              </a:path>
              <a:path w="238125" h="321944">
                <a:moveTo>
                  <a:pt x="205739" y="140207"/>
                </a:moveTo>
                <a:lnTo>
                  <a:pt x="108203" y="140207"/>
                </a:lnTo>
                <a:lnTo>
                  <a:pt x="117347" y="138683"/>
                </a:lnTo>
                <a:lnTo>
                  <a:pt x="123443" y="137160"/>
                </a:lnTo>
                <a:lnTo>
                  <a:pt x="131063" y="134112"/>
                </a:lnTo>
                <a:lnTo>
                  <a:pt x="140207" y="128016"/>
                </a:lnTo>
                <a:lnTo>
                  <a:pt x="149351" y="118872"/>
                </a:lnTo>
                <a:lnTo>
                  <a:pt x="150875" y="112776"/>
                </a:lnTo>
                <a:lnTo>
                  <a:pt x="153923" y="108204"/>
                </a:lnTo>
                <a:lnTo>
                  <a:pt x="153923" y="94488"/>
                </a:lnTo>
                <a:lnTo>
                  <a:pt x="153614" y="87010"/>
                </a:lnTo>
                <a:lnTo>
                  <a:pt x="131111" y="55935"/>
                </a:lnTo>
                <a:lnTo>
                  <a:pt x="123443" y="53340"/>
                </a:lnTo>
                <a:lnTo>
                  <a:pt x="120395" y="51816"/>
                </a:lnTo>
                <a:lnTo>
                  <a:pt x="112775" y="51816"/>
                </a:lnTo>
                <a:lnTo>
                  <a:pt x="108203" y="50292"/>
                </a:lnTo>
                <a:lnTo>
                  <a:pt x="214852" y="50292"/>
                </a:lnTo>
                <a:lnTo>
                  <a:pt x="220939" y="87010"/>
                </a:lnTo>
                <a:lnTo>
                  <a:pt x="220932" y="96131"/>
                </a:lnTo>
                <a:lnTo>
                  <a:pt x="209145" y="135350"/>
                </a:lnTo>
                <a:lnTo>
                  <a:pt x="205739" y="140207"/>
                </a:lnTo>
                <a:close/>
              </a:path>
              <a:path w="238125" h="321944">
                <a:moveTo>
                  <a:pt x="233171" y="320040"/>
                </a:moveTo>
                <a:lnTo>
                  <a:pt x="175259" y="320040"/>
                </a:lnTo>
                <a:lnTo>
                  <a:pt x="169163" y="313944"/>
                </a:lnTo>
                <a:lnTo>
                  <a:pt x="169163" y="312420"/>
                </a:lnTo>
                <a:lnTo>
                  <a:pt x="167639" y="310896"/>
                </a:lnTo>
                <a:lnTo>
                  <a:pt x="140207" y="239268"/>
                </a:lnTo>
                <a:lnTo>
                  <a:pt x="135635" y="231648"/>
                </a:lnTo>
                <a:lnTo>
                  <a:pt x="132587" y="224028"/>
                </a:lnTo>
                <a:lnTo>
                  <a:pt x="126491" y="211836"/>
                </a:lnTo>
                <a:lnTo>
                  <a:pt x="121919" y="205740"/>
                </a:lnTo>
                <a:lnTo>
                  <a:pt x="118871" y="201168"/>
                </a:lnTo>
                <a:lnTo>
                  <a:pt x="105155" y="192024"/>
                </a:lnTo>
                <a:lnTo>
                  <a:pt x="92963" y="188976"/>
                </a:lnTo>
                <a:lnTo>
                  <a:pt x="182371" y="188976"/>
                </a:lnTo>
                <a:lnTo>
                  <a:pt x="184403" y="192024"/>
                </a:lnTo>
                <a:lnTo>
                  <a:pt x="188975" y="196596"/>
                </a:lnTo>
                <a:lnTo>
                  <a:pt x="192023" y="201168"/>
                </a:lnTo>
                <a:lnTo>
                  <a:pt x="195071" y="207264"/>
                </a:lnTo>
                <a:lnTo>
                  <a:pt x="199643" y="213360"/>
                </a:lnTo>
                <a:lnTo>
                  <a:pt x="205739" y="228600"/>
                </a:lnTo>
                <a:lnTo>
                  <a:pt x="231647" y="291084"/>
                </a:lnTo>
                <a:lnTo>
                  <a:pt x="234695" y="297180"/>
                </a:lnTo>
                <a:lnTo>
                  <a:pt x="236219" y="301752"/>
                </a:lnTo>
                <a:lnTo>
                  <a:pt x="237743" y="304800"/>
                </a:lnTo>
                <a:lnTo>
                  <a:pt x="237743" y="316992"/>
                </a:lnTo>
                <a:lnTo>
                  <a:pt x="236219" y="316992"/>
                </a:lnTo>
                <a:lnTo>
                  <a:pt x="233171" y="320040"/>
                </a:lnTo>
                <a:close/>
              </a:path>
              <a:path w="238125" h="321944">
                <a:moveTo>
                  <a:pt x="56387" y="320040"/>
                </a:moveTo>
                <a:lnTo>
                  <a:pt x="9143" y="320040"/>
                </a:lnTo>
                <a:lnTo>
                  <a:pt x="7619" y="318516"/>
                </a:lnTo>
                <a:lnTo>
                  <a:pt x="59436" y="318516"/>
                </a:lnTo>
                <a:lnTo>
                  <a:pt x="56387" y="320040"/>
                </a:lnTo>
                <a:close/>
              </a:path>
              <a:path w="238125" h="321944">
                <a:moveTo>
                  <a:pt x="48767" y="321564"/>
                </a:moveTo>
                <a:lnTo>
                  <a:pt x="16763" y="321564"/>
                </a:lnTo>
                <a:lnTo>
                  <a:pt x="13715" y="320040"/>
                </a:lnTo>
                <a:lnTo>
                  <a:pt x="53339" y="320040"/>
                </a:lnTo>
                <a:lnTo>
                  <a:pt x="48767" y="321564"/>
                </a:lnTo>
                <a:close/>
              </a:path>
              <a:path w="238125" h="321944">
                <a:moveTo>
                  <a:pt x="227075" y="321564"/>
                </a:moveTo>
                <a:lnTo>
                  <a:pt x="181355" y="321564"/>
                </a:lnTo>
                <a:lnTo>
                  <a:pt x="178307" y="320040"/>
                </a:lnTo>
                <a:lnTo>
                  <a:pt x="230123" y="320040"/>
                </a:lnTo>
                <a:lnTo>
                  <a:pt x="227075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9223" y="1382267"/>
            <a:ext cx="266700" cy="320040"/>
          </a:xfrm>
          <a:custGeom>
            <a:avLst/>
            <a:gdLst/>
            <a:ahLst/>
            <a:cxnLst/>
            <a:rect l="l" t="t" r="r" b="b"/>
            <a:pathLst>
              <a:path w="266700" h="320039">
                <a:moveTo>
                  <a:pt x="96012" y="320040"/>
                </a:moveTo>
                <a:lnTo>
                  <a:pt x="13715" y="320040"/>
                </a:lnTo>
                <a:lnTo>
                  <a:pt x="9143" y="318516"/>
                </a:lnTo>
                <a:lnTo>
                  <a:pt x="6095" y="315468"/>
                </a:lnTo>
                <a:lnTo>
                  <a:pt x="1524" y="312420"/>
                </a:lnTo>
                <a:lnTo>
                  <a:pt x="0" y="306323"/>
                </a:lnTo>
                <a:lnTo>
                  <a:pt x="0" y="13716"/>
                </a:lnTo>
                <a:lnTo>
                  <a:pt x="1524" y="7620"/>
                </a:lnTo>
                <a:lnTo>
                  <a:pt x="6095" y="4572"/>
                </a:lnTo>
                <a:lnTo>
                  <a:pt x="9143" y="1524"/>
                </a:lnTo>
                <a:lnTo>
                  <a:pt x="13715" y="0"/>
                </a:lnTo>
                <a:lnTo>
                  <a:pt x="102107" y="0"/>
                </a:lnTo>
                <a:lnTo>
                  <a:pt x="140779" y="2476"/>
                </a:lnTo>
                <a:lnTo>
                  <a:pt x="188904" y="16049"/>
                </a:lnTo>
                <a:lnTo>
                  <a:pt x="225551" y="39624"/>
                </a:lnTo>
                <a:lnTo>
                  <a:pt x="235498" y="51816"/>
                </a:lnTo>
                <a:lnTo>
                  <a:pt x="65531" y="51816"/>
                </a:lnTo>
                <a:lnTo>
                  <a:pt x="65531" y="268223"/>
                </a:lnTo>
                <a:lnTo>
                  <a:pt x="234215" y="268223"/>
                </a:lnTo>
                <a:lnTo>
                  <a:pt x="232219" y="271057"/>
                </a:lnTo>
                <a:lnTo>
                  <a:pt x="198119" y="299275"/>
                </a:lnTo>
                <a:lnTo>
                  <a:pt x="153447" y="314896"/>
                </a:lnTo>
                <a:lnTo>
                  <a:pt x="116871" y="319468"/>
                </a:lnTo>
                <a:lnTo>
                  <a:pt x="96012" y="320040"/>
                </a:lnTo>
                <a:close/>
              </a:path>
              <a:path w="266700" h="320039">
                <a:moveTo>
                  <a:pt x="234215" y="268223"/>
                </a:moveTo>
                <a:lnTo>
                  <a:pt x="99059" y="268223"/>
                </a:lnTo>
                <a:lnTo>
                  <a:pt x="112204" y="267914"/>
                </a:lnTo>
                <a:lnTo>
                  <a:pt x="124205" y="266890"/>
                </a:lnTo>
                <a:lnTo>
                  <a:pt x="161734" y="253174"/>
                </a:lnTo>
                <a:lnTo>
                  <a:pt x="189833" y="215717"/>
                </a:lnTo>
                <a:lnTo>
                  <a:pt x="199334" y="171664"/>
                </a:lnTo>
                <a:lnTo>
                  <a:pt x="199643" y="158496"/>
                </a:lnTo>
                <a:lnTo>
                  <a:pt x="199334" y="147327"/>
                </a:lnTo>
                <a:lnTo>
                  <a:pt x="190714" y="106727"/>
                </a:lnTo>
                <a:lnTo>
                  <a:pt x="163258" y="69723"/>
                </a:lnTo>
                <a:lnTo>
                  <a:pt x="125539" y="53911"/>
                </a:lnTo>
                <a:lnTo>
                  <a:pt x="99059" y="51816"/>
                </a:lnTo>
                <a:lnTo>
                  <a:pt x="235498" y="51816"/>
                </a:lnTo>
                <a:lnTo>
                  <a:pt x="256031" y="88392"/>
                </a:lnTo>
                <a:lnTo>
                  <a:pt x="266104" y="136826"/>
                </a:lnTo>
                <a:lnTo>
                  <a:pt x="266699" y="155448"/>
                </a:lnTo>
                <a:lnTo>
                  <a:pt x="265866" y="176545"/>
                </a:lnTo>
                <a:lnTo>
                  <a:pt x="259627" y="214169"/>
                </a:lnTo>
                <a:lnTo>
                  <a:pt x="240791" y="258889"/>
                </a:lnTo>
                <a:lnTo>
                  <a:pt x="234215" y="268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89264" y="1382267"/>
            <a:ext cx="373380" cy="321945"/>
          </a:xfrm>
          <a:custGeom>
            <a:avLst/>
            <a:gdLst/>
            <a:ahLst/>
            <a:cxnLst/>
            <a:rect l="l" t="t" r="r" b="b"/>
            <a:pathLst>
              <a:path w="373379" h="321944">
                <a:moveTo>
                  <a:pt x="56388" y="318515"/>
                </a:moveTo>
                <a:lnTo>
                  <a:pt x="3048" y="318515"/>
                </a:lnTo>
                <a:lnTo>
                  <a:pt x="1524" y="316991"/>
                </a:lnTo>
                <a:lnTo>
                  <a:pt x="1524" y="315468"/>
                </a:lnTo>
                <a:lnTo>
                  <a:pt x="0" y="313944"/>
                </a:lnTo>
                <a:lnTo>
                  <a:pt x="0" y="18288"/>
                </a:lnTo>
                <a:lnTo>
                  <a:pt x="1524" y="10668"/>
                </a:lnTo>
                <a:lnTo>
                  <a:pt x="6096" y="6096"/>
                </a:lnTo>
                <a:lnTo>
                  <a:pt x="10667" y="3048"/>
                </a:lnTo>
                <a:lnTo>
                  <a:pt x="16764" y="0"/>
                </a:lnTo>
                <a:lnTo>
                  <a:pt x="80772" y="0"/>
                </a:lnTo>
                <a:lnTo>
                  <a:pt x="85344" y="1524"/>
                </a:lnTo>
                <a:lnTo>
                  <a:pt x="91440" y="3048"/>
                </a:lnTo>
                <a:lnTo>
                  <a:pt x="115824" y="36576"/>
                </a:lnTo>
                <a:lnTo>
                  <a:pt x="120871" y="50292"/>
                </a:lnTo>
                <a:lnTo>
                  <a:pt x="60960" y="50292"/>
                </a:lnTo>
                <a:lnTo>
                  <a:pt x="60960" y="312420"/>
                </a:lnTo>
                <a:lnTo>
                  <a:pt x="59436" y="313944"/>
                </a:lnTo>
                <a:lnTo>
                  <a:pt x="59436" y="315468"/>
                </a:lnTo>
                <a:lnTo>
                  <a:pt x="56388" y="318515"/>
                </a:lnTo>
                <a:close/>
              </a:path>
              <a:path w="373379" h="321944">
                <a:moveTo>
                  <a:pt x="247832" y="227076"/>
                </a:moveTo>
                <a:lnTo>
                  <a:pt x="187452" y="227076"/>
                </a:lnTo>
                <a:lnTo>
                  <a:pt x="260604" y="38100"/>
                </a:lnTo>
                <a:lnTo>
                  <a:pt x="262128" y="30480"/>
                </a:lnTo>
                <a:lnTo>
                  <a:pt x="265176" y="24384"/>
                </a:lnTo>
                <a:lnTo>
                  <a:pt x="266700" y="19812"/>
                </a:lnTo>
                <a:lnTo>
                  <a:pt x="272796" y="10668"/>
                </a:lnTo>
                <a:lnTo>
                  <a:pt x="278892" y="4572"/>
                </a:lnTo>
                <a:lnTo>
                  <a:pt x="292608" y="0"/>
                </a:lnTo>
                <a:lnTo>
                  <a:pt x="355092" y="0"/>
                </a:lnTo>
                <a:lnTo>
                  <a:pt x="358140" y="1524"/>
                </a:lnTo>
                <a:lnTo>
                  <a:pt x="362712" y="3048"/>
                </a:lnTo>
                <a:lnTo>
                  <a:pt x="368808" y="9144"/>
                </a:lnTo>
                <a:lnTo>
                  <a:pt x="371856" y="15240"/>
                </a:lnTo>
                <a:lnTo>
                  <a:pt x="371856" y="18288"/>
                </a:lnTo>
                <a:lnTo>
                  <a:pt x="373380" y="21336"/>
                </a:lnTo>
                <a:lnTo>
                  <a:pt x="373380" y="50292"/>
                </a:lnTo>
                <a:lnTo>
                  <a:pt x="310896" y="50292"/>
                </a:lnTo>
                <a:lnTo>
                  <a:pt x="247832" y="227076"/>
                </a:lnTo>
                <a:close/>
              </a:path>
              <a:path w="373379" h="321944">
                <a:moveTo>
                  <a:pt x="208788" y="320040"/>
                </a:moveTo>
                <a:lnTo>
                  <a:pt x="163068" y="320040"/>
                </a:lnTo>
                <a:lnTo>
                  <a:pt x="160020" y="318515"/>
                </a:lnTo>
                <a:lnTo>
                  <a:pt x="156972" y="318515"/>
                </a:lnTo>
                <a:lnTo>
                  <a:pt x="150876" y="312420"/>
                </a:lnTo>
                <a:lnTo>
                  <a:pt x="150876" y="310896"/>
                </a:lnTo>
                <a:lnTo>
                  <a:pt x="60960" y="50292"/>
                </a:lnTo>
                <a:lnTo>
                  <a:pt x="120871" y="50292"/>
                </a:lnTo>
                <a:lnTo>
                  <a:pt x="185928" y="227076"/>
                </a:lnTo>
                <a:lnTo>
                  <a:pt x="247832" y="227076"/>
                </a:lnTo>
                <a:lnTo>
                  <a:pt x="217932" y="310896"/>
                </a:lnTo>
                <a:lnTo>
                  <a:pt x="216408" y="312420"/>
                </a:lnTo>
                <a:lnTo>
                  <a:pt x="216408" y="315468"/>
                </a:lnTo>
                <a:lnTo>
                  <a:pt x="214884" y="316991"/>
                </a:lnTo>
                <a:lnTo>
                  <a:pt x="213360" y="316991"/>
                </a:lnTo>
                <a:lnTo>
                  <a:pt x="210312" y="318515"/>
                </a:lnTo>
                <a:lnTo>
                  <a:pt x="208788" y="320040"/>
                </a:lnTo>
                <a:close/>
              </a:path>
              <a:path w="373379" h="321944">
                <a:moveTo>
                  <a:pt x="368808" y="318515"/>
                </a:moveTo>
                <a:lnTo>
                  <a:pt x="315468" y="318515"/>
                </a:lnTo>
                <a:lnTo>
                  <a:pt x="313944" y="316991"/>
                </a:lnTo>
                <a:lnTo>
                  <a:pt x="313944" y="315468"/>
                </a:lnTo>
                <a:lnTo>
                  <a:pt x="312420" y="313944"/>
                </a:lnTo>
                <a:lnTo>
                  <a:pt x="312420" y="50292"/>
                </a:lnTo>
                <a:lnTo>
                  <a:pt x="373380" y="50292"/>
                </a:lnTo>
                <a:lnTo>
                  <a:pt x="373380" y="312420"/>
                </a:lnTo>
                <a:lnTo>
                  <a:pt x="371856" y="313944"/>
                </a:lnTo>
                <a:lnTo>
                  <a:pt x="371856" y="315468"/>
                </a:lnTo>
                <a:lnTo>
                  <a:pt x="368808" y="318515"/>
                </a:lnTo>
                <a:close/>
              </a:path>
              <a:path w="373379" h="321944">
                <a:moveTo>
                  <a:pt x="51816" y="320040"/>
                </a:moveTo>
                <a:lnTo>
                  <a:pt x="7619" y="320040"/>
                </a:lnTo>
                <a:lnTo>
                  <a:pt x="6096" y="318515"/>
                </a:lnTo>
                <a:lnTo>
                  <a:pt x="54864" y="318515"/>
                </a:lnTo>
                <a:lnTo>
                  <a:pt x="51816" y="320040"/>
                </a:lnTo>
                <a:close/>
              </a:path>
              <a:path w="373379" h="321944">
                <a:moveTo>
                  <a:pt x="364236" y="320040"/>
                </a:moveTo>
                <a:lnTo>
                  <a:pt x="320040" y="320040"/>
                </a:lnTo>
                <a:lnTo>
                  <a:pt x="318516" y="318515"/>
                </a:lnTo>
                <a:lnTo>
                  <a:pt x="367284" y="318515"/>
                </a:lnTo>
                <a:lnTo>
                  <a:pt x="364236" y="320040"/>
                </a:lnTo>
                <a:close/>
              </a:path>
              <a:path w="373379" h="321944">
                <a:moveTo>
                  <a:pt x="44196" y="321564"/>
                </a:moveTo>
                <a:lnTo>
                  <a:pt x="15240" y="321564"/>
                </a:lnTo>
                <a:lnTo>
                  <a:pt x="10667" y="320040"/>
                </a:lnTo>
                <a:lnTo>
                  <a:pt x="48767" y="320040"/>
                </a:lnTo>
                <a:lnTo>
                  <a:pt x="44196" y="321564"/>
                </a:lnTo>
                <a:close/>
              </a:path>
              <a:path w="373379" h="321944">
                <a:moveTo>
                  <a:pt x="202692" y="321564"/>
                </a:moveTo>
                <a:lnTo>
                  <a:pt x="170688" y="321564"/>
                </a:lnTo>
                <a:lnTo>
                  <a:pt x="166116" y="320040"/>
                </a:lnTo>
                <a:lnTo>
                  <a:pt x="205740" y="320040"/>
                </a:lnTo>
                <a:lnTo>
                  <a:pt x="202692" y="321564"/>
                </a:lnTo>
                <a:close/>
              </a:path>
              <a:path w="373379" h="321944">
                <a:moveTo>
                  <a:pt x="356616" y="321564"/>
                </a:moveTo>
                <a:lnTo>
                  <a:pt x="327660" y="321564"/>
                </a:lnTo>
                <a:lnTo>
                  <a:pt x="323088" y="320040"/>
                </a:lnTo>
                <a:lnTo>
                  <a:pt x="361188" y="320040"/>
                </a:lnTo>
                <a:lnTo>
                  <a:pt x="356616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19032" y="1348739"/>
            <a:ext cx="108585" cy="440690"/>
          </a:xfrm>
          <a:custGeom>
            <a:avLst/>
            <a:gdLst/>
            <a:ahLst/>
            <a:cxnLst/>
            <a:rect l="l" t="t" r="r" b="b"/>
            <a:pathLst>
              <a:path w="108584" h="440689">
                <a:moveTo>
                  <a:pt x="47244" y="1524"/>
                </a:moveTo>
                <a:lnTo>
                  <a:pt x="13716" y="1524"/>
                </a:lnTo>
                <a:lnTo>
                  <a:pt x="16764" y="0"/>
                </a:lnTo>
                <a:lnTo>
                  <a:pt x="44196" y="0"/>
                </a:lnTo>
                <a:lnTo>
                  <a:pt x="47244" y="1524"/>
                </a:lnTo>
                <a:close/>
              </a:path>
              <a:path w="108584" h="440689">
                <a:moveTo>
                  <a:pt x="51816" y="3048"/>
                </a:moveTo>
                <a:lnTo>
                  <a:pt x="6096" y="3048"/>
                </a:lnTo>
                <a:lnTo>
                  <a:pt x="9144" y="1524"/>
                </a:lnTo>
                <a:lnTo>
                  <a:pt x="50292" y="1524"/>
                </a:lnTo>
                <a:lnTo>
                  <a:pt x="51816" y="3048"/>
                </a:lnTo>
                <a:close/>
              </a:path>
              <a:path w="108584" h="440689">
                <a:moveTo>
                  <a:pt x="54864" y="435864"/>
                </a:moveTo>
                <a:lnTo>
                  <a:pt x="1524" y="435864"/>
                </a:lnTo>
                <a:lnTo>
                  <a:pt x="0" y="434339"/>
                </a:lnTo>
                <a:lnTo>
                  <a:pt x="0" y="429768"/>
                </a:lnTo>
                <a:lnTo>
                  <a:pt x="1524" y="428244"/>
                </a:lnTo>
                <a:lnTo>
                  <a:pt x="1524" y="425196"/>
                </a:lnTo>
                <a:lnTo>
                  <a:pt x="20383" y="376047"/>
                </a:lnTo>
                <a:lnTo>
                  <a:pt x="33528" y="324612"/>
                </a:lnTo>
                <a:lnTo>
                  <a:pt x="41719" y="273177"/>
                </a:lnTo>
                <a:lnTo>
                  <a:pt x="44196" y="219456"/>
                </a:lnTo>
                <a:lnTo>
                  <a:pt x="43582" y="192047"/>
                </a:lnTo>
                <a:lnTo>
                  <a:pt x="38409" y="139731"/>
                </a:lnTo>
                <a:lnTo>
                  <a:pt x="28098" y="88296"/>
                </a:lnTo>
                <a:lnTo>
                  <a:pt x="12096" y="38004"/>
                </a:lnTo>
                <a:lnTo>
                  <a:pt x="1524" y="13716"/>
                </a:lnTo>
                <a:lnTo>
                  <a:pt x="1524" y="6096"/>
                </a:lnTo>
                <a:lnTo>
                  <a:pt x="4572" y="3048"/>
                </a:lnTo>
                <a:lnTo>
                  <a:pt x="53340" y="3048"/>
                </a:lnTo>
                <a:lnTo>
                  <a:pt x="54864" y="4572"/>
                </a:lnTo>
                <a:lnTo>
                  <a:pt x="54864" y="6096"/>
                </a:lnTo>
                <a:lnTo>
                  <a:pt x="67722" y="32385"/>
                </a:lnTo>
                <a:lnTo>
                  <a:pt x="88296" y="84963"/>
                </a:lnTo>
                <a:lnTo>
                  <a:pt x="101131" y="137802"/>
                </a:lnTo>
                <a:lnTo>
                  <a:pt x="107370" y="192047"/>
                </a:lnTo>
                <a:lnTo>
                  <a:pt x="108204" y="219456"/>
                </a:lnTo>
                <a:lnTo>
                  <a:pt x="108156" y="233172"/>
                </a:lnTo>
                <a:lnTo>
                  <a:pt x="107823" y="246888"/>
                </a:lnTo>
                <a:lnTo>
                  <a:pt x="106918" y="260604"/>
                </a:lnTo>
                <a:lnTo>
                  <a:pt x="105156" y="274320"/>
                </a:lnTo>
                <a:lnTo>
                  <a:pt x="103727" y="288036"/>
                </a:lnTo>
                <a:lnTo>
                  <a:pt x="96012" y="329184"/>
                </a:lnTo>
                <a:lnTo>
                  <a:pt x="83796" y="368188"/>
                </a:lnTo>
                <a:lnTo>
                  <a:pt x="68199" y="407479"/>
                </a:lnTo>
                <a:lnTo>
                  <a:pt x="54864" y="432815"/>
                </a:lnTo>
                <a:lnTo>
                  <a:pt x="54864" y="435864"/>
                </a:lnTo>
                <a:close/>
              </a:path>
              <a:path w="108584" h="440689">
                <a:moveTo>
                  <a:pt x="47244" y="438912"/>
                </a:moveTo>
                <a:lnTo>
                  <a:pt x="7620" y="438912"/>
                </a:lnTo>
                <a:lnTo>
                  <a:pt x="4572" y="437388"/>
                </a:lnTo>
                <a:lnTo>
                  <a:pt x="3048" y="435864"/>
                </a:lnTo>
                <a:lnTo>
                  <a:pt x="53340" y="435864"/>
                </a:lnTo>
                <a:lnTo>
                  <a:pt x="51816" y="437388"/>
                </a:lnTo>
                <a:lnTo>
                  <a:pt x="50292" y="437388"/>
                </a:lnTo>
                <a:lnTo>
                  <a:pt x="47244" y="438912"/>
                </a:lnTo>
                <a:close/>
              </a:path>
              <a:path w="108584" h="440689">
                <a:moveTo>
                  <a:pt x="42672" y="440436"/>
                </a:moveTo>
                <a:lnTo>
                  <a:pt x="15240" y="440436"/>
                </a:lnTo>
                <a:lnTo>
                  <a:pt x="12192" y="438912"/>
                </a:lnTo>
                <a:lnTo>
                  <a:pt x="45720" y="438912"/>
                </a:lnTo>
                <a:lnTo>
                  <a:pt x="42672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44168" y="2183892"/>
            <a:ext cx="100584" cy="100584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691639" y="2107691"/>
            <a:ext cx="958850" cy="341630"/>
            <a:chOff x="1691639" y="2107691"/>
            <a:chExt cx="958850" cy="341630"/>
          </a:xfrm>
        </p:grpSpPr>
        <p:sp>
          <p:nvSpPr>
            <p:cNvPr id="26" name="object 26"/>
            <p:cNvSpPr/>
            <p:nvPr/>
          </p:nvSpPr>
          <p:spPr>
            <a:xfrm>
              <a:off x="1691639" y="2119883"/>
              <a:ext cx="152400" cy="257810"/>
            </a:xfrm>
            <a:custGeom>
              <a:avLst/>
              <a:gdLst/>
              <a:ahLst/>
              <a:cxnLst/>
              <a:rect l="l" t="t" r="r" b="b"/>
              <a:pathLst>
                <a:path w="152400" h="257810">
                  <a:moveTo>
                    <a:pt x="146304" y="257556"/>
                  </a:moveTo>
                  <a:lnTo>
                    <a:pt x="10668" y="257556"/>
                  </a:lnTo>
                  <a:lnTo>
                    <a:pt x="7620" y="256032"/>
                  </a:lnTo>
                  <a:lnTo>
                    <a:pt x="4572" y="252984"/>
                  </a:lnTo>
                  <a:lnTo>
                    <a:pt x="1524" y="251460"/>
                  </a:lnTo>
                  <a:lnTo>
                    <a:pt x="0" y="246888"/>
                  </a:lnTo>
                  <a:lnTo>
                    <a:pt x="0" y="10668"/>
                  </a:lnTo>
                  <a:lnTo>
                    <a:pt x="1524" y="6095"/>
                  </a:lnTo>
                  <a:lnTo>
                    <a:pt x="4572" y="4571"/>
                  </a:lnTo>
                  <a:lnTo>
                    <a:pt x="7620" y="1524"/>
                  </a:lnTo>
                  <a:lnTo>
                    <a:pt x="10668" y="0"/>
                  </a:lnTo>
                  <a:lnTo>
                    <a:pt x="146304" y="0"/>
                  </a:lnTo>
                  <a:lnTo>
                    <a:pt x="146304" y="1524"/>
                  </a:lnTo>
                  <a:lnTo>
                    <a:pt x="147828" y="1524"/>
                  </a:lnTo>
                  <a:lnTo>
                    <a:pt x="147828" y="3048"/>
                  </a:lnTo>
                  <a:lnTo>
                    <a:pt x="149352" y="4571"/>
                  </a:lnTo>
                  <a:lnTo>
                    <a:pt x="149352" y="7619"/>
                  </a:lnTo>
                  <a:lnTo>
                    <a:pt x="150876" y="10668"/>
                  </a:lnTo>
                  <a:lnTo>
                    <a:pt x="150876" y="30480"/>
                  </a:lnTo>
                  <a:lnTo>
                    <a:pt x="149352" y="33528"/>
                  </a:lnTo>
                  <a:lnTo>
                    <a:pt x="149352" y="36576"/>
                  </a:lnTo>
                  <a:lnTo>
                    <a:pt x="147828" y="38100"/>
                  </a:lnTo>
                  <a:lnTo>
                    <a:pt x="147828" y="39624"/>
                  </a:lnTo>
                  <a:lnTo>
                    <a:pt x="146304" y="39624"/>
                  </a:lnTo>
                  <a:lnTo>
                    <a:pt x="146304" y="41148"/>
                  </a:lnTo>
                  <a:lnTo>
                    <a:pt x="51816" y="41148"/>
                  </a:lnTo>
                  <a:lnTo>
                    <a:pt x="51816" y="103632"/>
                  </a:lnTo>
                  <a:lnTo>
                    <a:pt x="131064" y="103632"/>
                  </a:lnTo>
                  <a:lnTo>
                    <a:pt x="132588" y="105156"/>
                  </a:lnTo>
                  <a:lnTo>
                    <a:pt x="134112" y="105156"/>
                  </a:lnTo>
                  <a:lnTo>
                    <a:pt x="134112" y="106680"/>
                  </a:lnTo>
                  <a:lnTo>
                    <a:pt x="135636" y="108204"/>
                  </a:lnTo>
                  <a:lnTo>
                    <a:pt x="135636" y="111252"/>
                  </a:lnTo>
                  <a:lnTo>
                    <a:pt x="137160" y="114300"/>
                  </a:lnTo>
                  <a:lnTo>
                    <a:pt x="137160" y="132588"/>
                  </a:lnTo>
                  <a:lnTo>
                    <a:pt x="135636" y="135636"/>
                  </a:lnTo>
                  <a:lnTo>
                    <a:pt x="135636" y="138684"/>
                  </a:lnTo>
                  <a:lnTo>
                    <a:pt x="134112" y="140208"/>
                  </a:lnTo>
                  <a:lnTo>
                    <a:pt x="134112" y="141732"/>
                  </a:lnTo>
                  <a:lnTo>
                    <a:pt x="132588" y="141732"/>
                  </a:lnTo>
                  <a:lnTo>
                    <a:pt x="131064" y="143256"/>
                  </a:lnTo>
                  <a:lnTo>
                    <a:pt x="51816" y="143256"/>
                  </a:lnTo>
                  <a:lnTo>
                    <a:pt x="51816" y="216408"/>
                  </a:lnTo>
                  <a:lnTo>
                    <a:pt x="146304" y="216408"/>
                  </a:lnTo>
                  <a:lnTo>
                    <a:pt x="147828" y="217932"/>
                  </a:lnTo>
                  <a:lnTo>
                    <a:pt x="149352" y="217932"/>
                  </a:lnTo>
                  <a:lnTo>
                    <a:pt x="149352" y="219456"/>
                  </a:lnTo>
                  <a:lnTo>
                    <a:pt x="150876" y="220980"/>
                  </a:lnTo>
                  <a:lnTo>
                    <a:pt x="150876" y="224028"/>
                  </a:lnTo>
                  <a:lnTo>
                    <a:pt x="152400" y="227076"/>
                  </a:lnTo>
                  <a:lnTo>
                    <a:pt x="152400" y="246888"/>
                  </a:lnTo>
                  <a:lnTo>
                    <a:pt x="150876" y="249936"/>
                  </a:lnTo>
                  <a:lnTo>
                    <a:pt x="150876" y="252984"/>
                  </a:lnTo>
                  <a:lnTo>
                    <a:pt x="149352" y="254508"/>
                  </a:lnTo>
                  <a:lnTo>
                    <a:pt x="149352" y="256032"/>
                  </a:lnTo>
                  <a:lnTo>
                    <a:pt x="147828" y="256032"/>
                  </a:lnTo>
                  <a:lnTo>
                    <a:pt x="146304" y="257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8235" y="2182367"/>
              <a:ext cx="169164" cy="1965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3307" y="2139695"/>
              <a:ext cx="126492" cy="2423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238755" y="2107691"/>
              <a:ext cx="58419" cy="271780"/>
            </a:xfrm>
            <a:custGeom>
              <a:avLst/>
              <a:gdLst/>
              <a:ahLst/>
              <a:cxnLst/>
              <a:rect l="l" t="t" r="r" b="b"/>
              <a:pathLst>
                <a:path w="58419" h="271780">
                  <a:moveTo>
                    <a:pt x="44196" y="79248"/>
                  </a:moveTo>
                  <a:lnTo>
                    <a:pt x="13716" y="79248"/>
                  </a:lnTo>
                  <a:lnTo>
                    <a:pt x="16764" y="77724"/>
                  </a:lnTo>
                  <a:lnTo>
                    <a:pt x="41148" y="77724"/>
                  </a:lnTo>
                  <a:lnTo>
                    <a:pt x="44196" y="79248"/>
                  </a:lnTo>
                  <a:close/>
                </a:path>
                <a:path w="58419" h="271780">
                  <a:moveTo>
                    <a:pt x="48768" y="80772"/>
                  </a:moveTo>
                  <a:lnTo>
                    <a:pt x="9144" y="80772"/>
                  </a:lnTo>
                  <a:lnTo>
                    <a:pt x="10668" y="79248"/>
                  </a:lnTo>
                  <a:lnTo>
                    <a:pt x="45720" y="79248"/>
                  </a:lnTo>
                  <a:lnTo>
                    <a:pt x="48768" y="80772"/>
                  </a:lnTo>
                  <a:close/>
                </a:path>
                <a:path w="58419" h="271780">
                  <a:moveTo>
                    <a:pt x="51816" y="268224"/>
                  </a:moveTo>
                  <a:lnTo>
                    <a:pt x="4572" y="268224"/>
                  </a:lnTo>
                  <a:lnTo>
                    <a:pt x="4572" y="266699"/>
                  </a:lnTo>
                  <a:lnTo>
                    <a:pt x="3048" y="265175"/>
                  </a:lnTo>
                  <a:lnTo>
                    <a:pt x="3048" y="83820"/>
                  </a:lnTo>
                  <a:lnTo>
                    <a:pt x="6096" y="80772"/>
                  </a:lnTo>
                  <a:lnTo>
                    <a:pt x="50292" y="80772"/>
                  </a:lnTo>
                  <a:lnTo>
                    <a:pt x="53340" y="83820"/>
                  </a:lnTo>
                  <a:lnTo>
                    <a:pt x="53340" y="265175"/>
                  </a:lnTo>
                  <a:lnTo>
                    <a:pt x="51816" y="266699"/>
                  </a:lnTo>
                  <a:lnTo>
                    <a:pt x="51816" y="268224"/>
                  </a:lnTo>
                  <a:close/>
                </a:path>
                <a:path w="58419" h="271780">
                  <a:moveTo>
                    <a:pt x="48768" y="269748"/>
                  </a:moveTo>
                  <a:lnTo>
                    <a:pt x="9144" y="269748"/>
                  </a:lnTo>
                  <a:lnTo>
                    <a:pt x="6096" y="268224"/>
                  </a:lnTo>
                  <a:lnTo>
                    <a:pt x="50292" y="268224"/>
                  </a:lnTo>
                  <a:lnTo>
                    <a:pt x="48768" y="269748"/>
                  </a:lnTo>
                  <a:close/>
                </a:path>
                <a:path w="58419" h="271780">
                  <a:moveTo>
                    <a:pt x="41148" y="271272"/>
                  </a:moveTo>
                  <a:lnTo>
                    <a:pt x="16764" y="271272"/>
                  </a:lnTo>
                  <a:lnTo>
                    <a:pt x="13716" y="269748"/>
                  </a:lnTo>
                  <a:lnTo>
                    <a:pt x="44196" y="269748"/>
                  </a:lnTo>
                  <a:lnTo>
                    <a:pt x="41148" y="271272"/>
                  </a:lnTo>
                  <a:close/>
                </a:path>
                <a:path w="58419" h="271780">
                  <a:moveTo>
                    <a:pt x="39624" y="51816"/>
                  </a:moveTo>
                  <a:lnTo>
                    <a:pt x="18288" y="51816"/>
                  </a:lnTo>
                  <a:lnTo>
                    <a:pt x="10668" y="50292"/>
                  </a:lnTo>
                  <a:lnTo>
                    <a:pt x="6096" y="45720"/>
                  </a:lnTo>
                  <a:lnTo>
                    <a:pt x="1524" y="42672"/>
                  </a:lnTo>
                  <a:lnTo>
                    <a:pt x="0" y="36576"/>
                  </a:lnTo>
                  <a:lnTo>
                    <a:pt x="0" y="16764"/>
                  </a:lnTo>
                  <a:lnTo>
                    <a:pt x="1524" y="9144"/>
                  </a:lnTo>
                  <a:lnTo>
                    <a:pt x="6096" y="6096"/>
                  </a:lnTo>
                  <a:lnTo>
                    <a:pt x="10668" y="1524"/>
                  </a:lnTo>
                  <a:lnTo>
                    <a:pt x="18288" y="0"/>
                  </a:lnTo>
                  <a:lnTo>
                    <a:pt x="41148" y="0"/>
                  </a:lnTo>
                  <a:lnTo>
                    <a:pt x="48768" y="1524"/>
                  </a:lnTo>
                  <a:lnTo>
                    <a:pt x="51816" y="6096"/>
                  </a:lnTo>
                  <a:lnTo>
                    <a:pt x="56388" y="9144"/>
                  </a:lnTo>
                  <a:lnTo>
                    <a:pt x="57912" y="16764"/>
                  </a:lnTo>
                  <a:lnTo>
                    <a:pt x="57912" y="35052"/>
                  </a:lnTo>
                  <a:lnTo>
                    <a:pt x="56388" y="42672"/>
                  </a:lnTo>
                  <a:lnTo>
                    <a:pt x="51816" y="45720"/>
                  </a:lnTo>
                  <a:lnTo>
                    <a:pt x="47244" y="50292"/>
                  </a:lnTo>
                  <a:lnTo>
                    <a:pt x="39624" y="5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4099" y="2139695"/>
              <a:ext cx="126492" cy="2423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465831" y="2185415"/>
              <a:ext cx="184785" cy="264160"/>
            </a:xfrm>
            <a:custGeom>
              <a:avLst/>
              <a:gdLst/>
              <a:ahLst/>
              <a:cxnLst/>
              <a:rect l="l" t="t" r="r" b="b"/>
              <a:pathLst>
                <a:path w="184785" h="264160">
                  <a:moveTo>
                    <a:pt x="45720" y="1524"/>
                  </a:moveTo>
                  <a:lnTo>
                    <a:pt x="10668" y="1524"/>
                  </a:lnTo>
                  <a:lnTo>
                    <a:pt x="15240" y="0"/>
                  </a:lnTo>
                  <a:lnTo>
                    <a:pt x="42672" y="0"/>
                  </a:lnTo>
                  <a:lnTo>
                    <a:pt x="45720" y="1524"/>
                  </a:lnTo>
                  <a:close/>
                </a:path>
                <a:path w="184785" h="264160">
                  <a:moveTo>
                    <a:pt x="173736" y="1524"/>
                  </a:moveTo>
                  <a:lnTo>
                    <a:pt x="143256" y="1524"/>
                  </a:lnTo>
                  <a:lnTo>
                    <a:pt x="146304" y="0"/>
                  </a:lnTo>
                  <a:lnTo>
                    <a:pt x="169164" y="0"/>
                  </a:lnTo>
                  <a:lnTo>
                    <a:pt x="173736" y="1524"/>
                  </a:lnTo>
                  <a:close/>
                </a:path>
                <a:path w="184785" h="264160">
                  <a:moveTo>
                    <a:pt x="86868" y="263652"/>
                  </a:moveTo>
                  <a:lnTo>
                    <a:pt x="56388" y="263652"/>
                  </a:lnTo>
                  <a:lnTo>
                    <a:pt x="53340" y="262128"/>
                  </a:lnTo>
                  <a:lnTo>
                    <a:pt x="50292" y="262128"/>
                  </a:lnTo>
                  <a:lnTo>
                    <a:pt x="47244" y="259080"/>
                  </a:lnTo>
                  <a:lnTo>
                    <a:pt x="47244" y="256031"/>
                  </a:lnTo>
                  <a:lnTo>
                    <a:pt x="45720" y="254507"/>
                  </a:lnTo>
                  <a:lnTo>
                    <a:pt x="47244" y="252983"/>
                  </a:lnTo>
                  <a:lnTo>
                    <a:pt x="47244" y="251460"/>
                  </a:lnTo>
                  <a:lnTo>
                    <a:pt x="71628" y="192024"/>
                  </a:lnTo>
                  <a:lnTo>
                    <a:pt x="70104" y="192024"/>
                  </a:lnTo>
                  <a:lnTo>
                    <a:pt x="65532" y="187452"/>
                  </a:lnTo>
                  <a:lnTo>
                    <a:pt x="64008" y="184404"/>
                  </a:lnTo>
                  <a:lnTo>
                    <a:pt x="64008" y="182880"/>
                  </a:lnTo>
                  <a:lnTo>
                    <a:pt x="3048" y="19812"/>
                  </a:lnTo>
                  <a:lnTo>
                    <a:pt x="1524" y="15240"/>
                  </a:lnTo>
                  <a:lnTo>
                    <a:pt x="0" y="12192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4572" y="3048"/>
                  </a:lnTo>
                  <a:lnTo>
                    <a:pt x="7620" y="1524"/>
                  </a:lnTo>
                  <a:lnTo>
                    <a:pt x="47244" y="1524"/>
                  </a:lnTo>
                  <a:lnTo>
                    <a:pt x="53340" y="7620"/>
                  </a:lnTo>
                  <a:lnTo>
                    <a:pt x="53340" y="9144"/>
                  </a:lnTo>
                  <a:lnTo>
                    <a:pt x="54864" y="12192"/>
                  </a:lnTo>
                  <a:lnTo>
                    <a:pt x="94488" y="131064"/>
                  </a:lnTo>
                  <a:lnTo>
                    <a:pt x="144298" y="131064"/>
                  </a:lnTo>
                  <a:lnTo>
                    <a:pt x="102108" y="254507"/>
                  </a:lnTo>
                  <a:lnTo>
                    <a:pt x="102108" y="257556"/>
                  </a:lnTo>
                  <a:lnTo>
                    <a:pt x="97536" y="260604"/>
                  </a:lnTo>
                  <a:lnTo>
                    <a:pt x="92964" y="262128"/>
                  </a:lnTo>
                  <a:lnTo>
                    <a:pt x="86868" y="263652"/>
                  </a:lnTo>
                  <a:close/>
                </a:path>
                <a:path w="184785" h="264160">
                  <a:moveTo>
                    <a:pt x="144298" y="131064"/>
                  </a:moveTo>
                  <a:lnTo>
                    <a:pt x="96012" y="131064"/>
                  </a:lnTo>
                  <a:lnTo>
                    <a:pt x="134112" y="10668"/>
                  </a:lnTo>
                  <a:lnTo>
                    <a:pt x="134112" y="6096"/>
                  </a:lnTo>
                  <a:lnTo>
                    <a:pt x="138684" y="1524"/>
                  </a:lnTo>
                  <a:lnTo>
                    <a:pt x="176784" y="1524"/>
                  </a:lnTo>
                  <a:lnTo>
                    <a:pt x="179832" y="3048"/>
                  </a:lnTo>
                  <a:lnTo>
                    <a:pt x="181356" y="4572"/>
                  </a:lnTo>
                  <a:lnTo>
                    <a:pt x="182880" y="4572"/>
                  </a:lnTo>
                  <a:lnTo>
                    <a:pt x="184404" y="7620"/>
                  </a:lnTo>
                  <a:lnTo>
                    <a:pt x="184404" y="12192"/>
                  </a:lnTo>
                  <a:lnTo>
                    <a:pt x="182880" y="15240"/>
                  </a:lnTo>
                  <a:lnTo>
                    <a:pt x="182880" y="18288"/>
                  </a:lnTo>
                  <a:lnTo>
                    <a:pt x="144298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0632" y="2107691"/>
            <a:ext cx="1405127" cy="34290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662683" y="2107691"/>
            <a:ext cx="4464050" cy="342900"/>
            <a:chOff x="1662683" y="2107691"/>
            <a:chExt cx="4464050" cy="34290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3964" y="2107691"/>
              <a:ext cx="1818131" cy="2743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62683" y="2423159"/>
              <a:ext cx="4464050" cy="27940"/>
            </a:xfrm>
            <a:custGeom>
              <a:avLst/>
              <a:gdLst/>
              <a:ahLst/>
              <a:cxnLst/>
              <a:rect l="l" t="t" r="r" b="b"/>
              <a:pathLst>
                <a:path w="4464050" h="27939">
                  <a:moveTo>
                    <a:pt x="4463796" y="27432"/>
                  </a:moveTo>
                  <a:lnTo>
                    <a:pt x="0" y="27432"/>
                  </a:lnTo>
                  <a:lnTo>
                    <a:pt x="0" y="0"/>
                  </a:lnTo>
                  <a:lnTo>
                    <a:pt x="4463796" y="0"/>
                  </a:lnTo>
                  <a:lnTo>
                    <a:pt x="4463796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674876" y="2705100"/>
            <a:ext cx="207645" cy="257810"/>
          </a:xfrm>
          <a:custGeom>
            <a:avLst/>
            <a:gdLst/>
            <a:ahLst/>
            <a:cxnLst/>
            <a:rect l="l" t="t" r="r" b="b"/>
            <a:pathLst>
              <a:path w="207644" h="257810">
                <a:moveTo>
                  <a:pt x="120396" y="1524"/>
                </a:moveTo>
                <a:lnTo>
                  <a:pt x="89916" y="1524"/>
                </a:lnTo>
                <a:lnTo>
                  <a:pt x="91440" y="0"/>
                </a:lnTo>
                <a:lnTo>
                  <a:pt x="117348" y="0"/>
                </a:lnTo>
                <a:lnTo>
                  <a:pt x="120396" y="1524"/>
                </a:lnTo>
                <a:close/>
              </a:path>
              <a:path w="207644" h="257810">
                <a:moveTo>
                  <a:pt x="199644" y="257556"/>
                </a:moveTo>
                <a:lnTo>
                  <a:pt x="9144" y="257556"/>
                </a:lnTo>
                <a:lnTo>
                  <a:pt x="6095" y="256032"/>
                </a:lnTo>
                <a:lnTo>
                  <a:pt x="1524" y="251460"/>
                </a:lnTo>
                <a:lnTo>
                  <a:pt x="0" y="248412"/>
                </a:lnTo>
                <a:lnTo>
                  <a:pt x="0" y="237744"/>
                </a:lnTo>
                <a:lnTo>
                  <a:pt x="1524" y="236220"/>
                </a:lnTo>
                <a:lnTo>
                  <a:pt x="1524" y="230124"/>
                </a:lnTo>
                <a:lnTo>
                  <a:pt x="3047" y="227076"/>
                </a:lnTo>
                <a:lnTo>
                  <a:pt x="3047" y="225552"/>
                </a:lnTo>
                <a:lnTo>
                  <a:pt x="4571" y="222504"/>
                </a:lnTo>
                <a:lnTo>
                  <a:pt x="4571" y="220980"/>
                </a:lnTo>
                <a:lnTo>
                  <a:pt x="6095" y="217932"/>
                </a:lnTo>
                <a:lnTo>
                  <a:pt x="7620" y="213360"/>
                </a:lnTo>
                <a:lnTo>
                  <a:pt x="82296" y="7620"/>
                </a:lnTo>
                <a:lnTo>
                  <a:pt x="82296" y="6096"/>
                </a:lnTo>
                <a:lnTo>
                  <a:pt x="83820" y="4572"/>
                </a:lnTo>
                <a:lnTo>
                  <a:pt x="83820" y="3048"/>
                </a:lnTo>
                <a:lnTo>
                  <a:pt x="85344" y="3048"/>
                </a:lnTo>
                <a:lnTo>
                  <a:pt x="85344" y="1524"/>
                </a:lnTo>
                <a:lnTo>
                  <a:pt x="123444" y="1524"/>
                </a:lnTo>
                <a:lnTo>
                  <a:pt x="126492" y="4572"/>
                </a:lnTo>
                <a:lnTo>
                  <a:pt x="126492" y="6096"/>
                </a:lnTo>
                <a:lnTo>
                  <a:pt x="128016" y="7620"/>
                </a:lnTo>
                <a:lnTo>
                  <a:pt x="137769" y="35052"/>
                </a:lnTo>
                <a:lnTo>
                  <a:pt x="102108" y="35052"/>
                </a:lnTo>
                <a:lnTo>
                  <a:pt x="35052" y="228600"/>
                </a:lnTo>
                <a:lnTo>
                  <a:pt x="205740" y="228600"/>
                </a:lnTo>
                <a:lnTo>
                  <a:pt x="207264" y="230124"/>
                </a:lnTo>
                <a:lnTo>
                  <a:pt x="207264" y="251460"/>
                </a:lnTo>
                <a:lnTo>
                  <a:pt x="202692" y="256032"/>
                </a:lnTo>
                <a:lnTo>
                  <a:pt x="199644" y="257556"/>
                </a:lnTo>
                <a:close/>
              </a:path>
              <a:path w="207644" h="257810">
                <a:moveTo>
                  <a:pt x="205740" y="228600"/>
                </a:moveTo>
                <a:lnTo>
                  <a:pt x="169164" y="228600"/>
                </a:lnTo>
                <a:lnTo>
                  <a:pt x="103632" y="35052"/>
                </a:lnTo>
                <a:lnTo>
                  <a:pt x="137769" y="35052"/>
                </a:lnTo>
                <a:lnTo>
                  <a:pt x="201168" y="213360"/>
                </a:lnTo>
                <a:lnTo>
                  <a:pt x="202692" y="216408"/>
                </a:lnTo>
                <a:lnTo>
                  <a:pt x="204216" y="220980"/>
                </a:lnTo>
                <a:lnTo>
                  <a:pt x="204216" y="222504"/>
                </a:lnTo>
                <a:lnTo>
                  <a:pt x="205740" y="225552"/>
                </a:lnTo>
                <a:lnTo>
                  <a:pt x="20574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1914144" y="2770631"/>
            <a:ext cx="337185" cy="195580"/>
            <a:chOff x="1914144" y="2770631"/>
            <a:chExt cx="337185" cy="195580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86356" y="2772155"/>
              <a:ext cx="164592" cy="1920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14144" y="2770631"/>
              <a:ext cx="147828" cy="195072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69820" y="2676144"/>
            <a:ext cx="2168652" cy="35814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60391" y="2770632"/>
            <a:ext cx="153924" cy="19354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70704" y="2772155"/>
            <a:ext cx="153924" cy="19354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5088635" y="2685288"/>
            <a:ext cx="33655" cy="279400"/>
          </a:xfrm>
          <a:custGeom>
            <a:avLst/>
            <a:gdLst/>
            <a:ahLst/>
            <a:cxnLst/>
            <a:rect l="l" t="t" r="r" b="b"/>
            <a:pathLst>
              <a:path w="33654" h="279400">
                <a:moveTo>
                  <a:pt x="28956" y="1524"/>
                </a:moveTo>
                <a:lnTo>
                  <a:pt x="4572" y="1524"/>
                </a:lnTo>
                <a:lnTo>
                  <a:pt x="6096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3654" h="279400">
                <a:moveTo>
                  <a:pt x="30480" y="277368"/>
                </a:moveTo>
                <a:lnTo>
                  <a:pt x="1524" y="277368"/>
                </a:lnTo>
                <a:lnTo>
                  <a:pt x="1524" y="275844"/>
                </a:lnTo>
                <a:lnTo>
                  <a:pt x="0" y="275844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30480" y="1524"/>
                </a:lnTo>
                <a:lnTo>
                  <a:pt x="33528" y="4572"/>
                </a:lnTo>
                <a:lnTo>
                  <a:pt x="33528" y="274320"/>
                </a:lnTo>
                <a:lnTo>
                  <a:pt x="30480" y="277368"/>
                </a:lnTo>
                <a:close/>
              </a:path>
              <a:path w="33654" h="279400">
                <a:moveTo>
                  <a:pt x="27432" y="278891"/>
                </a:moveTo>
                <a:lnTo>
                  <a:pt x="6096" y="278891"/>
                </a:lnTo>
                <a:lnTo>
                  <a:pt x="4572" y="277368"/>
                </a:lnTo>
                <a:lnTo>
                  <a:pt x="28956" y="277368"/>
                </a:lnTo>
                <a:lnTo>
                  <a:pt x="27432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81600" y="2685288"/>
            <a:ext cx="33655" cy="279400"/>
          </a:xfrm>
          <a:custGeom>
            <a:avLst/>
            <a:gdLst/>
            <a:ahLst/>
            <a:cxnLst/>
            <a:rect l="l" t="t" r="r" b="b"/>
            <a:pathLst>
              <a:path w="33654" h="279400">
                <a:moveTo>
                  <a:pt x="28956" y="1524"/>
                </a:moveTo>
                <a:lnTo>
                  <a:pt x="4572" y="1524"/>
                </a:lnTo>
                <a:lnTo>
                  <a:pt x="6096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3654" h="279400">
                <a:moveTo>
                  <a:pt x="32004" y="277368"/>
                </a:moveTo>
                <a:lnTo>
                  <a:pt x="3048" y="277368"/>
                </a:lnTo>
                <a:lnTo>
                  <a:pt x="0" y="274320"/>
                </a:lnTo>
                <a:lnTo>
                  <a:pt x="0" y="4572"/>
                </a:lnTo>
                <a:lnTo>
                  <a:pt x="3048" y="1524"/>
                </a:lnTo>
                <a:lnTo>
                  <a:pt x="32004" y="1524"/>
                </a:lnTo>
                <a:lnTo>
                  <a:pt x="32004" y="3048"/>
                </a:lnTo>
                <a:lnTo>
                  <a:pt x="33528" y="3048"/>
                </a:lnTo>
                <a:lnTo>
                  <a:pt x="33528" y="275844"/>
                </a:lnTo>
                <a:lnTo>
                  <a:pt x="32004" y="275844"/>
                </a:lnTo>
                <a:lnTo>
                  <a:pt x="32004" y="277368"/>
                </a:lnTo>
                <a:close/>
              </a:path>
              <a:path w="33654" h="279400">
                <a:moveTo>
                  <a:pt x="27432" y="278891"/>
                </a:moveTo>
                <a:lnTo>
                  <a:pt x="6096" y="278891"/>
                </a:lnTo>
                <a:lnTo>
                  <a:pt x="4572" y="277368"/>
                </a:lnTo>
                <a:lnTo>
                  <a:pt x="28956" y="277368"/>
                </a:lnTo>
                <a:lnTo>
                  <a:pt x="27432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5338572" y="2676144"/>
            <a:ext cx="830580" cy="358140"/>
            <a:chOff x="5338572" y="2676144"/>
            <a:chExt cx="830580" cy="358140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8572" y="2773680"/>
              <a:ext cx="153924" cy="1920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21452" y="2772156"/>
              <a:ext cx="82296" cy="19354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637263" y="2676143"/>
              <a:ext cx="532130" cy="358140"/>
            </a:xfrm>
            <a:custGeom>
              <a:avLst/>
              <a:gdLst/>
              <a:ahLst/>
              <a:cxnLst/>
              <a:rect l="l" t="t" r="r" b="b"/>
              <a:pathLst>
                <a:path w="532129" h="358139">
                  <a:moveTo>
                    <a:pt x="188976" y="262128"/>
                  </a:moveTo>
                  <a:lnTo>
                    <a:pt x="185928" y="259080"/>
                  </a:lnTo>
                  <a:lnTo>
                    <a:pt x="184404" y="259080"/>
                  </a:lnTo>
                  <a:lnTo>
                    <a:pt x="182880" y="260604"/>
                  </a:lnTo>
                  <a:lnTo>
                    <a:pt x="179832" y="260604"/>
                  </a:lnTo>
                  <a:lnTo>
                    <a:pt x="178308" y="262128"/>
                  </a:lnTo>
                  <a:lnTo>
                    <a:pt x="166116" y="262128"/>
                  </a:lnTo>
                  <a:lnTo>
                    <a:pt x="163068" y="260604"/>
                  </a:lnTo>
                  <a:lnTo>
                    <a:pt x="160020" y="257556"/>
                  </a:lnTo>
                  <a:lnTo>
                    <a:pt x="158496" y="256032"/>
                  </a:lnTo>
                  <a:lnTo>
                    <a:pt x="158496" y="252984"/>
                  </a:lnTo>
                  <a:lnTo>
                    <a:pt x="156972" y="249936"/>
                  </a:lnTo>
                  <a:lnTo>
                    <a:pt x="156972" y="246888"/>
                  </a:lnTo>
                  <a:lnTo>
                    <a:pt x="155448" y="242316"/>
                  </a:lnTo>
                  <a:lnTo>
                    <a:pt x="155448" y="99060"/>
                  </a:lnTo>
                  <a:lnTo>
                    <a:pt x="153924" y="99060"/>
                  </a:lnTo>
                  <a:lnTo>
                    <a:pt x="153924" y="97536"/>
                  </a:lnTo>
                  <a:lnTo>
                    <a:pt x="150876" y="97536"/>
                  </a:lnTo>
                  <a:lnTo>
                    <a:pt x="149352" y="96012"/>
                  </a:lnTo>
                  <a:lnTo>
                    <a:pt x="128016" y="96012"/>
                  </a:lnTo>
                  <a:lnTo>
                    <a:pt x="126492" y="97536"/>
                  </a:lnTo>
                  <a:lnTo>
                    <a:pt x="124968" y="97536"/>
                  </a:lnTo>
                  <a:lnTo>
                    <a:pt x="121920" y="100584"/>
                  </a:lnTo>
                  <a:lnTo>
                    <a:pt x="121920" y="227076"/>
                  </a:lnTo>
                  <a:lnTo>
                    <a:pt x="115303" y="235419"/>
                  </a:lnTo>
                  <a:lnTo>
                    <a:pt x="83820" y="259842"/>
                  </a:lnTo>
                  <a:lnTo>
                    <a:pt x="71628" y="262128"/>
                  </a:lnTo>
                  <a:lnTo>
                    <a:pt x="63055" y="261302"/>
                  </a:lnTo>
                  <a:lnTo>
                    <a:pt x="34124" y="225513"/>
                  </a:lnTo>
                  <a:lnTo>
                    <a:pt x="33528" y="214884"/>
                  </a:lnTo>
                  <a:lnTo>
                    <a:pt x="33528" y="99060"/>
                  </a:lnTo>
                  <a:lnTo>
                    <a:pt x="32004" y="99060"/>
                  </a:lnTo>
                  <a:lnTo>
                    <a:pt x="32004" y="97536"/>
                  </a:lnTo>
                  <a:lnTo>
                    <a:pt x="28956" y="97536"/>
                  </a:lnTo>
                  <a:lnTo>
                    <a:pt x="27432" y="96012"/>
                  </a:lnTo>
                  <a:lnTo>
                    <a:pt x="6096" y="96012"/>
                  </a:lnTo>
                  <a:lnTo>
                    <a:pt x="4572" y="97536"/>
                  </a:lnTo>
                  <a:lnTo>
                    <a:pt x="3048" y="97536"/>
                  </a:lnTo>
                  <a:lnTo>
                    <a:pt x="0" y="100584"/>
                  </a:lnTo>
                  <a:lnTo>
                    <a:pt x="0" y="353568"/>
                  </a:lnTo>
                  <a:lnTo>
                    <a:pt x="3048" y="356616"/>
                  </a:lnTo>
                  <a:lnTo>
                    <a:pt x="4572" y="356616"/>
                  </a:lnTo>
                  <a:lnTo>
                    <a:pt x="6096" y="358140"/>
                  </a:lnTo>
                  <a:lnTo>
                    <a:pt x="27432" y="358140"/>
                  </a:lnTo>
                  <a:lnTo>
                    <a:pt x="28956" y="356616"/>
                  </a:lnTo>
                  <a:lnTo>
                    <a:pt x="32004" y="356616"/>
                  </a:lnTo>
                  <a:lnTo>
                    <a:pt x="32004" y="355092"/>
                  </a:lnTo>
                  <a:lnTo>
                    <a:pt x="33528" y="355092"/>
                  </a:lnTo>
                  <a:lnTo>
                    <a:pt x="33528" y="291084"/>
                  </a:lnTo>
                  <a:lnTo>
                    <a:pt x="32004" y="288036"/>
                  </a:lnTo>
                  <a:lnTo>
                    <a:pt x="32004" y="275844"/>
                  </a:lnTo>
                  <a:lnTo>
                    <a:pt x="36576" y="280416"/>
                  </a:lnTo>
                  <a:lnTo>
                    <a:pt x="41148" y="283464"/>
                  </a:lnTo>
                  <a:lnTo>
                    <a:pt x="47244" y="286512"/>
                  </a:lnTo>
                  <a:lnTo>
                    <a:pt x="53340" y="288036"/>
                  </a:lnTo>
                  <a:lnTo>
                    <a:pt x="60960" y="289560"/>
                  </a:lnTo>
                  <a:lnTo>
                    <a:pt x="68580" y="289560"/>
                  </a:lnTo>
                  <a:lnTo>
                    <a:pt x="105994" y="275844"/>
                  </a:lnTo>
                  <a:lnTo>
                    <a:pt x="110490" y="272605"/>
                  </a:lnTo>
                  <a:lnTo>
                    <a:pt x="117881" y="265874"/>
                  </a:lnTo>
                  <a:lnTo>
                    <a:pt x="121069" y="262128"/>
                  </a:lnTo>
                  <a:lnTo>
                    <a:pt x="124968" y="257556"/>
                  </a:lnTo>
                  <a:lnTo>
                    <a:pt x="149923" y="287464"/>
                  </a:lnTo>
                  <a:lnTo>
                    <a:pt x="164592" y="289560"/>
                  </a:lnTo>
                  <a:lnTo>
                    <a:pt x="173736" y="289560"/>
                  </a:lnTo>
                  <a:lnTo>
                    <a:pt x="175260" y="288036"/>
                  </a:lnTo>
                  <a:lnTo>
                    <a:pt x="179832" y="288036"/>
                  </a:lnTo>
                  <a:lnTo>
                    <a:pt x="181356" y="286512"/>
                  </a:lnTo>
                  <a:lnTo>
                    <a:pt x="184404" y="286512"/>
                  </a:lnTo>
                  <a:lnTo>
                    <a:pt x="187452" y="283464"/>
                  </a:lnTo>
                  <a:lnTo>
                    <a:pt x="187452" y="281940"/>
                  </a:lnTo>
                  <a:lnTo>
                    <a:pt x="188976" y="280416"/>
                  </a:lnTo>
                  <a:lnTo>
                    <a:pt x="188976" y="262128"/>
                  </a:lnTo>
                  <a:close/>
                </a:path>
                <a:path w="532129" h="358139">
                  <a:moveTo>
                    <a:pt x="326148" y="1524"/>
                  </a:moveTo>
                  <a:lnTo>
                    <a:pt x="323100" y="1524"/>
                  </a:lnTo>
                  <a:lnTo>
                    <a:pt x="321564" y="0"/>
                  </a:lnTo>
                  <a:lnTo>
                    <a:pt x="300240" y="0"/>
                  </a:lnTo>
                  <a:lnTo>
                    <a:pt x="298716" y="1524"/>
                  </a:lnTo>
                  <a:lnTo>
                    <a:pt x="295668" y="3048"/>
                  </a:lnTo>
                  <a:lnTo>
                    <a:pt x="294132" y="4584"/>
                  </a:lnTo>
                  <a:lnTo>
                    <a:pt x="292620" y="7632"/>
                  </a:lnTo>
                  <a:lnTo>
                    <a:pt x="277380" y="64008"/>
                  </a:lnTo>
                  <a:lnTo>
                    <a:pt x="277380" y="67056"/>
                  </a:lnTo>
                  <a:lnTo>
                    <a:pt x="280428" y="70116"/>
                  </a:lnTo>
                  <a:lnTo>
                    <a:pt x="297180" y="70116"/>
                  </a:lnTo>
                  <a:lnTo>
                    <a:pt x="298716" y="68592"/>
                  </a:lnTo>
                  <a:lnTo>
                    <a:pt x="301764" y="68592"/>
                  </a:lnTo>
                  <a:lnTo>
                    <a:pt x="301764" y="67056"/>
                  </a:lnTo>
                  <a:lnTo>
                    <a:pt x="303288" y="67056"/>
                  </a:lnTo>
                  <a:lnTo>
                    <a:pt x="303288" y="65532"/>
                  </a:lnTo>
                  <a:lnTo>
                    <a:pt x="326148" y="7632"/>
                  </a:lnTo>
                  <a:lnTo>
                    <a:pt x="326148" y="1524"/>
                  </a:lnTo>
                  <a:close/>
                </a:path>
                <a:path w="532129" h="358139">
                  <a:moveTo>
                    <a:pt x="359664" y="248424"/>
                  </a:moveTo>
                  <a:lnTo>
                    <a:pt x="358152" y="248424"/>
                  </a:lnTo>
                  <a:lnTo>
                    <a:pt x="358152" y="246900"/>
                  </a:lnTo>
                  <a:lnTo>
                    <a:pt x="356628" y="245376"/>
                  </a:lnTo>
                  <a:lnTo>
                    <a:pt x="353580" y="245376"/>
                  </a:lnTo>
                  <a:lnTo>
                    <a:pt x="352056" y="246900"/>
                  </a:lnTo>
                  <a:lnTo>
                    <a:pt x="347484" y="248424"/>
                  </a:lnTo>
                  <a:lnTo>
                    <a:pt x="335280" y="254508"/>
                  </a:lnTo>
                  <a:lnTo>
                    <a:pt x="330720" y="256032"/>
                  </a:lnTo>
                  <a:lnTo>
                    <a:pt x="318528" y="259092"/>
                  </a:lnTo>
                  <a:lnTo>
                    <a:pt x="303288" y="262140"/>
                  </a:lnTo>
                  <a:lnTo>
                    <a:pt x="286524" y="262140"/>
                  </a:lnTo>
                  <a:lnTo>
                    <a:pt x="249948" y="246900"/>
                  </a:lnTo>
                  <a:lnTo>
                    <a:pt x="246900" y="239268"/>
                  </a:lnTo>
                  <a:lnTo>
                    <a:pt x="245364" y="236232"/>
                  </a:lnTo>
                  <a:lnTo>
                    <a:pt x="245364" y="227076"/>
                  </a:lnTo>
                  <a:lnTo>
                    <a:pt x="248424" y="217932"/>
                  </a:lnTo>
                  <a:lnTo>
                    <a:pt x="249948" y="214884"/>
                  </a:lnTo>
                  <a:lnTo>
                    <a:pt x="256032" y="208800"/>
                  </a:lnTo>
                  <a:lnTo>
                    <a:pt x="260616" y="205740"/>
                  </a:lnTo>
                  <a:lnTo>
                    <a:pt x="269748" y="202692"/>
                  </a:lnTo>
                  <a:lnTo>
                    <a:pt x="275856" y="199656"/>
                  </a:lnTo>
                  <a:lnTo>
                    <a:pt x="329196" y="199656"/>
                  </a:lnTo>
                  <a:lnTo>
                    <a:pt x="330720" y="198132"/>
                  </a:lnTo>
                  <a:lnTo>
                    <a:pt x="332232" y="198132"/>
                  </a:lnTo>
                  <a:lnTo>
                    <a:pt x="332232" y="196608"/>
                  </a:lnTo>
                  <a:lnTo>
                    <a:pt x="333768" y="195084"/>
                  </a:lnTo>
                  <a:lnTo>
                    <a:pt x="333768" y="179832"/>
                  </a:lnTo>
                  <a:lnTo>
                    <a:pt x="332232" y="178308"/>
                  </a:lnTo>
                  <a:lnTo>
                    <a:pt x="332232" y="176784"/>
                  </a:lnTo>
                  <a:lnTo>
                    <a:pt x="330720" y="176784"/>
                  </a:lnTo>
                  <a:lnTo>
                    <a:pt x="329196" y="175260"/>
                  </a:lnTo>
                  <a:lnTo>
                    <a:pt x="281952" y="175260"/>
                  </a:lnTo>
                  <a:lnTo>
                    <a:pt x="275856" y="173748"/>
                  </a:lnTo>
                  <a:lnTo>
                    <a:pt x="266712" y="170700"/>
                  </a:lnTo>
                  <a:lnTo>
                    <a:pt x="263664" y="167640"/>
                  </a:lnTo>
                  <a:lnTo>
                    <a:pt x="259080" y="166116"/>
                  </a:lnTo>
                  <a:lnTo>
                    <a:pt x="256032" y="163068"/>
                  </a:lnTo>
                  <a:lnTo>
                    <a:pt x="254520" y="158508"/>
                  </a:lnTo>
                  <a:lnTo>
                    <a:pt x="251472" y="152400"/>
                  </a:lnTo>
                  <a:lnTo>
                    <a:pt x="251472" y="144792"/>
                  </a:lnTo>
                  <a:lnTo>
                    <a:pt x="252996" y="140208"/>
                  </a:lnTo>
                  <a:lnTo>
                    <a:pt x="257568" y="131076"/>
                  </a:lnTo>
                  <a:lnTo>
                    <a:pt x="260616" y="128016"/>
                  </a:lnTo>
                  <a:lnTo>
                    <a:pt x="265188" y="126492"/>
                  </a:lnTo>
                  <a:lnTo>
                    <a:pt x="268236" y="123456"/>
                  </a:lnTo>
                  <a:lnTo>
                    <a:pt x="274332" y="121932"/>
                  </a:lnTo>
                  <a:lnTo>
                    <a:pt x="278904" y="120408"/>
                  </a:lnTo>
                  <a:lnTo>
                    <a:pt x="300240" y="120408"/>
                  </a:lnTo>
                  <a:lnTo>
                    <a:pt x="309384" y="121932"/>
                  </a:lnTo>
                  <a:lnTo>
                    <a:pt x="315480" y="123456"/>
                  </a:lnTo>
                  <a:lnTo>
                    <a:pt x="323100" y="124968"/>
                  </a:lnTo>
                  <a:lnTo>
                    <a:pt x="329196" y="126492"/>
                  </a:lnTo>
                  <a:lnTo>
                    <a:pt x="333768" y="129540"/>
                  </a:lnTo>
                  <a:lnTo>
                    <a:pt x="338340" y="131076"/>
                  </a:lnTo>
                  <a:lnTo>
                    <a:pt x="342912" y="134124"/>
                  </a:lnTo>
                  <a:lnTo>
                    <a:pt x="352056" y="138684"/>
                  </a:lnTo>
                  <a:lnTo>
                    <a:pt x="355104" y="138684"/>
                  </a:lnTo>
                  <a:lnTo>
                    <a:pt x="356628" y="137160"/>
                  </a:lnTo>
                  <a:lnTo>
                    <a:pt x="356628" y="135648"/>
                  </a:lnTo>
                  <a:lnTo>
                    <a:pt x="358152" y="134124"/>
                  </a:lnTo>
                  <a:lnTo>
                    <a:pt x="358152" y="120408"/>
                  </a:lnTo>
                  <a:lnTo>
                    <a:pt x="358152" y="115824"/>
                  </a:lnTo>
                  <a:lnTo>
                    <a:pt x="356628" y="114300"/>
                  </a:lnTo>
                  <a:lnTo>
                    <a:pt x="356628" y="111264"/>
                  </a:lnTo>
                  <a:lnTo>
                    <a:pt x="355104" y="111264"/>
                  </a:lnTo>
                  <a:lnTo>
                    <a:pt x="350532" y="106692"/>
                  </a:lnTo>
                  <a:lnTo>
                    <a:pt x="336816" y="102108"/>
                  </a:lnTo>
                  <a:lnTo>
                    <a:pt x="330720" y="100584"/>
                  </a:lnTo>
                  <a:lnTo>
                    <a:pt x="326148" y="99060"/>
                  </a:lnTo>
                  <a:lnTo>
                    <a:pt x="320052" y="97548"/>
                  </a:lnTo>
                  <a:lnTo>
                    <a:pt x="312432" y="96024"/>
                  </a:lnTo>
                  <a:lnTo>
                    <a:pt x="306336" y="94500"/>
                  </a:lnTo>
                  <a:lnTo>
                    <a:pt x="292620" y="94500"/>
                  </a:lnTo>
                  <a:lnTo>
                    <a:pt x="283756" y="94780"/>
                  </a:lnTo>
                  <a:lnTo>
                    <a:pt x="275475" y="95643"/>
                  </a:lnTo>
                  <a:lnTo>
                    <a:pt x="267754" y="97066"/>
                  </a:lnTo>
                  <a:lnTo>
                    <a:pt x="260616" y="99060"/>
                  </a:lnTo>
                  <a:lnTo>
                    <a:pt x="251472" y="100584"/>
                  </a:lnTo>
                  <a:lnTo>
                    <a:pt x="243852" y="105156"/>
                  </a:lnTo>
                  <a:lnTo>
                    <a:pt x="225564" y="118884"/>
                  </a:lnTo>
                  <a:lnTo>
                    <a:pt x="222516" y="126492"/>
                  </a:lnTo>
                  <a:lnTo>
                    <a:pt x="219468" y="132600"/>
                  </a:lnTo>
                  <a:lnTo>
                    <a:pt x="217932" y="138684"/>
                  </a:lnTo>
                  <a:lnTo>
                    <a:pt x="217932" y="155448"/>
                  </a:lnTo>
                  <a:lnTo>
                    <a:pt x="219468" y="160032"/>
                  </a:lnTo>
                  <a:lnTo>
                    <a:pt x="222516" y="166116"/>
                  </a:lnTo>
                  <a:lnTo>
                    <a:pt x="224040" y="170700"/>
                  </a:lnTo>
                  <a:lnTo>
                    <a:pt x="230136" y="176784"/>
                  </a:lnTo>
                  <a:lnTo>
                    <a:pt x="234696" y="178308"/>
                  </a:lnTo>
                  <a:lnTo>
                    <a:pt x="237756" y="181356"/>
                  </a:lnTo>
                  <a:lnTo>
                    <a:pt x="242328" y="184416"/>
                  </a:lnTo>
                  <a:lnTo>
                    <a:pt x="248424" y="187464"/>
                  </a:lnTo>
                  <a:lnTo>
                    <a:pt x="242328" y="188976"/>
                  </a:lnTo>
                  <a:lnTo>
                    <a:pt x="214896" y="217932"/>
                  </a:lnTo>
                  <a:lnTo>
                    <a:pt x="213372" y="224040"/>
                  </a:lnTo>
                  <a:lnTo>
                    <a:pt x="211848" y="228600"/>
                  </a:lnTo>
                  <a:lnTo>
                    <a:pt x="211848" y="242316"/>
                  </a:lnTo>
                  <a:lnTo>
                    <a:pt x="213372" y="249948"/>
                  </a:lnTo>
                  <a:lnTo>
                    <a:pt x="216420" y="256032"/>
                  </a:lnTo>
                  <a:lnTo>
                    <a:pt x="219468" y="263664"/>
                  </a:lnTo>
                  <a:lnTo>
                    <a:pt x="224040" y="269748"/>
                  </a:lnTo>
                  <a:lnTo>
                    <a:pt x="231648" y="274332"/>
                  </a:lnTo>
                  <a:lnTo>
                    <a:pt x="236537" y="277710"/>
                  </a:lnTo>
                  <a:lnTo>
                    <a:pt x="242125" y="280797"/>
                  </a:lnTo>
                  <a:lnTo>
                    <a:pt x="248589" y="283324"/>
                  </a:lnTo>
                  <a:lnTo>
                    <a:pt x="256032" y="285000"/>
                  </a:lnTo>
                  <a:lnTo>
                    <a:pt x="263448" y="286994"/>
                  </a:lnTo>
                  <a:lnTo>
                    <a:pt x="271856" y="288417"/>
                  </a:lnTo>
                  <a:lnTo>
                    <a:pt x="281114" y="289280"/>
                  </a:lnTo>
                  <a:lnTo>
                    <a:pt x="291096" y="289560"/>
                  </a:lnTo>
                  <a:lnTo>
                    <a:pt x="303288" y="289560"/>
                  </a:lnTo>
                  <a:lnTo>
                    <a:pt x="310896" y="288048"/>
                  </a:lnTo>
                  <a:lnTo>
                    <a:pt x="317004" y="286524"/>
                  </a:lnTo>
                  <a:lnTo>
                    <a:pt x="324624" y="285000"/>
                  </a:lnTo>
                  <a:lnTo>
                    <a:pt x="336816" y="281940"/>
                  </a:lnTo>
                  <a:lnTo>
                    <a:pt x="341388" y="280416"/>
                  </a:lnTo>
                  <a:lnTo>
                    <a:pt x="345948" y="277368"/>
                  </a:lnTo>
                  <a:lnTo>
                    <a:pt x="350532" y="275856"/>
                  </a:lnTo>
                  <a:lnTo>
                    <a:pt x="353580" y="274332"/>
                  </a:lnTo>
                  <a:lnTo>
                    <a:pt x="358152" y="269748"/>
                  </a:lnTo>
                  <a:lnTo>
                    <a:pt x="358152" y="268224"/>
                  </a:lnTo>
                  <a:lnTo>
                    <a:pt x="359664" y="266700"/>
                  </a:lnTo>
                  <a:lnTo>
                    <a:pt x="359664" y="262140"/>
                  </a:lnTo>
                  <a:lnTo>
                    <a:pt x="359664" y="248424"/>
                  </a:lnTo>
                  <a:close/>
                </a:path>
                <a:path w="532129" h="358139">
                  <a:moveTo>
                    <a:pt x="531888" y="295656"/>
                  </a:moveTo>
                  <a:lnTo>
                    <a:pt x="530364" y="288036"/>
                  </a:lnTo>
                  <a:lnTo>
                    <a:pt x="527316" y="283464"/>
                  </a:lnTo>
                  <a:lnTo>
                    <a:pt x="524268" y="277368"/>
                  </a:lnTo>
                  <a:lnTo>
                    <a:pt x="521220" y="274320"/>
                  </a:lnTo>
                  <a:lnTo>
                    <a:pt x="515124" y="271272"/>
                  </a:lnTo>
                  <a:lnTo>
                    <a:pt x="505980" y="265176"/>
                  </a:lnTo>
                  <a:lnTo>
                    <a:pt x="499884" y="263652"/>
                  </a:lnTo>
                  <a:lnTo>
                    <a:pt x="492264" y="262128"/>
                  </a:lnTo>
                  <a:lnTo>
                    <a:pt x="486168" y="259080"/>
                  </a:lnTo>
                  <a:lnTo>
                    <a:pt x="467880" y="254508"/>
                  </a:lnTo>
                  <a:lnTo>
                    <a:pt x="461784" y="251460"/>
                  </a:lnTo>
                  <a:lnTo>
                    <a:pt x="454164" y="248412"/>
                  </a:lnTo>
                  <a:lnTo>
                    <a:pt x="430822" y="212559"/>
                  </a:lnTo>
                  <a:lnTo>
                    <a:pt x="428256" y="188976"/>
                  </a:lnTo>
                  <a:lnTo>
                    <a:pt x="428510" y="181267"/>
                  </a:lnTo>
                  <a:lnTo>
                    <a:pt x="441972" y="140208"/>
                  </a:lnTo>
                  <a:lnTo>
                    <a:pt x="445020" y="134112"/>
                  </a:lnTo>
                  <a:lnTo>
                    <a:pt x="451116" y="129540"/>
                  </a:lnTo>
                  <a:lnTo>
                    <a:pt x="463308" y="123444"/>
                  </a:lnTo>
                  <a:lnTo>
                    <a:pt x="469404" y="121920"/>
                  </a:lnTo>
                  <a:lnTo>
                    <a:pt x="484644" y="121920"/>
                  </a:lnTo>
                  <a:lnTo>
                    <a:pt x="496836" y="124968"/>
                  </a:lnTo>
                  <a:lnTo>
                    <a:pt x="501408" y="126492"/>
                  </a:lnTo>
                  <a:lnTo>
                    <a:pt x="505980" y="129540"/>
                  </a:lnTo>
                  <a:lnTo>
                    <a:pt x="509028" y="131064"/>
                  </a:lnTo>
                  <a:lnTo>
                    <a:pt x="512076" y="134112"/>
                  </a:lnTo>
                  <a:lnTo>
                    <a:pt x="518172" y="137160"/>
                  </a:lnTo>
                  <a:lnTo>
                    <a:pt x="519696" y="138684"/>
                  </a:lnTo>
                  <a:lnTo>
                    <a:pt x="522744" y="140208"/>
                  </a:lnTo>
                  <a:lnTo>
                    <a:pt x="525792" y="140208"/>
                  </a:lnTo>
                  <a:lnTo>
                    <a:pt x="528840" y="137160"/>
                  </a:lnTo>
                  <a:lnTo>
                    <a:pt x="528840" y="135636"/>
                  </a:lnTo>
                  <a:lnTo>
                    <a:pt x="530364" y="134112"/>
                  </a:lnTo>
                  <a:lnTo>
                    <a:pt x="530364" y="121920"/>
                  </a:lnTo>
                  <a:lnTo>
                    <a:pt x="530364" y="117348"/>
                  </a:lnTo>
                  <a:lnTo>
                    <a:pt x="528840" y="115824"/>
                  </a:lnTo>
                  <a:lnTo>
                    <a:pt x="528840" y="112776"/>
                  </a:lnTo>
                  <a:lnTo>
                    <a:pt x="527316" y="112776"/>
                  </a:lnTo>
                  <a:lnTo>
                    <a:pt x="527316" y="111252"/>
                  </a:lnTo>
                  <a:lnTo>
                    <a:pt x="525792" y="109728"/>
                  </a:lnTo>
                  <a:lnTo>
                    <a:pt x="522744" y="108204"/>
                  </a:lnTo>
                  <a:lnTo>
                    <a:pt x="519696" y="105156"/>
                  </a:lnTo>
                  <a:lnTo>
                    <a:pt x="513600" y="102108"/>
                  </a:lnTo>
                  <a:lnTo>
                    <a:pt x="490740" y="94488"/>
                  </a:lnTo>
                  <a:lnTo>
                    <a:pt x="478548" y="94488"/>
                  </a:lnTo>
                  <a:lnTo>
                    <a:pt x="438175" y="103441"/>
                  </a:lnTo>
                  <a:lnTo>
                    <a:pt x="408825" y="131635"/>
                  </a:lnTo>
                  <a:lnTo>
                    <a:pt x="396633" y="168783"/>
                  </a:lnTo>
                  <a:lnTo>
                    <a:pt x="394728" y="192024"/>
                  </a:lnTo>
                  <a:lnTo>
                    <a:pt x="394728" y="199644"/>
                  </a:lnTo>
                  <a:lnTo>
                    <a:pt x="396252" y="207264"/>
                  </a:lnTo>
                  <a:lnTo>
                    <a:pt x="396252" y="214884"/>
                  </a:lnTo>
                  <a:lnTo>
                    <a:pt x="397776" y="222504"/>
                  </a:lnTo>
                  <a:lnTo>
                    <a:pt x="399300" y="228600"/>
                  </a:lnTo>
                  <a:lnTo>
                    <a:pt x="402348" y="233172"/>
                  </a:lnTo>
                  <a:lnTo>
                    <a:pt x="403872" y="239268"/>
                  </a:lnTo>
                  <a:lnTo>
                    <a:pt x="408444" y="248412"/>
                  </a:lnTo>
                  <a:lnTo>
                    <a:pt x="414540" y="257556"/>
                  </a:lnTo>
                  <a:lnTo>
                    <a:pt x="423684" y="266700"/>
                  </a:lnTo>
                  <a:lnTo>
                    <a:pt x="429780" y="269748"/>
                  </a:lnTo>
                  <a:lnTo>
                    <a:pt x="435876" y="274320"/>
                  </a:lnTo>
                  <a:lnTo>
                    <a:pt x="441972" y="277368"/>
                  </a:lnTo>
                  <a:lnTo>
                    <a:pt x="448068" y="278892"/>
                  </a:lnTo>
                  <a:lnTo>
                    <a:pt x="454164" y="281940"/>
                  </a:lnTo>
                  <a:lnTo>
                    <a:pt x="478548" y="288036"/>
                  </a:lnTo>
                  <a:lnTo>
                    <a:pt x="484644" y="288036"/>
                  </a:lnTo>
                  <a:lnTo>
                    <a:pt x="489216" y="291084"/>
                  </a:lnTo>
                  <a:lnTo>
                    <a:pt x="492264" y="292608"/>
                  </a:lnTo>
                  <a:lnTo>
                    <a:pt x="496836" y="294132"/>
                  </a:lnTo>
                  <a:lnTo>
                    <a:pt x="501408" y="298704"/>
                  </a:lnTo>
                  <a:lnTo>
                    <a:pt x="502932" y="303276"/>
                  </a:lnTo>
                  <a:lnTo>
                    <a:pt x="502932" y="318516"/>
                  </a:lnTo>
                  <a:lnTo>
                    <a:pt x="499884" y="323088"/>
                  </a:lnTo>
                  <a:lnTo>
                    <a:pt x="498360" y="329184"/>
                  </a:lnTo>
                  <a:lnTo>
                    <a:pt x="496836" y="333756"/>
                  </a:lnTo>
                  <a:lnTo>
                    <a:pt x="493788" y="336804"/>
                  </a:lnTo>
                  <a:lnTo>
                    <a:pt x="492264" y="341376"/>
                  </a:lnTo>
                  <a:lnTo>
                    <a:pt x="490740" y="344424"/>
                  </a:lnTo>
                  <a:lnTo>
                    <a:pt x="487692" y="347472"/>
                  </a:lnTo>
                  <a:lnTo>
                    <a:pt x="486168" y="350520"/>
                  </a:lnTo>
                  <a:lnTo>
                    <a:pt x="484644" y="352044"/>
                  </a:lnTo>
                  <a:lnTo>
                    <a:pt x="486168" y="353568"/>
                  </a:lnTo>
                  <a:lnTo>
                    <a:pt x="486168" y="355092"/>
                  </a:lnTo>
                  <a:lnTo>
                    <a:pt x="489216" y="355092"/>
                  </a:lnTo>
                  <a:lnTo>
                    <a:pt x="490740" y="356616"/>
                  </a:lnTo>
                  <a:lnTo>
                    <a:pt x="509028" y="356616"/>
                  </a:lnTo>
                  <a:lnTo>
                    <a:pt x="510552" y="355092"/>
                  </a:lnTo>
                  <a:lnTo>
                    <a:pt x="512076" y="355092"/>
                  </a:lnTo>
                  <a:lnTo>
                    <a:pt x="515124" y="352044"/>
                  </a:lnTo>
                  <a:lnTo>
                    <a:pt x="516648" y="348996"/>
                  </a:lnTo>
                  <a:lnTo>
                    <a:pt x="519696" y="345948"/>
                  </a:lnTo>
                  <a:lnTo>
                    <a:pt x="522744" y="339852"/>
                  </a:lnTo>
                  <a:lnTo>
                    <a:pt x="524268" y="335280"/>
                  </a:lnTo>
                  <a:lnTo>
                    <a:pt x="527316" y="330708"/>
                  </a:lnTo>
                  <a:lnTo>
                    <a:pt x="528840" y="324612"/>
                  </a:lnTo>
                  <a:lnTo>
                    <a:pt x="530364" y="320040"/>
                  </a:lnTo>
                  <a:lnTo>
                    <a:pt x="531888" y="313944"/>
                  </a:lnTo>
                  <a:lnTo>
                    <a:pt x="531888" y="295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292638" y="2770631"/>
            <a:ext cx="364490" cy="195580"/>
            <a:chOff x="6292638" y="2770631"/>
            <a:chExt cx="364490" cy="19558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92638" y="2773680"/>
              <a:ext cx="190457" cy="1920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09003" y="2770631"/>
              <a:ext cx="147828" cy="195072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72656" y="2676144"/>
            <a:ext cx="2008631" cy="35814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64208" y="3258311"/>
            <a:ext cx="350435" cy="19507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63495" y="3259835"/>
            <a:ext cx="160019" cy="19354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351532" y="3163823"/>
            <a:ext cx="2199131" cy="35813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677155" y="3163823"/>
            <a:ext cx="1367028" cy="28956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44168" y="4427220"/>
            <a:ext cx="100584" cy="100583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91639" y="4341876"/>
            <a:ext cx="1796795" cy="28346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627120" y="4351020"/>
            <a:ext cx="1403604" cy="342899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1662683" y="4351020"/>
            <a:ext cx="5271770" cy="342900"/>
            <a:chOff x="1662683" y="4351020"/>
            <a:chExt cx="5271770" cy="342900"/>
          </a:xfrm>
        </p:grpSpPr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35880" y="4351020"/>
              <a:ext cx="1772411" cy="27431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662683" y="4666488"/>
              <a:ext cx="5271770" cy="27940"/>
            </a:xfrm>
            <a:custGeom>
              <a:avLst/>
              <a:gdLst/>
              <a:ahLst/>
              <a:cxnLst/>
              <a:rect l="l" t="t" r="r" b="b"/>
              <a:pathLst>
                <a:path w="5271770" h="27939">
                  <a:moveTo>
                    <a:pt x="5271516" y="27431"/>
                  </a:moveTo>
                  <a:lnTo>
                    <a:pt x="0" y="27431"/>
                  </a:lnTo>
                  <a:lnTo>
                    <a:pt x="0" y="0"/>
                  </a:lnTo>
                  <a:lnTo>
                    <a:pt x="5271516" y="0"/>
                  </a:lnTo>
                  <a:lnTo>
                    <a:pt x="5271516" y="27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682495" y="4919471"/>
            <a:ext cx="576580" cy="289560"/>
            <a:chOff x="1682495" y="4919471"/>
            <a:chExt cx="576580" cy="289560"/>
          </a:xfrm>
        </p:grpSpPr>
        <p:sp>
          <p:nvSpPr>
            <p:cNvPr id="64" name="object 64"/>
            <p:cNvSpPr/>
            <p:nvPr/>
          </p:nvSpPr>
          <p:spPr>
            <a:xfrm>
              <a:off x="1682495" y="4919471"/>
              <a:ext cx="147955" cy="289560"/>
            </a:xfrm>
            <a:custGeom>
              <a:avLst/>
              <a:gdLst/>
              <a:ahLst/>
              <a:cxnLst/>
              <a:rect l="l" t="t" r="r" b="b"/>
              <a:pathLst>
                <a:path w="147955" h="289560">
                  <a:moveTo>
                    <a:pt x="91440" y="289560"/>
                  </a:moveTo>
                  <a:lnTo>
                    <a:pt x="77724" y="289560"/>
                  </a:lnTo>
                  <a:lnTo>
                    <a:pt x="68627" y="289274"/>
                  </a:lnTo>
                  <a:lnTo>
                    <a:pt x="59817" y="288417"/>
                  </a:lnTo>
                  <a:lnTo>
                    <a:pt x="51577" y="286988"/>
                  </a:lnTo>
                  <a:lnTo>
                    <a:pt x="44196" y="284988"/>
                  </a:lnTo>
                  <a:lnTo>
                    <a:pt x="36742" y="283321"/>
                  </a:lnTo>
                  <a:lnTo>
                    <a:pt x="30289" y="280797"/>
                  </a:lnTo>
                  <a:lnTo>
                    <a:pt x="24693" y="277701"/>
                  </a:lnTo>
                  <a:lnTo>
                    <a:pt x="19812" y="274320"/>
                  </a:lnTo>
                  <a:lnTo>
                    <a:pt x="12191" y="269748"/>
                  </a:lnTo>
                  <a:lnTo>
                    <a:pt x="7620" y="263651"/>
                  </a:lnTo>
                  <a:lnTo>
                    <a:pt x="4571" y="256032"/>
                  </a:lnTo>
                  <a:lnTo>
                    <a:pt x="1524" y="249935"/>
                  </a:lnTo>
                  <a:lnTo>
                    <a:pt x="0" y="242316"/>
                  </a:lnTo>
                  <a:lnTo>
                    <a:pt x="0" y="224028"/>
                  </a:lnTo>
                  <a:lnTo>
                    <a:pt x="3048" y="217932"/>
                  </a:lnTo>
                  <a:lnTo>
                    <a:pt x="6096" y="208788"/>
                  </a:lnTo>
                  <a:lnTo>
                    <a:pt x="36575" y="187451"/>
                  </a:lnTo>
                  <a:lnTo>
                    <a:pt x="30479" y="184404"/>
                  </a:lnTo>
                  <a:lnTo>
                    <a:pt x="25908" y="181356"/>
                  </a:lnTo>
                  <a:lnTo>
                    <a:pt x="22859" y="178308"/>
                  </a:lnTo>
                  <a:lnTo>
                    <a:pt x="18287" y="176783"/>
                  </a:lnTo>
                  <a:lnTo>
                    <a:pt x="12191" y="170688"/>
                  </a:lnTo>
                  <a:lnTo>
                    <a:pt x="10667" y="166116"/>
                  </a:lnTo>
                  <a:lnTo>
                    <a:pt x="7620" y="160020"/>
                  </a:lnTo>
                  <a:lnTo>
                    <a:pt x="6096" y="155448"/>
                  </a:lnTo>
                  <a:lnTo>
                    <a:pt x="6096" y="138683"/>
                  </a:lnTo>
                  <a:lnTo>
                    <a:pt x="32004" y="105156"/>
                  </a:lnTo>
                  <a:lnTo>
                    <a:pt x="48767" y="99060"/>
                  </a:lnTo>
                  <a:lnTo>
                    <a:pt x="55911" y="97059"/>
                  </a:lnTo>
                  <a:lnTo>
                    <a:pt x="63626" y="95631"/>
                  </a:lnTo>
                  <a:lnTo>
                    <a:pt x="71913" y="94774"/>
                  </a:lnTo>
                  <a:lnTo>
                    <a:pt x="80771" y="94488"/>
                  </a:lnTo>
                  <a:lnTo>
                    <a:pt x="94487" y="94488"/>
                  </a:lnTo>
                  <a:lnTo>
                    <a:pt x="100583" y="96012"/>
                  </a:lnTo>
                  <a:lnTo>
                    <a:pt x="108204" y="97535"/>
                  </a:lnTo>
                  <a:lnTo>
                    <a:pt x="114300" y="99060"/>
                  </a:lnTo>
                  <a:lnTo>
                    <a:pt x="118871" y="100583"/>
                  </a:lnTo>
                  <a:lnTo>
                    <a:pt x="124967" y="102108"/>
                  </a:lnTo>
                  <a:lnTo>
                    <a:pt x="138683" y="106680"/>
                  </a:lnTo>
                  <a:lnTo>
                    <a:pt x="143255" y="111251"/>
                  </a:lnTo>
                  <a:lnTo>
                    <a:pt x="144779" y="111251"/>
                  </a:lnTo>
                  <a:lnTo>
                    <a:pt x="144779" y="114300"/>
                  </a:lnTo>
                  <a:lnTo>
                    <a:pt x="146304" y="115824"/>
                  </a:lnTo>
                  <a:lnTo>
                    <a:pt x="146304" y="120396"/>
                  </a:lnTo>
                  <a:lnTo>
                    <a:pt x="67055" y="120396"/>
                  </a:lnTo>
                  <a:lnTo>
                    <a:pt x="62483" y="121920"/>
                  </a:lnTo>
                  <a:lnTo>
                    <a:pt x="56387" y="123444"/>
                  </a:lnTo>
                  <a:lnTo>
                    <a:pt x="53340" y="126492"/>
                  </a:lnTo>
                  <a:lnTo>
                    <a:pt x="48767" y="128016"/>
                  </a:lnTo>
                  <a:lnTo>
                    <a:pt x="45720" y="131064"/>
                  </a:lnTo>
                  <a:lnTo>
                    <a:pt x="42671" y="137160"/>
                  </a:lnTo>
                  <a:lnTo>
                    <a:pt x="39624" y="140208"/>
                  </a:lnTo>
                  <a:lnTo>
                    <a:pt x="39624" y="152400"/>
                  </a:lnTo>
                  <a:lnTo>
                    <a:pt x="42671" y="158496"/>
                  </a:lnTo>
                  <a:lnTo>
                    <a:pt x="44196" y="163067"/>
                  </a:lnTo>
                  <a:lnTo>
                    <a:pt x="47244" y="166116"/>
                  </a:lnTo>
                  <a:lnTo>
                    <a:pt x="51816" y="167640"/>
                  </a:lnTo>
                  <a:lnTo>
                    <a:pt x="54863" y="170688"/>
                  </a:lnTo>
                  <a:lnTo>
                    <a:pt x="64008" y="173735"/>
                  </a:lnTo>
                  <a:lnTo>
                    <a:pt x="70104" y="175260"/>
                  </a:lnTo>
                  <a:lnTo>
                    <a:pt x="117348" y="175260"/>
                  </a:lnTo>
                  <a:lnTo>
                    <a:pt x="120396" y="178308"/>
                  </a:lnTo>
                  <a:lnTo>
                    <a:pt x="120396" y="179832"/>
                  </a:lnTo>
                  <a:lnTo>
                    <a:pt x="121920" y="181356"/>
                  </a:lnTo>
                  <a:lnTo>
                    <a:pt x="121920" y="193548"/>
                  </a:lnTo>
                  <a:lnTo>
                    <a:pt x="120396" y="195072"/>
                  </a:lnTo>
                  <a:lnTo>
                    <a:pt x="120396" y="196596"/>
                  </a:lnTo>
                  <a:lnTo>
                    <a:pt x="117348" y="199644"/>
                  </a:lnTo>
                  <a:lnTo>
                    <a:pt x="70104" y="199644"/>
                  </a:lnTo>
                  <a:lnTo>
                    <a:pt x="57912" y="202692"/>
                  </a:lnTo>
                  <a:lnTo>
                    <a:pt x="33528" y="227076"/>
                  </a:lnTo>
                  <a:lnTo>
                    <a:pt x="33528" y="236220"/>
                  </a:lnTo>
                  <a:lnTo>
                    <a:pt x="35052" y="239267"/>
                  </a:lnTo>
                  <a:lnTo>
                    <a:pt x="36575" y="243840"/>
                  </a:lnTo>
                  <a:lnTo>
                    <a:pt x="38100" y="246888"/>
                  </a:lnTo>
                  <a:lnTo>
                    <a:pt x="41148" y="249935"/>
                  </a:lnTo>
                  <a:lnTo>
                    <a:pt x="45720" y="252983"/>
                  </a:lnTo>
                  <a:lnTo>
                    <a:pt x="48767" y="256032"/>
                  </a:lnTo>
                  <a:lnTo>
                    <a:pt x="54863" y="259080"/>
                  </a:lnTo>
                  <a:lnTo>
                    <a:pt x="60959" y="259080"/>
                  </a:lnTo>
                  <a:lnTo>
                    <a:pt x="67055" y="260604"/>
                  </a:lnTo>
                  <a:lnTo>
                    <a:pt x="74675" y="262128"/>
                  </a:lnTo>
                  <a:lnTo>
                    <a:pt x="147828" y="262128"/>
                  </a:lnTo>
                  <a:lnTo>
                    <a:pt x="147828" y="266700"/>
                  </a:lnTo>
                  <a:lnTo>
                    <a:pt x="146304" y="266700"/>
                  </a:lnTo>
                  <a:lnTo>
                    <a:pt x="146304" y="269748"/>
                  </a:lnTo>
                  <a:lnTo>
                    <a:pt x="141732" y="274320"/>
                  </a:lnTo>
                  <a:lnTo>
                    <a:pt x="138683" y="275844"/>
                  </a:lnTo>
                  <a:lnTo>
                    <a:pt x="134112" y="277367"/>
                  </a:lnTo>
                  <a:lnTo>
                    <a:pt x="129540" y="280416"/>
                  </a:lnTo>
                  <a:lnTo>
                    <a:pt x="124967" y="281940"/>
                  </a:lnTo>
                  <a:lnTo>
                    <a:pt x="112775" y="284988"/>
                  </a:lnTo>
                  <a:lnTo>
                    <a:pt x="105155" y="286512"/>
                  </a:lnTo>
                  <a:lnTo>
                    <a:pt x="99059" y="288035"/>
                  </a:lnTo>
                  <a:lnTo>
                    <a:pt x="91440" y="289560"/>
                  </a:lnTo>
                  <a:close/>
                </a:path>
                <a:path w="147955" h="289560">
                  <a:moveTo>
                    <a:pt x="143255" y="138683"/>
                  </a:moveTo>
                  <a:lnTo>
                    <a:pt x="140208" y="138683"/>
                  </a:lnTo>
                  <a:lnTo>
                    <a:pt x="131063" y="134112"/>
                  </a:lnTo>
                  <a:lnTo>
                    <a:pt x="126491" y="131064"/>
                  </a:lnTo>
                  <a:lnTo>
                    <a:pt x="121920" y="129540"/>
                  </a:lnTo>
                  <a:lnTo>
                    <a:pt x="117348" y="126492"/>
                  </a:lnTo>
                  <a:lnTo>
                    <a:pt x="111252" y="124967"/>
                  </a:lnTo>
                  <a:lnTo>
                    <a:pt x="88391" y="120396"/>
                  </a:lnTo>
                  <a:lnTo>
                    <a:pt x="146304" y="120396"/>
                  </a:lnTo>
                  <a:lnTo>
                    <a:pt x="146304" y="134112"/>
                  </a:lnTo>
                  <a:lnTo>
                    <a:pt x="144779" y="134112"/>
                  </a:lnTo>
                  <a:lnTo>
                    <a:pt x="144779" y="137160"/>
                  </a:lnTo>
                  <a:lnTo>
                    <a:pt x="143255" y="138683"/>
                  </a:lnTo>
                  <a:close/>
                </a:path>
                <a:path w="147955" h="289560">
                  <a:moveTo>
                    <a:pt x="147828" y="262128"/>
                  </a:moveTo>
                  <a:lnTo>
                    <a:pt x="91440" y="262128"/>
                  </a:lnTo>
                  <a:lnTo>
                    <a:pt x="99059" y="260604"/>
                  </a:lnTo>
                  <a:lnTo>
                    <a:pt x="105155" y="259080"/>
                  </a:lnTo>
                  <a:lnTo>
                    <a:pt x="112775" y="257556"/>
                  </a:lnTo>
                  <a:lnTo>
                    <a:pt x="118871" y="256032"/>
                  </a:lnTo>
                  <a:lnTo>
                    <a:pt x="123444" y="254508"/>
                  </a:lnTo>
                  <a:lnTo>
                    <a:pt x="141732" y="245364"/>
                  </a:lnTo>
                  <a:lnTo>
                    <a:pt x="144779" y="245364"/>
                  </a:lnTo>
                  <a:lnTo>
                    <a:pt x="146304" y="246888"/>
                  </a:lnTo>
                  <a:lnTo>
                    <a:pt x="146304" y="248412"/>
                  </a:lnTo>
                  <a:lnTo>
                    <a:pt x="147828" y="248412"/>
                  </a:lnTo>
                  <a:lnTo>
                    <a:pt x="147828" y="262128"/>
                  </a:lnTo>
                  <a:close/>
                </a:path>
                <a:path w="147955" h="289560">
                  <a:moveTo>
                    <a:pt x="85344" y="70104"/>
                  </a:moveTo>
                  <a:lnTo>
                    <a:pt x="68579" y="70104"/>
                  </a:lnTo>
                  <a:lnTo>
                    <a:pt x="65532" y="67056"/>
                  </a:lnTo>
                  <a:lnTo>
                    <a:pt x="65532" y="64008"/>
                  </a:lnTo>
                  <a:lnTo>
                    <a:pt x="80771" y="7620"/>
                  </a:lnTo>
                  <a:lnTo>
                    <a:pt x="82296" y="4572"/>
                  </a:lnTo>
                  <a:lnTo>
                    <a:pt x="85344" y="1524"/>
                  </a:lnTo>
                  <a:lnTo>
                    <a:pt x="88391" y="0"/>
                  </a:lnTo>
                  <a:lnTo>
                    <a:pt x="109728" y="0"/>
                  </a:lnTo>
                  <a:lnTo>
                    <a:pt x="111252" y="1524"/>
                  </a:lnTo>
                  <a:lnTo>
                    <a:pt x="114300" y="1524"/>
                  </a:lnTo>
                  <a:lnTo>
                    <a:pt x="114300" y="7620"/>
                  </a:lnTo>
                  <a:lnTo>
                    <a:pt x="91440" y="65532"/>
                  </a:lnTo>
                  <a:lnTo>
                    <a:pt x="91440" y="67056"/>
                  </a:lnTo>
                  <a:lnTo>
                    <a:pt x="89916" y="67056"/>
                  </a:lnTo>
                  <a:lnTo>
                    <a:pt x="89916" y="68580"/>
                  </a:lnTo>
                  <a:lnTo>
                    <a:pt x="86867" y="68580"/>
                  </a:lnTo>
                  <a:lnTo>
                    <a:pt x="85344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57755" y="5015483"/>
              <a:ext cx="164592" cy="19202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54430" y="5013959"/>
              <a:ext cx="204137" cy="195072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359152" y="4927091"/>
            <a:ext cx="1133855" cy="352043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3643884" y="4928615"/>
            <a:ext cx="516890" cy="349250"/>
            <a:chOff x="3643884" y="4928615"/>
            <a:chExt cx="516890" cy="349250"/>
          </a:xfrm>
        </p:grpSpPr>
        <p:sp>
          <p:nvSpPr>
            <p:cNvPr id="69" name="object 69"/>
            <p:cNvSpPr/>
            <p:nvPr/>
          </p:nvSpPr>
          <p:spPr>
            <a:xfrm>
              <a:off x="3643884" y="4928615"/>
              <a:ext cx="146685" cy="279400"/>
            </a:xfrm>
            <a:custGeom>
              <a:avLst/>
              <a:gdLst/>
              <a:ahLst/>
              <a:cxnLst/>
              <a:rect l="l" t="t" r="r" b="b"/>
              <a:pathLst>
                <a:path w="146685" h="279400">
                  <a:moveTo>
                    <a:pt x="28956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146685" h="279400">
                  <a:moveTo>
                    <a:pt x="30480" y="277368"/>
                  </a:moveTo>
                  <a:lnTo>
                    <a:pt x="1524" y="277368"/>
                  </a:lnTo>
                  <a:lnTo>
                    <a:pt x="1524" y="275844"/>
                  </a:lnTo>
                  <a:lnTo>
                    <a:pt x="0" y="275844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0" y="1524"/>
                  </a:lnTo>
                  <a:lnTo>
                    <a:pt x="33528" y="4572"/>
                  </a:lnTo>
                  <a:lnTo>
                    <a:pt x="33528" y="169164"/>
                  </a:lnTo>
                  <a:lnTo>
                    <a:pt x="71240" y="169164"/>
                  </a:lnTo>
                  <a:lnTo>
                    <a:pt x="74651" y="173736"/>
                  </a:lnTo>
                  <a:lnTo>
                    <a:pt x="33528" y="173736"/>
                  </a:lnTo>
                  <a:lnTo>
                    <a:pt x="33528" y="274320"/>
                  </a:lnTo>
                  <a:lnTo>
                    <a:pt x="30480" y="277368"/>
                  </a:lnTo>
                  <a:close/>
                </a:path>
                <a:path w="146685" h="279400">
                  <a:moveTo>
                    <a:pt x="134112" y="88392"/>
                  </a:moveTo>
                  <a:lnTo>
                    <a:pt x="109728" y="88392"/>
                  </a:lnTo>
                  <a:lnTo>
                    <a:pt x="111252" y="86867"/>
                  </a:lnTo>
                  <a:lnTo>
                    <a:pt x="131064" y="86867"/>
                  </a:lnTo>
                  <a:lnTo>
                    <a:pt x="134112" y="88392"/>
                  </a:lnTo>
                  <a:close/>
                </a:path>
                <a:path w="146685" h="279400">
                  <a:moveTo>
                    <a:pt x="71240" y="169164"/>
                  </a:moveTo>
                  <a:lnTo>
                    <a:pt x="33528" y="169164"/>
                  </a:lnTo>
                  <a:lnTo>
                    <a:pt x="100584" y="94488"/>
                  </a:lnTo>
                  <a:lnTo>
                    <a:pt x="100584" y="92964"/>
                  </a:lnTo>
                  <a:lnTo>
                    <a:pt x="105156" y="88392"/>
                  </a:lnTo>
                  <a:lnTo>
                    <a:pt x="135636" y="88392"/>
                  </a:lnTo>
                  <a:lnTo>
                    <a:pt x="137160" y="89916"/>
                  </a:lnTo>
                  <a:lnTo>
                    <a:pt x="138684" y="89916"/>
                  </a:lnTo>
                  <a:lnTo>
                    <a:pt x="138684" y="96012"/>
                  </a:lnTo>
                  <a:lnTo>
                    <a:pt x="137160" y="97536"/>
                  </a:lnTo>
                  <a:lnTo>
                    <a:pt x="137160" y="99060"/>
                  </a:lnTo>
                  <a:lnTo>
                    <a:pt x="132588" y="103631"/>
                  </a:lnTo>
                  <a:lnTo>
                    <a:pt x="70104" y="167640"/>
                  </a:lnTo>
                  <a:lnTo>
                    <a:pt x="71240" y="169164"/>
                  </a:lnTo>
                  <a:close/>
                </a:path>
                <a:path w="146685" h="279400">
                  <a:moveTo>
                    <a:pt x="143256" y="277368"/>
                  </a:moveTo>
                  <a:lnTo>
                    <a:pt x="112776" y="277368"/>
                  </a:lnTo>
                  <a:lnTo>
                    <a:pt x="109728" y="274320"/>
                  </a:lnTo>
                  <a:lnTo>
                    <a:pt x="108204" y="274320"/>
                  </a:lnTo>
                  <a:lnTo>
                    <a:pt x="108204" y="272796"/>
                  </a:lnTo>
                  <a:lnTo>
                    <a:pt x="33528" y="173736"/>
                  </a:lnTo>
                  <a:lnTo>
                    <a:pt x="74651" y="173736"/>
                  </a:lnTo>
                  <a:lnTo>
                    <a:pt x="141732" y="263652"/>
                  </a:lnTo>
                  <a:lnTo>
                    <a:pt x="144780" y="266700"/>
                  </a:lnTo>
                  <a:lnTo>
                    <a:pt x="144780" y="268224"/>
                  </a:lnTo>
                  <a:lnTo>
                    <a:pt x="146304" y="269748"/>
                  </a:lnTo>
                  <a:lnTo>
                    <a:pt x="146304" y="274320"/>
                  </a:lnTo>
                  <a:lnTo>
                    <a:pt x="143256" y="277368"/>
                  </a:lnTo>
                  <a:close/>
                </a:path>
                <a:path w="146685" h="279400">
                  <a:moveTo>
                    <a:pt x="27432" y="278892"/>
                  </a:moveTo>
                  <a:lnTo>
                    <a:pt x="6096" y="278892"/>
                  </a:lnTo>
                  <a:lnTo>
                    <a:pt x="4572" y="277368"/>
                  </a:lnTo>
                  <a:lnTo>
                    <a:pt x="28956" y="277368"/>
                  </a:lnTo>
                  <a:lnTo>
                    <a:pt x="27432" y="278892"/>
                  </a:lnTo>
                  <a:close/>
                </a:path>
                <a:path w="146685" h="279400">
                  <a:moveTo>
                    <a:pt x="140208" y="278892"/>
                  </a:moveTo>
                  <a:lnTo>
                    <a:pt x="117348" y="278892"/>
                  </a:lnTo>
                  <a:lnTo>
                    <a:pt x="115824" y="277368"/>
                  </a:lnTo>
                  <a:lnTo>
                    <a:pt x="141732" y="277368"/>
                  </a:lnTo>
                  <a:lnTo>
                    <a:pt x="140208" y="278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02422" y="5013960"/>
              <a:ext cx="164549" cy="19507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989832" y="5015484"/>
              <a:ext cx="170815" cy="262255"/>
            </a:xfrm>
            <a:custGeom>
              <a:avLst/>
              <a:gdLst/>
              <a:ahLst/>
              <a:cxnLst/>
              <a:rect l="l" t="t" r="r" b="b"/>
              <a:pathLst>
                <a:path w="170814" h="262254">
                  <a:moveTo>
                    <a:pt x="30480" y="1524"/>
                  </a:moveTo>
                  <a:lnTo>
                    <a:pt x="4571" y="1524"/>
                  </a:lnTo>
                  <a:lnTo>
                    <a:pt x="7620" y="0"/>
                  </a:lnTo>
                  <a:lnTo>
                    <a:pt x="28956" y="0"/>
                  </a:lnTo>
                  <a:lnTo>
                    <a:pt x="30480" y="1524"/>
                  </a:lnTo>
                  <a:close/>
                </a:path>
                <a:path w="170814" h="262254">
                  <a:moveTo>
                    <a:pt x="166116" y="1524"/>
                  </a:moveTo>
                  <a:lnTo>
                    <a:pt x="143256" y="1524"/>
                  </a:lnTo>
                  <a:lnTo>
                    <a:pt x="144780" y="0"/>
                  </a:lnTo>
                  <a:lnTo>
                    <a:pt x="164592" y="0"/>
                  </a:lnTo>
                  <a:lnTo>
                    <a:pt x="166116" y="1524"/>
                  </a:lnTo>
                  <a:close/>
                </a:path>
                <a:path w="170814" h="262254">
                  <a:moveTo>
                    <a:pt x="73152" y="262128"/>
                  </a:moveTo>
                  <a:lnTo>
                    <a:pt x="51816" y="262128"/>
                  </a:lnTo>
                  <a:lnTo>
                    <a:pt x="50292" y="260604"/>
                  </a:lnTo>
                  <a:lnTo>
                    <a:pt x="47244" y="260604"/>
                  </a:lnTo>
                  <a:lnTo>
                    <a:pt x="47244" y="259080"/>
                  </a:lnTo>
                  <a:lnTo>
                    <a:pt x="45720" y="257556"/>
                  </a:lnTo>
                  <a:lnTo>
                    <a:pt x="45720" y="254508"/>
                  </a:lnTo>
                  <a:lnTo>
                    <a:pt x="47244" y="251460"/>
                  </a:lnTo>
                  <a:lnTo>
                    <a:pt x="71628" y="190499"/>
                  </a:lnTo>
                  <a:lnTo>
                    <a:pt x="70104" y="190499"/>
                  </a:lnTo>
                  <a:lnTo>
                    <a:pt x="68580" y="188975"/>
                  </a:lnTo>
                  <a:lnTo>
                    <a:pt x="68580" y="187452"/>
                  </a:lnTo>
                  <a:lnTo>
                    <a:pt x="67056" y="187452"/>
                  </a:lnTo>
                  <a:lnTo>
                    <a:pt x="65532" y="185928"/>
                  </a:lnTo>
                  <a:lnTo>
                    <a:pt x="65532" y="184404"/>
                  </a:lnTo>
                  <a:lnTo>
                    <a:pt x="1524" y="12192"/>
                  </a:lnTo>
                  <a:lnTo>
                    <a:pt x="1524" y="10668"/>
                  </a:lnTo>
                  <a:lnTo>
                    <a:pt x="0" y="7620"/>
                  </a:lnTo>
                  <a:lnTo>
                    <a:pt x="0" y="4572"/>
                  </a:lnTo>
                  <a:lnTo>
                    <a:pt x="3047" y="1524"/>
                  </a:lnTo>
                  <a:lnTo>
                    <a:pt x="33528" y="1524"/>
                  </a:lnTo>
                  <a:lnTo>
                    <a:pt x="33528" y="3048"/>
                  </a:lnTo>
                  <a:lnTo>
                    <a:pt x="35052" y="3048"/>
                  </a:lnTo>
                  <a:lnTo>
                    <a:pt x="35052" y="6096"/>
                  </a:lnTo>
                  <a:lnTo>
                    <a:pt x="36576" y="7620"/>
                  </a:lnTo>
                  <a:lnTo>
                    <a:pt x="86868" y="150876"/>
                  </a:lnTo>
                  <a:lnTo>
                    <a:pt x="119380" y="150876"/>
                  </a:lnTo>
                  <a:lnTo>
                    <a:pt x="105156" y="190499"/>
                  </a:lnTo>
                  <a:lnTo>
                    <a:pt x="82296" y="256032"/>
                  </a:lnTo>
                  <a:lnTo>
                    <a:pt x="79248" y="259080"/>
                  </a:lnTo>
                  <a:lnTo>
                    <a:pt x="73152" y="262128"/>
                  </a:lnTo>
                  <a:close/>
                </a:path>
                <a:path w="170814" h="262254">
                  <a:moveTo>
                    <a:pt x="119380" y="150876"/>
                  </a:moveTo>
                  <a:lnTo>
                    <a:pt x="88392" y="150876"/>
                  </a:lnTo>
                  <a:lnTo>
                    <a:pt x="137160" y="7620"/>
                  </a:lnTo>
                  <a:lnTo>
                    <a:pt x="138684" y="4572"/>
                  </a:lnTo>
                  <a:lnTo>
                    <a:pt x="138684" y="3048"/>
                  </a:lnTo>
                  <a:lnTo>
                    <a:pt x="140208" y="1524"/>
                  </a:lnTo>
                  <a:lnTo>
                    <a:pt x="167640" y="1524"/>
                  </a:lnTo>
                  <a:lnTo>
                    <a:pt x="169164" y="3048"/>
                  </a:lnTo>
                  <a:lnTo>
                    <a:pt x="170688" y="3048"/>
                  </a:lnTo>
                  <a:lnTo>
                    <a:pt x="170688" y="9144"/>
                  </a:lnTo>
                  <a:lnTo>
                    <a:pt x="169164" y="12192"/>
                  </a:lnTo>
                  <a:lnTo>
                    <a:pt x="119380" y="150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object 7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267200" y="4919471"/>
            <a:ext cx="1133855" cy="358139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5495544" y="5013959"/>
            <a:ext cx="401320" cy="195580"/>
            <a:chOff x="5495544" y="5013959"/>
            <a:chExt cx="401320" cy="195580"/>
          </a:xfrm>
        </p:grpSpPr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95544" y="5015484"/>
              <a:ext cx="164592" cy="19202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92218" y="5013959"/>
              <a:ext cx="204137" cy="195072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013782" y="4919471"/>
            <a:ext cx="2471850" cy="359664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8587866" y="5013960"/>
            <a:ext cx="367665" cy="195580"/>
            <a:chOff x="8587866" y="5013960"/>
            <a:chExt cx="367665" cy="195580"/>
          </a:xfrm>
        </p:grpSpPr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87866" y="5017008"/>
              <a:ext cx="190373" cy="19202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807195" y="5013960"/>
              <a:ext cx="147828" cy="195072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94688" y="5407152"/>
            <a:ext cx="1118524" cy="289560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951988" y="5428488"/>
            <a:ext cx="1257300" cy="336803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343400" y="5401055"/>
            <a:ext cx="1808987" cy="364236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6272783" y="5407152"/>
            <a:ext cx="1621790" cy="358140"/>
            <a:chOff x="6272783" y="5407152"/>
            <a:chExt cx="1621790" cy="358140"/>
          </a:xfrm>
        </p:grpSpPr>
        <p:sp>
          <p:nvSpPr>
            <p:cNvPr id="84" name="object 84"/>
            <p:cNvSpPr/>
            <p:nvPr/>
          </p:nvSpPr>
          <p:spPr>
            <a:xfrm>
              <a:off x="6272783" y="5503164"/>
              <a:ext cx="161925" cy="262255"/>
            </a:xfrm>
            <a:custGeom>
              <a:avLst/>
              <a:gdLst/>
              <a:ahLst/>
              <a:cxnLst/>
              <a:rect l="l" t="t" r="r" b="b"/>
              <a:pathLst>
                <a:path w="161925" h="262254">
                  <a:moveTo>
                    <a:pt x="28955" y="1524"/>
                  </a:moveTo>
                  <a:lnTo>
                    <a:pt x="3047" y="1524"/>
                  </a:lnTo>
                  <a:lnTo>
                    <a:pt x="9143" y="0"/>
                  </a:lnTo>
                  <a:lnTo>
                    <a:pt x="27431" y="0"/>
                  </a:lnTo>
                  <a:lnTo>
                    <a:pt x="28955" y="1524"/>
                  </a:lnTo>
                  <a:close/>
                </a:path>
                <a:path w="161925" h="262254">
                  <a:moveTo>
                    <a:pt x="113970" y="152400"/>
                  </a:moveTo>
                  <a:lnTo>
                    <a:pt x="76199" y="152400"/>
                  </a:lnTo>
                  <a:lnTo>
                    <a:pt x="82788" y="143256"/>
                  </a:lnTo>
                  <a:lnTo>
                    <a:pt x="88772" y="134302"/>
                  </a:lnTo>
                  <a:lnTo>
                    <a:pt x="108013" y="99060"/>
                  </a:lnTo>
                  <a:lnTo>
                    <a:pt x="124967" y="44196"/>
                  </a:lnTo>
                  <a:lnTo>
                    <a:pt x="128015" y="6096"/>
                  </a:lnTo>
                  <a:lnTo>
                    <a:pt x="128015" y="4572"/>
                  </a:lnTo>
                  <a:lnTo>
                    <a:pt x="131063" y="1524"/>
                  </a:lnTo>
                  <a:lnTo>
                    <a:pt x="134111" y="0"/>
                  </a:lnTo>
                  <a:lnTo>
                    <a:pt x="155447" y="0"/>
                  </a:lnTo>
                  <a:lnTo>
                    <a:pt x="156971" y="1524"/>
                  </a:lnTo>
                  <a:lnTo>
                    <a:pt x="160019" y="1524"/>
                  </a:lnTo>
                  <a:lnTo>
                    <a:pt x="160019" y="3048"/>
                  </a:lnTo>
                  <a:lnTo>
                    <a:pt x="161543" y="4572"/>
                  </a:lnTo>
                  <a:lnTo>
                    <a:pt x="161429" y="10668"/>
                  </a:lnTo>
                  <a:lnTo>
                    <a:pt x="156971" y="51816"/>
                  </a:lnTo>
                  <a:lnTo>
                    <a:pt x="143255" y="96012"/>
                  </a:lnTo>
                  <a:lnTo>
                    <a:pt x="126904" y="131064"/>
                  </a:lnTo>
                  <a:lnTo>
                    <a:pt x="120379" y="143279"/>
                  </a:lnTo>
                  <a:lnTo>
                    <a:pt x="113970" y="152400"/>
                  </a:lnTo>
                  <a:close/>
                </a:path>
                <a:path w="161925" h="262254">
                  <a:moveTo>
                    <a:pt x="86867" y="260604"/>
                  </a:moveTo>
                  <a:lnTo>
                    <a:pt x="56387" y="260604"/>
                  </a:lnTo>
                  <a:lnTo>
                    <a:pt x="56364" y="249197"/>
                  </a:lnTo>
                  <a:lnTo>
                    <a:pt x="56197" y="242506"/>
                  </a:lnTo>
                  <a:lnTo>
                    <a:pt x="55745" y="236100"/>
                  </a:lnTo>
                  <a:lnTo>
                    <a:pt x="54863" y="230124"/>
                  </a:lnTo>
                  <a:lnTo>
                    <a:pt x="54863" y="213360"/>
                  </a:lnTo>
                  <a:lnTo>
                    <a:pt x="53339" y="205740"/>
                  </a:lnTo>
                  <a:lnTo>
                    <a:pt x="53339" y="196596"/>
                  </a:lnTo>
                  <a:lnTo>
                    <a:pt x="45719" y="158496"/>
                  </a:lnTo>
                  <a:lnTo>
                    <a:pt x="44553" y="151638"/>
                  </a:lnTo>
                  <a:lnTo>
                    <a:pt x="43243" y="144780"/>
                  </a:lnTo>
                  <a:lnTo>
                    <a:pt x="41648" y="137922"/>
                  </a:lnTo>
                  <a:lnTo>
                    <a:pt x="39623" y="131064"/>
                  </a:lnTo>
                  <a:lnTo>
                    <a:pt x="38195" y="123039"/>
                  </a:lnTo>
                  <a:lnTo>
                    <a:pt x="36194" y="114871"/>
                  </a:lnTo>
                  <a:lnTo>
                    <a:pt x="33623" y="106418"/>
                  </a:lnTo>
                  <a:lnTo>
                    <a:pt x="30479" y="97536"/>
                  </a:lnTo>
                  <a:lnTo>
                    <a:pt x="27932" y="88344"/>
                  </a:lnTo>
                  <a:lnTo>
                    <a:pt x="24955" y="78867"/>
                  </a:lnTo>
                  <a:lnTo>
                    <a:pt x="21693" y="68818"/>
                  </a:lnTo>
                  <a:lnTo>
                    <a:pt x="18287" y="57912"/>
                  </a:lnTo>
                  <a:lnTo>
                    <a:pt x="14597" y="47101"/>
                  </a:lnTo>
                  <a:lnTo>
                    <a:pt x="10477" y="35433"/>
                  </a:lnTo>
                  <a:lnTo>
                    <a:pt x="6072" y="23193"/>
                  </a:lnTo>
                  <a:lnTo>
                    <a:pt x="1524" y="10668"/>
                  </a:lnTo>
                  <a:lnTo>
                    <a:pt x="0" y="6096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32003" y="1524"/>
                  </a:lnTo>
                  <a:lnTo>
                    <a:pt x="33527" y="3048"/>
                  </a:lnTo>
                  <a:lnTo>
                    <a:pt x="35051" y="3048"/>
                  </a:lnTo>
                  <a:lnTo>
                    <a:pt x="35051" y="4572"/>
                  </a:lnTo>
                  <a:lnTo>
                    <a:pt x="36575" y="6096"/>
                  </a:lnTo>
                  <a:lnTo>
                    <a:pt x="41124" y="19526"/>
                  </a:lnTo>
                  <a:lnTo>
                    <a:pt x="45529" y="32385"/>
                  </a:lnTo>
                  <a:lnTo>
                    <a:pt x="49649" y="44672"/>
                  </a:lnTo>
                  <a:lnTo>
                    <a:pt x="53339" y="56388"/>
                  </a:lnTo>
                  <a:lnTo>
                    <a:pt x="57388" y="67770"/>
                  </a:lnTo>
                  <a:lnTo>
                    <a:pt x="60578" y="78867"/>
                  </a:lnTo>
                  <a:lnTo>
                    <a:pt x="63324" y="89916"/>
                  </a:lnTo>
                  <a:lnTo>
                    <a:pt x="65531" y="99060"/>
                  </a:lnTo>
                  <a:lnTo>
                    <a:pt x="68437" y="107918"/>
                  </a:lnTo>
                  <a:lnTo>
                    <a:pt x="70484" y="116205"/>
                  </a:lnTo>
                  <a:lnTo>
                    <a:pt x="71961" y="123920"/>
                  </a:lnTo>
                  <a:lnTo>
                    <a:pt x="74675" y="140208"/>
                  </a:lnTo>
                  <a:lnTo>
                    <a:pt x="76199" y="146304"/>
                  </a:lnTo>
                  <a:lnTo>
                    <a:pt x="76199" y="152400"/>
                  </a:lnTo>
                  <a:lnTo>
                    <a:pt x="113970" y="152400"/>
                  </a:lnTo>
                  <a:lnTo>
                    <a:pt x="112347" y="154709"/>
                  </a:lnTo>
                  <a:lnTo>
                    <a:pt x="104012" y="166306"/>
                  </a:lnTo>
                  <a:lnTo>
                    <a:pt x="95107" y="178188"/>
                  </a:lnTo>
                  <a:lnTo>
                    <a:pt x="85343" y="190500"/>
                  </a:lnTo>
                  <a:lnTo>
                    <a:pt x="85343" y="202691"/>
                  </a:lnTo>
                  <a:lnTo>
                    <a:pt x="86867" y="208788"/>
                  </a:lnTo>
                  <a:lnTo>
                    <a:pt x="86867" y="225552"/>
                  </a:lnTo>
                  <a:lnTo>
                    <a:pt x="88391" y="231648"/>
                  </a:lnTo>
                  <a:lnTo>
                    <a:pt x="88391" y="259079"/>
                  </a:lnTo>
                  <a:lnTo>
                    <a:pt x="86867" y="259079"/>
                  </a:lnTo>
                  <a:lnTo>
                    <a:pt x="86867" y="260604"/>
                  </a:lnTo>
                  <a:close/>
                </a:path>
                <a:path w="161925" h="262254">
                  <a:moveTo>
                    <a:pt x="83819" y="262128"/>
                  </a:moveTo>
                  <a:lnTo>
                    <a:pt x="60959" y="262128"/>
                  </a:lnTo>
                  <a:lnTo>
                    <a:pt x="59435" y="260604"/>
                  </a:lnTo>
                  <a:lnTo>
                    <a:pt x="85343" y="260604"/>
                  </a:lnTo>
                  <a:lnTo>
                    <a:pt x="83819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55663" y="5503164"/>
              <a:ext cx="164592" cy="19202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52260" y="5407152"/>
              <a:ext cx="1242059" cy="358140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8022335" y="5407152"/>
            <a:ext cx="154305" cy="358140"/>
          </a:xfrm>
          <a:custGeom>
            <a:avLst/>
            <a:gdLst/>
            <a:ahLst/>
            <a:cxnLst/>
            <a:rect l="l" t="t" r="r" b="b"/>
            <a:pathLst>
              <a:path w="154304" h="358139">
                <a:moveTo>
                  <a:pt x="69030" y="126492"/>
                </a:moveTo>
                <a:lnTo>
                  <a:pt x="30480" y="126492"/>
                </a:lnTo>
                <a:lnTo>
                  <a:pt x="37576" y="118824"/>
                </a:lnTo>
                <a:lnTo>
                  <a:pt x="74676" y="96583"/>
                </a:lnTo>
                <a:lnTo>
                  <a:pt x="89916" y="94488"/>
                </a:lnTo>
                <a:lnTo>
                  <a:pt x="98536" y="94797"/>
                </a:lnTo>
                <a:lnTo>
                  <a:pt x="135612" y="112156"/>
                </a:lnTo>
                <a:lnTo>
                  <a:pt x="144780" y="123444"/>
                </a:lnTo>
                <a:lnTo>
                  <a:pt x="82296" y="123444"/>
                </a:lnTo>
                <a:lnTo>
                  <a:pt x="76557" y="124015"/>
                </a:lnTo>
                <a:lnTo>
                  <a:pt x="70675" y="125730"/>
                </a:lnTo>
                <a:lnTo>
                  <a:pt x="69030" y="126492"/>
                </a:lnTo>
                <a:close/>
              </a:path>
              <a:path w="154304" h="358139">
                <a:moveTo>
                  <a:pt x="25908" y="97536"/>
                </a:moveTo>
                <a:lnTo>
                  <a:pt x="4572" y="97536"/>
                </a:lnTo>
                <a:lnTo>
                  <a:pt x="6096" y="96012"/>
                </a:lnTo>
                <a:lnTo>
                  <a:pt x="24384" y="96012"/>
                </a:lnTo>
                <a:lnTo>
                  <a:pt x="25908" y="97536"/>
                </a:lnTo>
                <a:close/>
              </a:path>
              <a:path w="154304" h="358139">
                <a:moveTo>
                  <a:pt x="30480" y="286512"/>
                </a:moveTo>
                <a:lnTo>
                  <a:pt x="1524" y="286512"/>
                </a:lnTo>
                <a:lnTo>
                  <a:pt x="1524" y="284988"/>
                </a:lnTo>
                <a:lnTo>
                  <a:pt x="0" y="284988"/>
                </a:lnTo>
                <a:lnTo>
                  <a:pt x="71" y="98988"/>
                </a:lnTo>
                <a:lnTo>
                  <a:pt x="1524" y="97536"/>
                </a:lnTo>
                <a:lnTo>
                  <a:pt x="27432" y="97536"/>
                </a:lnTo>
                <a:lnTo>
                  <a:pt x="30480" y="100584"/>
                </a:lnTo>
                <a:lnTo>
                  <a:pt x="30480" y="126492"/>
                </a:lnTo>
                <a:lnTo>
                  <a:pt x="69030" y="126492"/>
                </a:lnTo>
                <a:lnTo>
                  <a:pt x="33528" y="156972"/>
                </a:lnTo>
                <a:lnTo>
                  <a:pt x="33528" y="283464"/>
                </a:lnTo>
                <a:lnTo>
                  <a:pt x="30480" y="286512"/>
                </a:lnTo>
                <a:close/>
              </a:path>
              <a:path w="154304" h="358139">
                <a:moveTo>
                  <a:pt x="150876" y="356616"/>
                </a:moveTo>
                <a:lnTo>
                  <a:pt x="121920" y="356616"/>
                </a:lnTo>
                <a:lnTo>
                  <a:pt x="121920" y="355092"/>
                </a:lnTo>
                <a:lnTo>
                  <a:pt x="120396" y="355092"/>
                </a:lnTo>
                <a:lnTo>
                  <a:pt x="120396" y="167640"/>
                </a:lnTo>
                <a:lnTo>
                  <a:pt x="118872" y="160020"/>
                </a:lnTo>
                <a:lnTo>
                  <a:pt x="99060" y="126492"/>
                </a:lnTo>
                <a:lnTo>
                  <a:pt x="88392" y="123444"/>
                </a:lnTo>
                <a:lnTo>
                  <a:pt x="144780" y="123444"/>
                </a:lnTo>
                <a:lnTo>
                  <a:pt x="153662" y="163353"/>
                </a:lnTo>
                <a:lnTo>
                  <a:pt x="153924" y="172212"/>
                </a:lnTo>
                <a:lnTo>
                  <a:pt x="153924" y="353568"/>
                </a:lnTo>
                <a:lnTo>
                  <a:pt x="150876" y="356616"/>
                </a:lnTo>
                <a:close/>
              </a:path>
              <a:path w="154304" h="358139">
                <a:moveTo>
                  <a:pt x="27432" y="288036"/>
                </a:moveTo>
                <a:lnTo>
                  <a:pt x="6096" y="288036"/>
                </a:lnTo>
                <a:lnTo>
                  <a:pt x="4572" y="286512"/>
                </a:lnTo>
                <a:lnTo>
                  <a:pt x="28956" y="286512"/>
                </a:lnTo>
                <a:lnTo>
                  <a:pt x="27432" y="288036"/>
                </a:lnTo>
                <a:close/>
              </a:path>
              <a:path w="154304" h="358139">
                <a:moveTo>
                  <a:pt x="147828" y="358140"/>
                </a:moveTo>
                <a:lnTo>
                  <a:pt x="126492" y="358140"/>
                </a:lnTo>
                <a:lnTo>
                  <a:pt x="124968" y="356616"/>
                </a:lnTo>
                <a:lnTo>
                  <a:pt x="149352" y="356616"/>
                </a:lnTo>
                <a:lnTo>
                  <a:pt x="147828" y="358140"/>
                </a:lnTo>
                <a:close/>
              </a:path>
              <a:path w="154304" h="358139">
                <a:moveTo>
                  <a:pt x="88392" y="70104"/>
                </a:moveTo>
                <a:lnTo>
                  <a:pt x="71628" y="70104"/>
                </a:lnTo>
                <a:lnTo>
                  <a:pt x="67056" y="65532"/>
                </a:lnTo>
                <a:lnTo>
                  <a:pt x="68580" y="64008"/>
                </a:lnTo>
                <a:lnTo>
                  <a:pt x="83820" y="7619"/>
                </a:lnTo>
                <a:lnTo>
                  <a:pt x="83820" y="4572"/>
                </a:lnTo>
                <a:lnTo>
                  <a:pt x="86868" y="3048"/>
                </a:lnTo>
                <a:lnTo>
                  <a:pt x="88392" y="1524"/>
                </a:lnTo>
                <a:lnTo>
                  <a:pt x="91440" y="0"/>
                </a:lnTo>
                <a:lnTo>
                  <a:pt x="112776" y="0"/>
                </a:lnTo>
                <a:lnTo>
                  <a:pt x="114300" y="1524"/>
                </a:lnTo>
                <a:lnTo>
                  <a:pt x="115824" y="1524"/>
                </a:lnTo>
                <a:lnTo>
                  <a:pt x="115824" y="3048"/>
                </a:lnTo>
                <a:lnTo>
                  <a:pt x="117348" y="3048"/>
                </a:lnTo>
                <a:lnTo>
                  <a:pt x="117348" y="7619"/>
                </a:lnTo>
                <a:lnTo>
                  <a:pt x="94488" y="65532"/>
                </a:lnTo>
                <a:lnTo>
                  <a:pt x="94488" y="67056"/>
                </a:lnTo>
                <a:lnTo>
                  <a:pt x="92964" y="67056"/>
                </a:lnTo>
                <a:lnTo>
                  <a:pt x="91440" y="68580"/>
                </a:lnTo>
                <a:lnTo>
                  <a:pt x="89916" y="68580"/>
                </a:lnTo>
                <a:lnTo>
                  <a:pt x="88392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8307323" y="5501640"/>
            <a:ext cx="401320" cy="195580"/>
            <a:chOff x="8307323" y="5501640"/>
            <a:chExt cx="401320" cy="195580"/>
          </a:xfrm>
        </p:grpSpPr>
        <p:pic>
          <p:nvPicPr>
            <p:cNvPr id="89" name="object 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307323" y="5503164"/>
              <a:ext cx="164592" cy="19202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03997" y="5501640"/>
              <a:ext cx="204137" cy="195072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682495" y="5989320"/>
            <a:ext cx="147828" cy="195072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880616" y="5894832"/>
            <a:ext cx="82550" cy="289560"/>
          </a:xfrm>
          <a:custGeom>
            <a:avLst/>
            <a:gdLst/>
            <a:ahLst/>
            <a:cxnLst/>
            <a:rect l="l" t="t" r="r" b="b"/>
            <a:pathLst>
              <a:path w="82550" h="289560">
                <a:moveTo>
                  <a:pt x="28956" y="97535"/>
                </a:moveTo>
                <a:lnTo>
                  <a:pt x="4572" y="97535"/>
                </a:lnTo>
                <a:lnTo>
                  <a:pt x="6096" y="96012"/>
                </a:lnTo>
                <a:lnTo>
                  <a:pt x="27432" y="96012"/>
                </a:lnTo>
                <a:lnTo>
                  <a:pt x="28956" y="97535"/>
                </a:lnTo>
                <a:close/>
              </a:path>
              <a:path w="82550" h="289560">
                <a:moveTo>
                  <a:pt x="60960" y="289560"/>
                </a:moveTo>
                <a:lnTo>
                  <a:pt x="41148" y="289560"/>
                </a:lnTo>
                <a:lnTo>
                  <a:pt x="33528" y="288036"/>
                </a:lnTo>
                <a:lnTo>
                  <a:pt x="3048" y="256032"/>
                </a:lnTo>
                <a:lnTo>
                  <a:pt x="1285" y="250031"/>
                </a:lnTo>
                <a:lnTo>
                  <a:pt x="381" y="243459"/>
                </a:lnTo>
                <a:lnTo>
                  <a:pt x="47" y="236315"/>
                </a:lnTo>
                <a:lnTo>
                  <a:pt x="0" y="99059"/>
                </a:lnTo>
                <a:lnTo>
                  <a:pt x="1524" y="99059"/>
                </a:lnTo>
                <a:lnTo>
                  <a:pt x="1524" y="97535"/>
                </a:lnTo>
                <a:lnTo>
                  <a:pt x="30480" y="97535"/>
                </a:lnTo>
                <a:lnTo>
                  <a:pt x="33528" y="100583"/>
                </a:lnTo>
                <a:lnTo>
                  <a:pt x="33559" y="236315"/>
                </a:lnTo>
                <a:lnTo>
                  <a:pt x="35052" y="240792"/>
                </a:lnTo>
                <a:lnTo>
                  <a:pt x="35052" y="245364"/>
                </a:lnTo>
                <a:lnTo>
                  <a:pt x="36576" y="248412"/>
                </a:lnTo>
                <a:lnTo>
                  <a:pt x="38100" y="252984"/>
                </a:lnTo>
                <a:lnTo>
                  <a:pt x="39624" y="256032"/>
                </a:lnTo>
                <a:lnTo>
                  <a:pt x="42672" y="257556"/>
                </a:lnTo>
                <a:lnTo>
                  <a:pt x="44196" y="259080"/>
                </a:lnTo>
                <a:lnTo>
                  <a:pt x="47244" y="260604"/>
                </a:lnTo>
                <a:lnTo>
                  <a:pt x="51816" y="262128"/>
                </a:lnTo>
                <a:lnTo>
                  <a:pt x="80772" y="262128"/>
                </a:lnTo>
                <a:lnTo>
                  <a:pt x="82296" y="263652"/>
                </a:lnTo>
                <a:lnTo>
                  <a:pt x="82296" y="277368"/>
                </a:lnTo>
                <a:lnTo>
                  <a:pt x="80772" y="278892"/>
                </a:lnTo>
                <a:lnTo>
                  <a:pt x="80772" y="280416"/>
                </a:lnTo>
                <a:lnTo>
                  <a:pt x="79248" y="281940"/>
                </a:lnTo>
                <a:lnTo>
                  <a:pt x="79248" y="283464"/>
                </a:lnTo>
                <a:lnTo>
                  <a:pt x="77724" y="284988"/>
                </a:lnTo>
                <a:lnTo>
                  <a:pt x="76200" y="284988"/>
                </a:lnTo>
                <a:lnTo>
                  <a:pt x="74676" y="286512"/>
                </a:lnTo>
                <a:lnTo>
                  <a:pt x="71628" y="286512"/>
                </a:lnTo>
                <a:lnTo>
                  <a:pt x="70104" y="288036"/>
                </a:lnTo>
                <a:lnTo>
                  <a:pt x="64008" y="288036"/>
                </a:lnTo>
                <a:lnTo>
                  <a:pt x="60960" y="289560"/>
                </a:lnTo>
                <a:close/>
              </a:path>
              <a:path w="82550" h="289560">
                <a:moveTo>
                  <a:pt x="79248" y="259080"/>
                </a:moveTo>
                <a:lnTo>
                  <a:pt x="76200" y="259080"/>
                </a:lnTo>
                <a:lnTo>
                  <a:pt x="76200" y="257556"/>
                </a:lnTo>
                <a:lnTo>
                  <a:pt x="77724" y="257556"/>
                </a:lnTo>
                <a:lnTo>
                  <a:pt x="79248" y="259080"/>
                </a:lnTo>
                <a:close/>
              </a:path>
              <a:path w="82550" h="289560">
                <a:moveTo>
                  <a:pt x="80772" y="262128"/>
                </a:moveTo>
                <a:lnTo>
                  <a:pt x="64008" y="262128"/>
                </a:lnTo>
                <a:lnTo>
                  <a:pt x="67056" y="260604"/>
                </a:lnTo>
                <a:lnTo>
                  <a:pt x="70104" y="260604"/>
                </a:lnTo>
                <a:lnTo>
                  <a:pt x="71628" y="259080"/>
                </a:lnTo>
                <a:lnTo>
                  <a:pt x="80772" y="259080"/>
                </a:lnTo>
                <a:lnTo>
                  <a:pt x="80772" y="262128"/>
                </a:lnTo>
                <a:close/>
              </a:path>
              <a:path w="82550" h="289560">
                <a:moveTo>
                  <a:pt x="22860" y="70104"/>
                </a:moveTo>
                <a:lnTo>
                  <a:pt x="6096" y="70104"/>
                </a:lnTo>
                <a:lnTo>
                  <a:pt x="1524" y="65532"/>
                </a:lnTo>
                <a:lnTo>
                  <a:pt x="3048" y="64008"/>
                </a:lnTo>
                <a:lnTo>
                  <a:pt x="18288" y="7620"/>
                </a:lnTo>
                <a:lnTo>
                  <a:pt x="18288" y="4571"/>
                </a:lnTo>
                <a:lnTo>
                  <a:pt x="19812" y="3047"/>
                </a:lnTo>
                <a:lnTo>
                  <a:pt x="25908" y="0"/>
                </a:lnTo>
                <a:lnTo>
                  <a:pt x="47244" y="0"/>
                </a:lnTo>
                <a:lnTo>
                  <a:pt x="48768" y="1524"/>
                </a:lnTo>
                <a:lnTo>
                  <a:pt x="50292" y="1524"/>
                </a:lnTo>
                <a:lnTo>
                  <a:pt x="51816" y="3047"/>
                </a:lnTo>
                <a:lnTo>
                  <a:pt x="51816" y="7620"/>
                </a:lnTo>
                <a:lnTo>
                  <a:pt x="28956" y="65532"/>
                </a:lnTo>
                <a:lnTo>
                  <a:pt x="28956" y="67056"/>
                </a:lnTo>
                <a:lnTo>
                  <a:pt x="27432" y="67056"/>
                </a:lnTo>
                <a:lnTo>
                  <a:pt x="25908" y="68580"/>
                </a:lnTo>
                <a:lnTo>
                  <a:pt x="24384" y="68580"/>
                </a:lnTo>
                <a:lnTo>
                  <a:pt x="22860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1964435" y="5989320"/>
            <a:ext cx="515620" cy="195580"/>
            <a:chOff x="1964435" y="5989320"/>
            <a:chExt cx="515620" cy="195580"/>
          </a:xfrm>
        </p:grpSpPr>
        <p:pic>
          <p:nvPicPr>
            <p:cNvPr id="94" name="object 9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59579" y="5989320"/>
              <a:ext cx="204144" cy="19507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64435" y="5990844"/>
              <a:ext cx="164592" cy="19202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397251" y="5990844"/>
              <a:ext cx="82296" cy="193548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2586227" y="5902451"/>
            <a:ext cx="317500" cy="349250"/>
            <a:chOff x="2586227" y="5902451"/>
            <a:chExt cx="317500" cy="349250"/>
          </a:xfrm>
        </p:grpSpPr>
        <p:pic>
          <p:nvPicPr>
            <p:cNvPr id="98" name="object 9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86227" y="5989320"/>
              <a:ext cx="147828" cy="19507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770631" y="5902451"/>
              <a:ext cx="132715" cy="349250"/>
            </a:xfrm>
            <a:custGeom>
              <a:avLst/>
              <a:gdLst/>
              <a:ahLst/>
              <a:cxnLst/>
              <a:rect l="l" t="t" r="r" b="b"/>
              <a:pathLst>
                <a:path w="132714" h="349250">
                  <a:moveTo>
                    <a:pt x="111252" y="347472"/>
                  </a:moveTo>
                  <a:lnTo>
                    <a:pt x="86868" y="347472"/>
                  </a:lnTo>
                  <a:lnTo>
                    <a:pt x="85344" y="345948"/>
                  </a:lnTo>
                  <a:lnTo>
                    <a:pt x="85344" y="342900"/>
                  </a:lnTo>
                  <a:lnTo>
                    <a:pt x="86868" y="339852"/>
                  </a:lnTo>
                  <a:lnTo>
                    <a:pt x="89916" y="336804"/>
                  </a:lnTo>
                  <a:lnTo>
                    <a:pt x="91440" y="333756"/>
                  </a:lnTo>
                  <a:lnTo>
                    <a:pt x="94488" y="329184"/>
                  </a:lnTo>
                  <a:lnTo>
                    <a:pt x="96012" y="326136"/>
                  </a:lnTo>
                  <a:lnTo>
                    <a:pt x="97536" y="321564"/>
                  </a:lnTo>
                  <a:lnTo>
                    <a:pt x="100584" y="315467"/>
                  </a:lnTo>
                  <a:lnTo>
                    <a:pt x="102108" y="310895"/>
                  </a:lnTo>
                  <a:lnTo>
                    <a:pt x="103632" y="304799"/>
                  </a:lnTo>
                  <a:lnTo>
                    <a:pt x="103632" y="294131"/>
                  </a:lnTo>
                  <a:lnTo>
                    <a:pt x="77724" y="278891"/>
                  </a:lnTo>
                  <a:lnTo>
                    <a:pt x="71628" y="278891"/>
                  </a:lnTo>
                  <a:lnTo>
                    <a:pt x="67056" y="277367"/>
                  </a:lnTo>
                  <a:lnTo>
                    <a:pt x="59436" y="275843"/>
                  </a:lnTo>
                  <a:lnTo>
                    <a:pt x="53340" y="274319"/>
                  </a:lnTo>
                  <a:lnTo>
                    <a:pt x="47244" y="271271"/>
                  </a:lnTo>
                  <a:lnTo>
                    <a:pt x="41148" y="269747"/>
                  </a:lnTo>
                  <a:lnTo>
                    <a:pt x="28956" y="263651"/>
                  </a:lnTo>
                  <a:lnTo>
                    <a:pt x="21336" y="259079"/>
                  </a:lnTo>
                  <a:lnTo>
                    <a:pt x="16764" y="252983"/>
                  </a:lnTo>
                  <a:lnTo>
                    <a:pt x="10668" y="246887"/>
                  </a:lnTo>
                  <a:lnTo>
                    <a:pt x="0" y="190499"/>
                  </a:lnTo>
                  <a:lnTo>
                    <a:pt x="3048" y="182879"/>
                  </a:lnTo>
                  <a:lnTo>
                    <a:pt x="4572" y="175259"/>
                  </a:lnTo>
                  <a:lnTo>
                    <a:pt x="28956" y="144779"/>
                  </a:lnTo>
                  <a:lnTo>
                    <a:pt x="51816" y="132587"/>
                  </a:lnTo>
                  <a:lnTo>
                    <a:pt x="45720" y="131063"/>
                  </a:lnTo>
                  <a:lnTo>
                    <a:pt x="33528" y="124967"/>
                  </a:lnTo>
                  <a:lnTo>
                    <a:pt x="28956" y="121919"/>
                  </a:lnTo>
                  <a:lnTo>
                    <a:pt x="24384" y="117347"/>
                  </a:lnTo>
                  <a:lnTo>
                    <a:pt x="21336" y="112776"/>
                  </a:lnTo>
                  <a:lnTo>
                    <a:pt x="16764" y="108203"/>
                  </a:lnTo>
                  <a:lnTo>
                    <a:pt x="13716" y="103631"/>
                  </a:lnTo>
                  <a:lnTo>
                    <a:pt x="12192" y="96012"/>
                  </a:lnTo>
                  <a:lnTo>
                    <a:pt x="9144" y="89915"/>
                  </a:lnTo>
                  <a:lnTo>
                    <a:pt x="9144" y="76200"/>
                  </a:lnTo>
                  <a:lnTo>
                    <a:pt x="9429" y="68460"/>
                  </a:lnTo>
                  <a:lnTo>
                    <a:pt x="23145" y="28598"/>
                  </a:lnTo>
                  <a:lnTo>
                    <a:pt x="61864" y="3214"/>
                  </a:lnTo>
                  <a:lnTo>
                    <a:pt x="91440" y="0"/>
                  </a:lnTo>
                  <a:lnTo>
                    <a:pt x="105156" y="0"/>
                  </a:lnTo>
                  <a:lnTo>
                    <a:pt x="108204" y="1524"/>
                  </a:lnTo>
                  <a:lnTo>
                    <a:pt x="114300" y="1524"/>
                  </a:lnTo>
                  <a:lnTo>
                    <a:pt x="117348" y="3047"/>
                  </a:lnTo>
                  <a:lnTo>
                    <a:pt x="118872" y="3047"/>
                  </a:lnTo>
                  <a:lnTo>
                    <a:pt x="121920" y="6095"/>
                  </a:lnTo>
                  <a:lnTo>
                    <a:pt x="121920" y="12191"/>
                  </a:lnTo>
                  <a:lnTo>
                    <a:pt x="123444" y="13715"/>
                  </a:lnTo>
                  <a:lnTo>
                    <a:pt x="123444" y="19812"/>
                  </a:lnTo>
                  <a:lnTo>
                    <a:pt x="121920" y="21336"/>
                  </a:lnTo>
                  <a:lnTo>
                    <a:pt x="121920" y="27431"/>
                  </a:lnTo>
                  <a:lnTo>
                    <a:pt x="80772" y="27431"/>
                  </a:lnTo>
                  <a:lnTo>
                    <a:pt x="73152" y="28955"/>
                  </a:lnTo>
                  <a:lnTo>
                    <a:pt x="67056" y="32003"/>
                  </a:lnTo>
                  <a:lnTo>
                    <a:pt x="60960" y="33527"/>
                  </a:lnTo>
                  <a:lnTo>
                    <a:pt x="41148" y="60959"/>
                  </a:lnTo>
                  <a:lnTo>
                    <a:pt x="41148" y="85343"/>
                  </a:lnTo>
                  <a:lnTo>
                    <a:pt x="44196" y="91439"/>
                  </a:lnTo>
                  <a:lnTo>
                    <a:pt x="45720" y="96012"/>
                  </a:lnTo>
                  <a:lnTo>
                    <a:pt x="50292" y="100583"/>
                  </a:lnTo>
                  <a:lnTo>
                    <a:pt x="54864" y="103631"/>
                  </a:lnTo>
                  <a:lnTo>
                    <a:pt x="60960" y="108203"/>
                  </a:lnTo>
                  <a:lnTo>
                    <a:pt x="67056" y="111251"/>
                  </a:lnTo>
                  <a:lnTo>
                    <a:pt x="76200" y="112776"/>
                  </a:lnTo>
                  <a:lnTo>
                    <a:pt x="82462" y="113895"/>
                  </a:lnTo>
                  <a:lnTo>
                    <a:pt x="89725" y="114871"/>
                  </a:lnTo>
                  <a:lnTo>
                    <a:pt x="97845" y="115562"/>
                  </a:lnTo>
                  <a:lnTo>
                    <a:pt x="106680" y="115824"/>
                  </a:lnTo>
                  <a:lnTo>
                    <a:pt x="112776" y="115824"/>
                  </a:lnTo>
                  <a:lnTo>
                    <a:pt x="115824" y="118871"/>
                  </a:lnTo>
                  <a:lnTo>
                    <a:pt x="115824" y="121919"/>
                  </a:lnTo>
                  <a:lnTo>
                    <a:pt x="117348" y="124967"/>
                  </a:lnTo>
                  <a:lnTo>
                    <a:pt x="117348" y="134111"/>
                  </a:lnTo>
                  <a:lnTo>
                    <a:pt x="114300" y="140207"/>
                  </a:lnTo>
                  <a:lnTo>
                    <a:pt x="114300" y="141731"/>
                  </a:lnTo>
                  <a:lnTo>
                    <a:pt x="112776" y="143255"/>
                  </a:lnTo>
                  <a:lnTo>
                    <a:pt x="106680" y="143255"/>
                  </a:lnTo>
                  <a:lnTo>
                    <a:pt x="96940" y="143541"/>
                  </a:lnTo>
                  <a:lnTo>
                    <a:pt x="55149" y="158114"/>
                  </a:lnTo>
                  <a:lnTo>
                    <a:pt x="33528" y="188975"/>
                  </a:lnTo>
                  <a:lnTo>
                    <a:pt x="33528" y="216407"/>
                  </a:lnTo>
                  <a:lnTo>
                    <a:pt x="59436" y="243839"/>
                  </a:lnTo>
                  <a:lnTo>
                    <a:pt x="65532" y="246887"/>
                  </a:lnTo>
                  <a:lnTo>
                    <a:pt x="83820" y="251459"/>
                  </a:lnTo>
                  <a:lnTo>
                    <a:pt x="91440" y="252983"/>
                  </a:lnTo>
                  <a:lnTo>
                    <a:pt x="103632" y="256031"/>
                  </a:lnTo>
                  <a:lnTo>
                    <a:pt x="109728" y="259079"/>
                  </a:lnTo>
                  <a:lnTo>
                    <a:pt x="114300" y="262127"/>
                  </a:lnTo>
                  <a:lnTo>
                    <a:pt x="120396" y="265175"/>
                  </a:lnTo>
                  <a:lnTo>
                    <a:pt x="126492" y="274319"/>
                  </a:lnTo>
                  <a:lnTo>
                    <a:pt x="131064" y="278891"/>
                  </a:lnTo>
                  <a:lnTo>
                    <a:pt x="132588" y="286511"/>
                  </a:lnTo>
                  <a:lnTo>
                    <a:pt x="132588" y="300227"/>
                  </a:lnTo>
                  <a:lnTo>
                    <a:pt x="129540" y="312419"/>
                  </a:lnTo>
                  <a:lnTo>
                    <a:pt x="128016" y="316991"/>
                  </a:lnTo>
                  <a:lnTo>
                    <a:pt x="126492" y="323088"/>
                  </a:lnTo>
                  <a:lnTo>
                    <a:pt x="124968" y="327660"/>
                  </a:lnTo>
                  <a:lnTo>
                    <a:pt x="121920" y="332232"/>
                  </a:lnTo>
                  <a:lnTo>
                    <a:pt x="118872" y="338328"/>
                  </a:lnTo>
                  <a:lnTo>
                    <a:pt x="115824" y="341376"/>
                  </a:lnTo>
                  <a:lnTo>
                    <a:pt x="115824" y="344424"/>
                  </a:lnTo>
                  <a:lnTo>
                    <a:pt x="114300" y="344424"/>
                  </a:lnTo>
                  <a:lnTo>
                    <a:pt x="111252" y="347472"/>
                  </a:lnTo>
                  <a:close/>
                </a:path>
                <a:path w="132714" h="349250">
                  <a:moveTo>
                    <a:pt x="118872" y="30479"/>
                  </a:moveTo>
                  <a:lnTo>
                    <a:pt x="115824" y="30479"/>
                  </a:lnTo>
                  <a:lnTo>
                    <a:pt x="114300" y="28955"/>
                  </a:lnTo>
                  <a:lnTo>
                    <a:pt x="106680" y="28955"/>
                  </a:lnTo>
                  <a:lnTo>
                    <a:pt x="103632" y="27431"/>
                  </a:lnTo>
                  <a:lnTo>
                    <a:pt x="121920" y="27431"/>
                  </a:lnTo>
                  <a:lnTo>
                    <a:pt x="118872" y="30479"/>
                  </a:lnTo>
                  <a:close/>
                </a:path>
                <a:path w="132714" h="349250">
                  <a:moveTo>
                    <a:pt x="106680" y="348996"/>
                  </a:moveTo>
                  <a:lnTo>
                    <a:pt x="89916" y="348996"/>
                  </a:lnTo>
                  <a:lnTo>
                    <a:pt x="88392" y="347472"/>
                  </a:lnTo>
                  <a:lnTo>
                    <a:pt x="108204" y="347472"/>
                  </a:lnTo>
                  <a:lnTo>
                    <a:pt x="106680" y="348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0" name="object 10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017604" y="5894832"/>
            <a:ext cx="1793663" cy="35814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966715" y="5989320"/>
            <a:ext cx="153924" cy="19354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177027" y="5990843"/>
            <a:ext cx="153924" cy="193548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5393435" y="5903975"/>
            <a:ext cx="33655" cy="279400"/>
          </a:xfrm>
          <a:custGeom>
            <a:avLst/>
            <a:gdLst/>
            <a:ahLst/>
            <a:cxnLst/>
            <a:rect l="l" t="t" r="r" b="b"/>
            <a:pathLst>
              <a:path w="33654" h="279400">
                <a:moveTo>
                  <a:pt x="28956" y="1524"/>
                </a:moveTo>
                <a:lnTo>
                  <a:pt x="4572" y="1524"/>
                </a:lnTo>
                <a:lnTo>
                  <a:pt x="6096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3654" h="279400">
                <a:moveTo>
                  <a:pt x="32004" y="277368"/>
                </a:moveTo>
                <a:lnTo>
                  <a:pt x="1524" y="277368"/>
                </a:lnTo>
                <a:lnTo>
                  <a:pt x="1524" y="275844"/>
                </a:lnTo>
                <a:lnTo>
                  <a:pt x="0" y="275844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32004" y="1524"/>
                </a:lnTo>
                <a:lnTo>
                  <a:pt x="32004" y="3048"/>
                </a:lnTo>
                <a:lnTo>
                  <a:pt x="33528" y="4572"/>
                </a:lnTo>
                <a:lnTo>
                  <a:pt x="33528" y="274320"/>
                </a:lnTo>
                <a:lnTo>
                  <a:pt x="32004" y="275844"/>
                </a:lnTo>
                <a:lnTo>
                  <a:pt x="32004" y="277368"/>
                </a:lnTo>
                <a:close/>
              </a:path>
              <a:path w="33654" h="279400">
                <a:moveTo>
                  <a:pt x="27432" y="278891"/>
                </a:moveTo>
                <a:lnTo>
                  <a:pt x="6096" y="278891"/>
                </a:lnTo>
                <a:lnTo>
                  <a:pt x="4572" y="277368"/>
                </a:lnTo>
                <a:lnTo>
                  <a:pt x="28956" y="277368"/>
                </a:lnTo>
                <a:lnTo>
                  <a:pt x="27432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83352" y="5903975"/>
            <a:ext cx="33655" cy="279400"/>
          </a:xfrm>
          <a:custGeom>
            <a:avLst/>
            <a:gdLst/>
            <a:ahLst/>
            <a:cxnLst/>
            <a:rect l="l" t="t" r="r" b="b"/>
            <a:pathLst>
              <a:path w="33654" h="279400">
                <a:moveTo>
                  <a:pt x="28956" y="1524"/>
                </a:moveTo>
                <a:lnTo>
                  <a:pt x="4572" y="1524"/>
                </a:lnTo>
                <a:lnTo>
                  <a:pt x="6096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3654" h="279400">
                <a:moveTo>
                  <a:pt x="30480" y="277368"/>
                </a:moveTo>
                <a:lnTo>
                  <a:pt x="1524" y="277368"/>
                </a:lnTo>
                <a:lnTo>
                  <a:pt x="1524" y="275844"/>
                </a:lnTo>
                <a:lnTo>
                  <a:pt x="0" y="275844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30480" y="1524"/>
                </a:lnTo>
                <a:lnTo>
                  <a:pt x="33528" y="4572"/>
                </a:lnTo>
                <a:lnTo>
                  <a:pt x="33528" y="274320"/>
                </a:lnTo>
                <a:lnTo>
                  <a:pt x="30480" y="277368"/>
                </a:lnTo>
                <a:close/>
              </a:path>
              <a:path w="33654" h="279400">
                <a:moveTo>
                  <a:pt x="27432" y="278891"/>
                </a:moveTo>
                <a:lnTo>
                  <a:pt x="6096" y="278891"/>
                </a:lnTo>
                <a:lnTo>
                  <a:pt x="4572" y="277368"/>
                </a:lnTo>
                <a:lnTo>
                  <a:pt x="28956" y="277368"/>
                </a:lnTo>
                <a:lnTo>
                  <a:pt x="27432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76315" y="613714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79" h="45720">
                <a:moveTo>
                  <a:pt x="28956" y="45720"/>
                </a:moveTo>
                <a:lnTo>
                  <a:pt x="13716" y="45720"/>
                </a:lnTo>
                <a:lnTo>
                  <a:pt x="7619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3716"/>
                </a:lnTo>
                <a:lnTo>
                  <a:pt x="1524" y="7620"/>
                </a:lnTo>
                <a:lnTo>
                  <a:pt x="7619" y="1524"/>
                </a:lnTo>
                <a:lnTo>
                  <a:pt x="13716" y="0"/>
                </a:lnTo>
                <a:lnTo>
                  <a:pt x="30480" y="0"/>
                </a:lnTo>
                <a:lnTo>
                  <a:pt x="35052" y="1524"/>
                </a:lnTo>
                <a:lnTo>
                  <a:pt x="38100" y="4572"/>
                </a:lnTo>
                <a:lnTo>
                  <a:pt x="41148" y="7620"/>
                </a:lnTo>
                <a:lnTo>
                  <a:pt x="42672" y="13716"/>
                </a:lnTo>
                <a:lnTo>
                  <a:pt x="42672" y="32004"/>
                </a:lnTo>
                <a:lnTo>
                  <a:pt x="41148" y="38100"/>
                </a:lnTo>
                <a:lnTo>
                  <a:pt x="35052" y="44196"/>
                </a:lnTo>
                <a:lnTo>
                  <a:pt x="28956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719" y="893063"/>
            <a:ext cx="250190" cy="321945"/>
          </a:xfrm>
          <a:custGeom>
            <a:avLst/>
            <a:gdLst/>
            <a:ahLst/>
            <a:cxnLst/>
            <a:rect l="l" t="t" r="r" b="b"/>
            <a:pathLst>
              <a:path w="250189" h="321944">
                <a:moveTo>
                  <a:pt x="233172" y="321564"/>
                </a:moveTo>
                <a:lnTo>
                  <a:pt x="201168" y="321564"/>
                </a:lnTo>
                <a:lnTo>
                  <a:pt x="196596" y="320040"/>
                </a:lnTo>
                <a:lnTo>
                  <a:pt x="193548" y="320040"/>
                </a:lnTo>
                <a:lnTo>
                  <a:pt x="190500" y="318516"/>
                </a:lnTo>
                <a:lnTo>
                  <a:pt x="188976" y="318516"/>
                </a:lnTo>
                <a:lnTo>
                  <a:pt x="185928" y="315467"/>
                </a:lnTo>
                <a:lnTo>
                  <a:pt x="184404" y="315467"/>
                </a:lnTo>
                <a:lnTo>
                  <a:pt x="184404" y="54863"/>
                </a:lnTo>
                <a:lnTo>
                  <a:pt x="65531" y="54863"/>
                </a:lnTo>
                <a:lnTo>
                  <a:pt x="65531" y="315467"/>
                </a:lnTo>
                <a:lnTo>
                  <a:pt x="64008" y="315467"/>
                </a:lnTo>
                <a:lnTo>
                  <a:pt x="60960" y="318516"/>
                </a:lnTo>
                <a:lnTo>
                  <a:pt x="59436" y="318516"/>
                </a:lnTo>
                <a:lnTo>
                  <a:pt x="56388" y="320040"/>
                </a:lnTo>
                <a:lnTo>
                  <a:pt x="53340" y="320040"/>
                </a:lnTo>
                <a:lnTo>
                  <a:pt x="48767" y="321564"/>
                </a:lnTo>
                <a:lnTo>
                  <a:pt x="16764" y="321564"/>
                </a:lnTo>
                <a:lnTo>
                  <a:pt x="12192" y="320040"/>
                </a:lnTo>
                <a:lnTo>
                  <a:pt x="9143" y="320040"/>
                </a:lnTo>
                <a:lnTo>
                  <a:pt x="7619" y="318516"/>
                </a:lnTo>
                <a:lnTo>
                  <a:pt x="4572" y="318516"/>
                </a:lnTo>
                <a:lnTo>
                  <a:pt x="1524" y="315467"/>
                </a:lnTo>
                <a:lnTo>
                  <a:pt x="0" y="315467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10667" y="1523"/>
                </a:lnTo>
                <a:lnTo>
                  <a:pt x="15240" y="0"/>
                </a:lnTo>
                <a:lnTo>
                  <a:pt x="234696" y="0"/>
                </a:lnTo>
                <a:lnTo>
                  <a:pt x="239268" y="1523"/>
                </a:lnTo>
                <a:lnTo>
                  <a:pt x="243840" y="6095"/>
                </a:lnTo>
                <a:lnTo>
                  <a:pt x="248412" y="9143"/>
                </a:lnTo>
                <a:lnTo>
                  <a:pt x="249936" y="15239"/>
                </a:lnTo>
                <a:lnTo>
                  <a:pt x="249936" y="22859"/>
                </a:lnTo>
                <a:lnTo>
                  <a:pt x="249936" y="315467"/>
                </a:lnTo>
                <a:lnTo>
                  <a:pt x="248412" y="315467"/>
                </a:lnTo>
                <a:lnTo>
                  <a:pt x="245364" y="318516"/>
                </a:lnTo>
                <a:lnTo>
                  <a:pt x="242316" y="318516"/>
                </a:lnTo>
                <a:lnTo>
                  <a:pt x="240792" y="320040"/>
                </a:lnTo>
                <a:lnTo>
                  <a:pt x="237744" y="320040"/>
                </a:lnTo>
                <a:lnTo>
                  <a:pt x="233172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72995" y="969263"/>
            <a:ext cx="464820" cy="334010"/>
            <a:chOff x="1872995" y="969263"/>
            <a:chExt cx="464820" cy="334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969263"/>
              <a:ext cx="195072" cy="2499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12263" y="969264"/>
              <a:ext cx="226060" cy="334010"/>
            </a:xfrm>
            <a:custGeom>
              <a:avLst/>
              <a:gdLst/>
              <a:ahLst/>
              <a:cxnLst/>
              <a:rect l="l" t="t" r="r" b="b"/>
              <a:pathLst>
                <a:path w="226060" h="334009">
                  <a:moveTo>
                    <a:pt x="57912" y="330708"/>
                  </a:moveTo>
                  <a:lnTo>
                    <a:pt x="4571" y="330708"/>
                  </a:lnTo>
                  <a:lnTo>
                    <a:pt x="0" y="326136"/>
                  </a:lnTo>
                  <a:lnTo>
                    <a:pt x="35" y="123444"/>
                  </a:lnTo>
                  <a:lnTo>
                    <a:pt x="3857" y="84891"/>
                  </a:lnTo>
                  <a:lnTo>
                    <a:pt x="21121" y="42076"/>
                  </a:lnTo>
                  <a:lnTo>
                    <a:pt x="53363" y="14025"/>
                  </a:lnTo>
                  <a:lnTo>
                    <a:pt x="100012" y="571"/>
                  </a:lnTo>
                  <a:lnTo>
                    <a:pt x="114299" y="0"/>
                  </a:lnTo>
                  <a:lnTo>
                    <a:pt x="127706" y="547"/>
                  </a:lnTo>
                  <a:lnTo>
                    <a:pt x="172807" y="12477"/>
                  </a:lnTo>
                  <a:lnTo>
                    <a:pt x="203787" y="39028"/>
                  </a:lnTo>
                  <a:lnTo>
                    <a:pt x="210311" y="50292"/>
                  </a:lnTo>
                  <a:lnTo>
                    <a:pt x="103631" y="50292"/>
                  </a:lnTo>
                  <a:lnTo>
                    <a:pt x="96011" y="51816"/>
                  </a:lnTo>
                  <a:lnTo>
                    <a:pt x="88391" y="56388"/>
                  </a:lnTo>
                  <a:lnTo>
                    <a:pt x="82295" y="59436"/>
                  </a:lnTo>
                  <a:lnTo>
                    <a:pt x="73151" y="71628"/>
                  </a:lnTo>
                  <a:lnTo>
                    <a:pt x="62745" y="115704"/>
                  </a:lnTo>
                  <a:lnTo>
                    <a:pt x="62483" y="123444"/>
                  </a:lnTo>
                  <a:lnTo>
                    <a:pt x="62483" y="176784"/>
                  </a:lnTo>
                  <a:lnTo>
                    <a:pt x="98297" y="196977"/>
                  </a:lnTo>
                  <a:lnTo>
                    <a:pt x="111251" y="198120"/>
                  </a:lnTo>
                  <a:lnTo>
                    <a:pt x="210725" y="198120"/>
                  </a:lnTo>
                  <a:lnTo>
                    <a:pt x="209740" y="200406"/>
                  </a:lnTo>
                  <a:lnTo>
                    <a:pt x="204430" y="209597"/>
                  </a:lnTo>
                  <a:lnTo>
                    <a:pt x="198119" y="217932"/>
                  </a:lnTo>
                  <a:lnTo>
                    <a:pt x="190976" y="225599"/>
                  </a:lnTo>
                  <a:lnTo>
                    <a:pt x="187577" y="228599"/>
                  </a:lnTo>
                  <a:lnTo>
                    <a:pt x="60959" y="228599"/>
                  </a:lnTo>
                  <a:lnTo>
                    <a:pt x="61043" y="238077"/>
                  </a:lnTo>
                  <a:lnTo>
                    <a:pt x="62483" y="243840"/>
                  </a:lnTo>
                  <a:lnTo>
                    <a:pt x="62483" y="326136"/>
                  </a:lnTo>
                  <a:lnTo>
                    <a:pt x="57912" y="330708"/>
                  </a:lnTo>
                  <a:close/>
                </a:path>
                <a:path w="226060" h="334009">
                  <a:moveTo>
                    <a:pt x="210725" y="198120"/>
                  </a:moveTo>
                  <a:lnTo>
                    <a:pt x="120395" y="198120"/>
                  </a:lnTo>
                  <a:lnTo>
                    <a:pt x="128015" y="196596"/>
                  </a:lnTo>
                  <a:lnTo>
                    <a:pt x="134111" y="193548"/>
                  </a:lnTo>
                  <a:lnTo>
                    <a:pt x="156971" y="155448"/>
                  </a:lnTo>
                  <a:lnTo>
                    <a:pt x="160019" y="124968"/>
                  </a:lnTo>
                  <a:lnTo>
                    <a:pt x="159758" y="116990"/>
                  </a:lnTo>
                  <a:lnTo>
                    <a:pt x="152399" y="77724"/>
                  </a:lnTo>
                  <a:lnTo>
                    <a:pt x="134111" y="56388"/>
                  </a:lnTo>
                  <a:lnTo>
                    <a:pt x="128015" y="51816"/>
                  </a:lnTo>
                  <a:lnTo>
                    <a:pt x="120395" y="50292"/>
                  </a:lnTo>
                  <a:lnTo>
                    <a:pt x="210311" y="50292"/>
                  </a:lnTo>
                  <a:lnTo>
                    <a:pt x="223456" y="95059"/>
                  </a:lnTo>
                  <a:lnTo>
                    <a:pt x="225551" y="123444"/>
                  </a:lnTo>
                  <a:lnTo>
                    <a:pt x="225004" y="138874"/>
                  </a:lnTo>
                  <a:lnTo>
                    <a:pt x="223456" y="153162"/>
                  </a:lnTo>
                  <a:lnTo>
                    <a:pt x="221051" y="166306"/>
                  </a:lnTo>
                  <a:lnTo>
                    <a:pt x="217931" y="178308"/>
                  </a:lnTo>
                  <a:lnTo>
                    <a:pt x="214193" y="190071"/>
                  </a:lnTo>
                  <a:lnTo>
                    <a:pt x="210725" y="198120"/>
                  </a:lnTo>
                  <a:close/>
                </a:path>
                <a:path w="226060" h="334009">
                  <a:moveTo>
                    <a:pt x="121919" y="249935"/>
                  </a:moveTo>
                  <a:lnTo>
                    <a:pt x="111251" y="249935"/>
                  </a:lnTo>
                  <a:lnTo>
                    <a:pt x="105155" y="248411"/>
                  </a:lnTo>
                  <a:lnTo>
                    <a:pt x="100583" y="248411"/>
                  </a:lnTo>
                  <a:lnTo>
                    <a:pt x="94487" y="246887"/>
                  </a:lnTo>
                  <a:lnTo>
                    <a:pt x="89915" y="245364"/>
                  </a:lnTo>
                  <a:lnTo>
                    <a:pt x="83819" y="243840"/>
                  </a:lnTo>
                  <a:lnTo>
                    <a:pt x="79247" y="240792"/>
                  </a:lnTo>
                  <a:lnTo>
                    <a:pt x="74675" y="239268"/>
                  </a:lnTo>
                  <a:lnTo>
                    <a:pt x="68579" y="236220"/>
                  </a:lnTo>
                  <a:lnTo>
                    <a:pt x="64007" y="233172"/>
                  </a:lnTo>
                  <a:lnTo>
                    <a:pt x="60959" y="228599"/>
                  </a:lnTo>
                  <a:lnTo>
                    <a:pt x="187577" y="228599"/>
                  </a:lnTo>
                  <a:lnTo>
                    <a:pt x="145160" y="247840"/>
                  </a:lnTo>
                  <a:lnTo>
                    <a:pt x="133969" y="249388"/>
                  </a:lnTo>
                  <a:lnTo>
                    <a:pt x="121919" y="249935"/>
                  </a:lnTo>
                  <a:close/>
                </a:path>
                <a:path w="226060" h="334009">
                  <a:moveTo>
                    <a:pt x="53339" y="332232"/>
                  </a:moveTo>
                  <a:lnTo>
                    <a:pt x="9143" y="332232"/>
                  </a:lnTo>
                  <a:lnTo>
                    <a:pt x="6095" y="330708"/>
                  </a:lnTo>
                  <a:lnTo>
                    <a:pt x="56388" y="330708"/>
                  </a:lnTo>
                  <a:lnTo>
                    <a:pt x="53339" y="332232"/>
                  </a:lnTo>
                  <a:close/>
                </a:path>
                <a:path w="226060" h="334009">
                  <a:moveTo>
                    <a:pt x="45719" y="333756"/>
                  </a:moveTo>
                  <a:lnTo>
                    <a:pt x="16763" y="333756"/>
                  </a:lnTo>
                  <a:lnTo>
                    <a:pt x="12191" y="332232"/>
                  </a:lnTo>
                  <a:lnTo>
                    <a:pt x="50291" y="332232"/>
                  </a:lnTo>
                  <a:lnTo>
                    <a:pt x="45719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86583" y="969263"/>
            <a:ext cx="635635" cy="334010"/>
            <a:chOff x="2386583" y="969263"/>
            <a:chExt cx="635635" cy="3340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583" y="969263"/>
              <a:ext cx="367284" cy="2499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96540" y="969263"/>
              <a:ext cx="226060" cy="334010"/>
            </a:xfrm>
            <a:custGeom>
              <a:avLst/>
              <a:gdLst/>
              <a:ahLst/>
              <a:cxnLst/>
              <a:rect l="l" t="t" r="r" b="b"/>
              <a:pathLst>
                <a:path w="226060" h="334009">
                  <a:moveTo>
                    <a:pt x="59436" y="330708"/>
                  </a:moveTo>
                  <a:lnTo>
                    <a:pt x="4572" y="330708"/>
                  </a:lnTo>
                  <a:lnTo>
                    <a:pt x="1524" y="327660"/>
                  </a:lnTo>
                  <a:lnTo>
                    <a:pt x="1524" y="326136"/>
                  </a:lnTo>
                  <a:lnTo>
                    <a:pt x="0" y="324612"/>
                  </a:lnTo>
                  <a:lnTo>
                    <a:pt x="58" y="123444"/>
                  </a:lnTo>
                  <a:lnTo>
                    <a:pt x="4500" y="84891"/>
                  </a:lnTo>
                  <a:lnTo>
                    <a:pt x="22407" y="42076"/>
                  </a:lnTo>
                  <a:lnTo>
                    <a:pt x="54030" y="14025"/>
                  </a:lnTo>
                  <a:lnTo>
                    <a:pt x="101512" y="571"/>
                  </a:lnTo>
                  <a:lnTo>
                    <a:pt x="115824" y="0"/>
                  </a:lnTo>
                  <a:lnTo>
                    <a:pt x="128992" y="547"/>
                  </a:lnTo>
                  <a:lnTo>
                    <a:pt x="173045" y="12477"/>
                  </a:lnTo>
                  <a:lnTo>
                    <a:pt x="204668" y="39028"/>
                  </a:lnTo>
                  <a:lnTo>
                    <a:pt x="211322" y="50292"/>
                  </a:lnTo>
                  <a:lnTo>
                    <a:pt x="103632" y="50292"/>
                  </a:lnTo>
                  <a:lnTo>
                    <a:pt x="96012" y="51816"/>
                  </a:lnTo>
                  <a:lnTo>
                    <a:pt x="89916" y="56388"/>
                  </a:lnTo>
                  <a:lnTo>
                    <a:pt x="83820" y="59436"/>
                  </a:lnTo>
                  <a:lnTo>
                    <a:pt x="70104" y="77724"/>
                  </a:lnTo>
                  <a:lnTo>
                    <a:pt x="62745" y="115704"/>
                  </a:lnTo>
                  <a:lnTo>
                    <a:pt x="62484" y="123444"/>
                  </a:lnTo>
                  <a:lnTo>
                    <a:pt x="62484" y="176784"/>
                  </a:lnTo>
                  <a:lnTo>
                    <a:pt x="103632" y="198120"/>
                  </a:lnTo>
                  <a:lnTo>
                    <a:pt x="211757" y="198120"/>
                  </a:lnTo>
                  <a:lnTo>
                    <a:pt x="210693" y="200406"/>
                  </a:lnTo>
                  <a:lnTo>
                    <a:pt x="205311" y="209597"/>
                  </a:lnTo>
                  <a:lnTo>
                    <a:pt x="199644" y="217932"/>
                  </a:lnTo>
                  <a:lnTo>
                    <a:pt x="192476" y="225599"/>
                  </a:lnTo>
                  <a:lnTo>
                    <a:pt x="189003" y="228599"/>
                  </a:lnTo>
                  <a:lnTo>
                    <a:pt x="60960" y="228599"/>
                  </a:lnTo>
                  <a:lnTo>
                    <a:pt x="62484" y="233172"/>
                  </a:lnTo>
                  <a:lnTo>
                    <a:pt x="62484" y="327660"/>
                  </a:lnTo>
                  <a:lnTo>
                    <a:pt x="59436" y="330708"/>
                  </a:lnTo>
                  <a:close/>
                </a:path>
                <a:path w="226060" h="334009">
                  <a:moveTo>
                    <a:pt x="211757" y="198120"/>
                  </a:moveTo>
                  <a:lnTo>
                    <a:pt x="120396" y="198120"/>
                  </a:lnTo>
                  <a:lnTo>
                    <a:pt x="128016" y="196596"/>
                  </a:lnTo>
                  <a:lnTo>
                    <a:pt x="134112" y="193548"/>
                  </a:lnTo>
                  <a:lnTo>
                    <a:pt x="141732" y="188976"/>
                  </a:lnTo>
                  <a:lnTo>
                    <a:pt x="146304" y="184404"/>
                  </a:lnTo>
                  <a:lnTo>
                    <a:pt x="149352" y="178308"/>
                  </a:lnTo>
                  <a:lnTo>
                    <a:pt x="153924" y="172212"/>
                  </a:lnTo>
                  <a:lnTo>
                    <a:pt x="159968" y="115704"/>
                  </a:lnTo>
                  <a:lnTo>
                    <a:pt x="159861" y="110656"/>
                  </a:lnTo>
                  <a:lnTo>
                    <a:pt x="150876" y="71628"/>
                  </a:lnTo>
                  <a:lnTo>
                    <a:pt x="135636" y="56388"/>
                  </a:lnTo>
                  <a:lnTo>
                    <a:pt x="129540" y="51816"/>
                  </a:lnTo>
                  <a:lnTo>
                    <a:pt x="121920" y="50292"/>
                  </a:lnTo>
                  <a:lnTo>
                    <a:pt x="211322" y="50292"/>
                  </a:lnTo>
                  <a:lnTo>
                    <a:pt x="224218" y="95059"/>
                  </a:lnTo>
                  <a:lnTo>
                    <a:pt x="225521" y="124968"/>
                  </a:lnTo>
                  <a:lnTo>
                    <a:pt x="225242" y="138874"/>
                  </a:lnTo>
                  <a:lnTo>
                    <a:pt x="224218" y="153162"/>
                  </a:lnTo>
                  <a:lnTo>
                    <a:pt x="222337" y="166306"/>
                  </a:lnTo>
                  <a:lnTo>
                    <a:pt x="219456" y="178308"/>
                  </a:lnTo>
                  <a:lnTo>
                    <a:pt x="215503" y="190071"/>
                  </a:lnTo>
                  <a:lnTo>
                    <a:pt x="211757" y="198120"/>
                  </a:lnTo>
                  <a:close/>
                </a:path>
                <a:path w="226060" h="334009">
                  <a:moveTo>
                    <a:pt x="123444" y="249935"/>
                  </a:moveTo>
                  <a:lnTo>
                    <a:pt x="111252" y="249935"/>
                  </a:lnTo>
                  <a:lnTo>
                    <a:pt x="106680" y="248411"/>
                  </a:lnTo>
                  <a:lnTo>
                    <a:pt x="100584" y="248411"/>
                  </a:lnTo>
                  <a:lnTo>
                    <a:pt x="96012" y="246887"/>
                  </a:lnTo>
                  <a:lnTo>
                    <a:pt x="89916" y="245364"/>
                  </a:lnTo>
                  <a:lnTo>
                    <a:pt x="85344" y="243840"/>
                  </a:lnTo>
                  <a:lnTo>
                    <a:pt x="79248" y="240792"/>
                  </a:lnTo>
                  <a:lnTo>
                    <a:pt x="74676" y="239268"/>
                  </a:lnTo>
                  <a:lnTo>
                    <a:pt x="65532" y="233172"/>
                  </a:lnTo>
                  <a:lnTo>
                    <a:pt x="60960" y="228599"/>
                  </a:lnTo>
                  <a:lnTo>
                    <a:pt x="189003" y="228599"/>
                  </a:lnTo>
                  <a:lnTo>
                    <a:pt x="145923" y="247840"/>
                  </a:lnTo>
                  <a:lnTo>
                    <a:pt x="134826" y="249388"/>
                  </a:lnTo>
                  <a:lnTo>
                    <a:pt x="123444" y="249935"/>
                  </a:lnTo>
                  <a:close/>
                </a:path>
                <a:path w="226060" h="334009">
                  <a:moveTo>
                    <a:pt x="54864" y="332232"/>
                  </a:moveTo>
                  <a:lnTo>
                    <a:pt x="9144" y="332232"/>
                  </a:lnTo>
                  <a:lnTo>
                    <a:pt x="7620" y="330708"/>
                  </a:lnTo>
                  <a:lnTo>
                    <a:pt x="56388" y="330708"/>
                  </a:lnTo>
                  <a:lnTo>
                    <a:pt x="54864" y="332232"/>
                  </a:lnTo>
                  <a:close/>
                </a:path>
                <a:path w="226060" h="334009">
                  <a:moveTo>
                    <a:pt x="47244" y="333756"/>
                  </a:moveTo>
                  <a:lnTo>
                    <a:pt x="16764" y="333756"/>
                  </a:lnTo>
                  <a:lnTo>
                    <a:pt x="12192" y="332232"/>
                  </a:lnTo>
                  <a:lnTo>
                    <a:pt x="51816" y="332232"/>
                  </a:lnTo>
                  <a:lnTo>
                    <a:pt x="47244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072383" y="969263"/>
            <a:ext cx="929640" cy="334010"/>
            <a:chOff x="3072383" y="969263"/>
            <a:chExt cx="929640" cy="3340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2383" y="973835"/>
              <a:ext cx="385572" cy="2453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93007" y="973835"/>
              <a:ext cx="251460" cy="329565"/>
            </a:xfrm>
            <a:custGeom>
              <a:avLst/>
              <a:gdLst/>
              <a:ahLst/>
              <a:cxnLst/>
              <a:rect l="l" t="t" r="r" b="b"/>
              <a:pathLst>
                <a:path w="251460" h="329565">
                  <a:moveTo>
                    <a:pt x="50291" y="1524"/>
                  </a:moveTo>
                  <a:lnTo>
                    <a:pt x="12191" y="1524"/>
                  </a:lnTo>
                  <a:lnTo>
                    <a:pt x="16764" y="0"/>
                  </a:lnTo>
                  <a:lnTo>
                    <a:pt x="47243" y="0"/>
                  </a:lnTo>
                  <a:lnTo>
                    <a:pt x="50291" y="1524"/>
                  </a:lnTo>
                  <a:close/>
                </a:path>
                <a:path w="251460" h="329565">
                  <a:moveTo>
                    <a:pt x="201168" y="1524"/>
                  </a:moveTo>
                  <a:lnTo>
                    <a:pt x="161544" y="1524"/>
                  </a:lnTo>
                  <a:lnTo>
                    <a:pt x="166116" y="0"/>
                  </a:lnTo>
                  <a:lnTo>
                    <a:pt x="196596" y="0"/>
                  </a:lnTo>
                  <a:lnTo>
                    <a:pt x="201168" y="1524"/>
                  </a:lnTo>
                  <a:close/>
                </a:path>
                <a:path w="251460" h="329565">
                  <a:moveTo>
                    <a:pt x="56388" y="3048"/>
                  </a:moveTo>
                  <a:lnTo>
                    <a:pt x="7620" y="3048"/>
                  </a:lnTo>
                  <a:lnTo>
                    <a:pt x="9143" y="1524"/>
                  </a:lnTo>
                  <a:lnTo>
                    <a:pt x="53340" y="1524"/>
                  </a:lnTo>
                  <a:lnTo>
                    <a:pt x="56388" y="3048"/>
                  </a:lnTo>
                  <a:close/>
                </a:path>
                <a:path w="251460" h="329565">
                  <a:moveTo>
                    <a:pt x="205740" y="3048"/>
                  </a:moveTo>
                  <a:lnTo>
                    <a:pt x="156972" y="3048"/>
                  </a:lnTo>
                  <a:lnTo>
                    <a:pt x="158496" y="1524"/>
                  </a:lnTo>
                  <a:lnTo>
                    <a:pt x="204216" y="1524"/>
                  </a:lnTo>
                  <a:lnTo>
                    <a:pt x="205740" y="3048"/>
                  </a:lnTo>
                  <a:close/>
                </a:path>
                <a:path w="251460" h="329565">
                  <a:moveTo>
                    <a:pt x="59436" y="326136"/>
                  </a:moveTo>
                  <a:lnTo>
                    <a:pt x="4572" y="326136"/>
                  </a:lnTo>
                  <a:lnTo>
                    <a:pt x="1524" y="323088"/>
                  </a:lnTo>
                  <a:lnTo>
                    <a:pt x="1524" y="321564"/>
                  </a:lnTo>
                  <a:lnTo>
                    <a:pt x="0" y="320040"/>
                  </a:lnTo>
                  <a:lnTo>
                    <a:pt x="0" y="9144"/>
                  </a:lnTo>
                  <a:lnTo>
                    <a:pt x="1524" y="7620"/>
                  </a:lnTo>
                  <a:lnTo>
                    <a:pt x="1524" y="6096"/>
                  </a:lnTo>
                  <a:lnTo>
                    <a:pt x="4572" y="3048"/>
                  </a:lnTo>
                  <a:lnTo>
                    <a:pt x="59436" y="3048"/>
                  </a:lnTo>
                  <a:lnTo>
                    <a:pt x="60960" y="4572"/>
                  </a:lnTo>
                  <a:lnTo>
                    <a:pt x="60960" y="6096"/>
                  </a:lnTo>
                  <a:lnTo>
                    <a:pt x="62484" y="7620"/>
                  </a:lnTo>
                  <a:lnTo>
                    <a:pt x="62484" y="144780"/>
                  </a:lnTo>
                  <a:lnTo>
                    <a:pt x="63079" y="155400"/>
                  </a:lnTo>
                  <a:lnTo>
                    <a:pt x="84582" y="188785"/>
                  </a:lnTo>
                  <a:lnTo>
                    <a:pt x="100584" y="192024"/>
                  </a:lnTo>
                  <a:lnTo>
                    <a:pt x="220980" y="192024"/>
                  </a:lnTo>
                  <a:lnTo>
                    <a:pt x="224028" y="193548"/>
                  </a:lnTo>
                  <a:lnTo>
                    <a:pt x="249936" y="193548"/>
                  </a:lnTo>
                  <a:lnTo>
                    <a:pt x="249936" y="195072"/>
                  </a:lnTo>
                  <a:lnTo>
                    <a:pt x="251460" y="196596"/>
                  </a:lnTo>
                  <a:lnTo>
                    <a:pt x="251460" y="208788"/>
                  </a:lnTo>
                  <a:lnTo>
                    <a:pt x="156972" y="208788"/>
                  </a:lnTo>
                  <a:lnTo>
                    <a:pt x="148971" y="217360"/>
                  </a:lnTo>
                  <a:lnTo>
                    <a:pt x="140970" y="224790"/>
                  </a:lnTo>
                  <a:lnTo>
                    <a:pt x="132969" y="231076"/>
                  </a:lnTo>
                  <a:lnTo>
                    <a:pt x="132080" y="231648"/>
                  </a:lnTo>
                  <a:lnTo>
                    <a:pt x="57912" y="231648"/>
                  </a:lnTo>
                  <a:lnTo>
                    <a:pt x="59436" y="236220"/>
                  </a:lnTo>
                  <a:lnTo>
                    <a:pt x="59436" y="245364"/>
                  </a:lnTo>
                  <a:lnTo>
                    <a:pt x="60960" y="249936"/>
                  </a:lnTo>
                  <a:lnTo>
                    <a:pt x="60960" y="259080"/>
                  </a:lnTo>
                  <a:lnTo>
                    <a:pt x="62484" y="265176"/>
                  </a:lnTo>
                  <a:lnTo>
                    <a:pt x="62484" y="321564"/>
                  </a:lnTo>
                  <a:lnTo>
                    <a:pt x="60960" y="323088"/>
                  </a:lnTo>
                  <a:lnTo>
                    <a:pt x="60960" y="324612"/>
                  </a:lnTo>
                  <a:lnTo>
                    <a:pt x="59436" y="326136"/>
                  </a:lnTo>
                  <a:close/>
                </a:path>
                <a:path w="251460" h="329565">
                  <a:moveTo>
                    <a:pt x="220980" y="192024"/>
                  </a:moveTo>
                  <a:lnTo>
                    <a:pt x="100584" y="192024"/>
                  </a:lnTo>
                  <a:lnTo>
                    <a:pt x="106322" y="191452"/>
                  </a:lnTo>
                  <a:lnTo>
                    <a:pt x="112204" y="189738"/>
                  </a:lnTo>
                  <a:lnTo>
                    <a:pt x="143398" y="165306"/>
                  </a:lnTo>
                  <a:lnTo>
                    <a:pt x="149352" y="156972"/>
                  </a:lnTo>
                  <a:lnTo>
                    <a:pt x="149352" y="9144"/>
                  </a:lnTo>
                  <a:lnTo>
                    <a:pt x="150876" y="7620"/>
                  </a:lnTo>
                  <a:lnTo>
                    <a:pt x="150876" y="6096"/>
                  </a:lnTo>
                  <a:lnTo>
                    <a:pt x="153924" y="3048"/>
                  </a:lnTo>
                  <a:lnTo>
                    <a:pt x="208788" y="3048"/>
                  </a:lnTo>
                  <a:lnTo>
                    <a:pt x="210312" y="4572"/>
                  </a:lnTo>
                  <a:lnTo>
                    <a:pt x="210312" y="6096"/>
                  </a:lnTo>
                  <a:lnTo>
                    <a:pt x="211836" y="7620"/>
                  </a:lnTo>
                  <a:lnTo>
                    <a:pt x="211836" y="169164"/>
                  </a:lnTo>
                  <a:lnTo>
                    <a:pt x="213360" y="173736"/>
                  </a:lnTo>
                  <a:lnTo>
                    <a:pt x="213360" y="181356"/>
                  </a:lnTo>
                  <a:lnTo>
                    <a:pt x="216408" y="187452"/>
                  </a:lnTo>
                  <a:lnTo>
                    <a:pt x="220980" y="192024"/>
                  </a:lnTo>
                  <a:close/>
                </a:path>
                <a:path w="251460" h="329565">
                  <a:moveTo>
                    <a:pt x="249936" y="193548"/>
                  </a:moveTo>
                  <a:lnTo>
                    <a:pt x="237744" y="193548"/>
                  </a:lnTo>
                  <a:lnTo>
                    <a:pt x="239268" y="192024"/>
                  </a:lnTo>
                  <a:lnTo>
                    <a:pt x="249936" y="192024"/>
                  </a:lnTo>
                  <a:lnTo>
                    <a:pt x="249936" y="193548"/>
                  </a:lnTo>
                  <a:close/>
                </a:path>
                <a:path w="251460" h="329565">
                  <a:moveTo>
                    <a:pt x="227076" y="245364"/>
                  </a:moveTo>
                  <a:lnTo>
                    <a:pt x="213360" y="245364"/>
                  </a:lnTo>
                  <a:lnTo>
                    <a:pt x="202501" y="244792"/>
                  </a:lnTo>
                  <a:lnTo>
                    <a:pt x="164592" y="225933"/>
                  </a:lnTo>
                  <a:lnTo>
                    <a:pt x="156972" y="208788"/>
                  </a:lnTo>
                  <a:lnTo>
                    <a:pt x="251460" y="208788"/>
                  </a:lnTo>
                  <a:lnTo>
                    <a:pt x="251460" y="227076"/>
                  </a:lnTo>
                  <a:lnTo>
                    <a:pt x="249936" y="230124"/>
                  </a:lnTo>
                  <a:lnTo>
                    <a:pt x="249936" y="234696"/>
                  </a:lnTo>
                  <a:lnTo>
                    <a:pt x="243840" y="240792"/>
                  </a:lnTo>
                  <a:lnTo>
                    <a:pt x="242316" y="240792"/>
                  </a:lnTo>
                  <a:lnTo>
                    <a:pt x="239268" y="242316"/>
                  </a:lnTo>
                  <a:lnTo>
                    <a:pt x="236220" y="242316"/>
                  </a:lnTo>
                  <a:lnTo>
                    <a:pt x="233172" y="243840"/>
                  </a:lnTo>
                  <a:lnTo>
                    <a:pt x="230124" y="243840"/>
                  </a:lnTo>
                  <a:lnTo>
                    <a:pt x="227076" y="245364"/>
                  </a:lnTo>
                  <a:close/>
                </a:path>
                <a:path w="251460" h="329565">
                  <a:moveTo>
                    <a:pt x="92964" y="243840"/>
                  </a:moveTo>
                  <a:lnTo>
                    <a:pt x="85343" y="243840"/>
                  </a:lnTo>
                  <a:lnTo>
                    <a:pt x="77724" y="242316"/>
                  </a:lnTo>
                  <a:lnTo>
                    <a:pt x="73152" y="240792"/>
                  </a:lnTo>
                  <a:lnTo>
                    <a:pt x="67055" y="239268"/>
                  </a:lnTo>
                  <a:lnTo>
                    <a:pt x="62484" y="236220"/>
                  </a:lnTo>
                  <a:lnTo>
                    <a:pt x="57912" y="231648"/>
                  </a:lnTo>
                  <a:lnTo>
                    <a:pt x="132080" y="231648"/>
                  </a:lnTo>
                  <a:lnTo>
                    <a:pt x="124968" y="236220"/>
                  </a:lnTo>
                  <a:lnTo>
                    <a:pt x="116967" y="239339"/>
                  </a:lnTo>
                  <a:lnTo>
                    <a:pt x="108966" y="241744"/>
                  </a:lnTo>
                  <a:lnTo>
                    <a:pt x="100965" y="243292"/>
                  </a:lnTo>
                  <a:lnTo>
                    <a:pt x="92964" y="243840"/>
                  </a:lnTo>
                  <a:close/>
                </a:path>
                <a:path w="251460" h="329565">
                  <a:moveTo>
                    <a:pt x="53340" y="327660"/>
                  </a:moveTo>
                  <a:lnTo>
                    <a:pt x="9143" y="327660"/>
                  </a:lnTo>
                  <a:lnTo>
                    <a:pt x="7620" y="326136"/>
                  </a:lnTo>
                  <a:lnTo>
                    <a:pt x="56388" y="326136"/>
                  </a:lnTo>
                  <a:lnTo>
                    <a:pt x="53340" y="327660"/>
                  </a:lnTo>
                  <a:close/>
                </a:path>
                <a:path w="251460" h="329565">
                  <a:moveTo>
                    <a:pt x="47243" y="329184"/>
                  </a:moveTo>
                  <a:lnTo>
                    <a:pt x="16764" y="329184"/>
                  </a:lnTo>
                  <a:lnTo>
                    <a:pt x="12191" y="327660"/>
                  </a:lnTo>
                  <a:lnTo>
                    <a:pt x="50291" y="327660"/>
                  </a:lnTo>
                  <a:lnTo>
                    <a:pt x="47243" y="329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5910" y="969263"/>
              <a:ext cx="236113" cy="249935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4052315" y="854963"/>
            <a:ext cx="116205" cy="363220"/>
          </a:xfrm>
          <a:custGeom>
            <a:avLst/>
            <a:gdLst/>
            <a:ahLst/>
            <a:cxnLst/>
            <a:rect l="l" t="t" r="r" b="b"/>
            <a:pathLst>
              <a:path w="116204" h="363219">
                <a:moveTo>
                  <a:pt x="48768" y="120396"/>
                </a:moveTo>
                <a:lnTo>
                  <a:pt x="10668" y="120396"/>
                </a:lnTo>
                <a:lnTo>
                  <a:pt x="15240" y="118872"/>
                </a:lnTo>
                <a:lnTo>
                  <a:pt x="45720" y="118872"/>
                </a:lnTo>
                <a:lnTo>
                  <a:pt x="48768" y="120396"/>
                </a:lnTo>
                <a:close/>
              </a:path>
              <a:path w="116204" h="363219">
                <a:moveTo>
                  <a:pt x="54864" y="121919"/>
                </a:moveTo>
                <a:lnTo>
                  <a:pt x="6096" y="121919"/>
                </a:lnTo>
                <a:lnTo>
                  <a:pt x="7620" y="120396"/>
                </a:lnTo>
                <a:lnTo>
                  <a:pt x="53340" y="120396"/>
                </a:lnTo>
                <a:lnTo>
                  <a:pt x="54864" y="121919"/>
                </a:lnTo>
                <a:close/>
              </a:path>
              <a:path w="116204" h="363219">
                <a:moveTo>
                  <a:pt x="82296" y="362712"/>
                </a:moveTo>
                <a:lnTo>
                  <a:pt x="68580" y="362712"/>
                </a:lnTo>
                <a:lnTo>
                  <a:pt x="59959" y="362426"/>
                </a:lnTo>
                <a:lnTo>
                  <a:pt x="20097" y="348067"/>
                </a:lnTo>
                <a:lnTo>
                  <a:pt x="1928" y="310229"/>
                </a:lnTo>
                <a:lnTo>
                  <a:pt x="0" y="281939"/>
                </a:lnTo>
                <a:lnTo>
                  <a:pt x="0" y="126491"/>
                </a:lnTo>
                <a:lnTo>
                  <a:pt x="1524" y="124967"/>
                </a:lnTo>
                <a:lnTo>
                  <a:pt x="1524" y="123443"/>
                </a:lnTo>
                <a:lnTo>
                  <a:pt x="3048" y="121919"/>
                </a:lnTo>
                <a:lnTo>
                  <a:pt x="57912" y="121919"/>
                </a:lnTo>
                <a:lnTo>
                  <a:pt x="60960" y="124967"/>
                </a:lnTo>
                <a:lnTo>
                  <a:pt x="60960" y="126491"/>
                </a:lnTo>
                <a:lnTo>
                  <a:pt x="62484" y="128015"/>
                </a:lnTo>
                <a:lnTo>
                  <a:pt x="62484" y="288035"/>
                </a:lnTo>
                <a:lnTo>
                  <a:pt x="64008" y="294131"/>
                </a:lnTo>
                <a:lnTo>
                  <a:pt x="68580" y="303275"/>
                </a:lnTo>
                <a:lnTo>
                  <a:pt x="71628" y="306323"/>
                </a:lnTo>
                <a:lnTo>
                  <a:pt x="77724" y="309371"/>
                </a:lnTo>
                <a:lnTo>
                  <a:pt x="112776" y="309371"/>
                </a:lnTo>
                <a:lnTo>
                  <a:pt x="114300" y="310895"/>
                </a:lnTo>
                <a:lnTo>
                  <a:pt x="114300" y="316991"/>
                </a:lnTo>
                <a:lnTo>
                  <a:pt x="115824" y="320040"/>
                </a:lnTo>
                <a:lnTo>
                  <a:pt x="115824" y="335280"/>
                </a:lnTo>
                <a:lnTo>
                  <a:pt x="114300" y="341376"/>
                </a:lnTo>
                <a:lnTo>
                  <a:pt x="114300" y="345948"/>
                </a:lnTo>
                <a:lnTo>
                  <a:pt x="111252" y="352044"/>
                </a:lnTo>
                <a:lnTo>
                  <a:pt x="106680" y="356616"/>
                </a:lnTo>
                <a:lnTo>
                  <a:pt x="103632" y="358140"/>
                </a:lnTo>
                <a:lnTo>
                  <a:pt x="100584" y="358140"/>
                </a:lnTo>
                <a:lnTo>
                  <a:pt x="97536" y="359664"/>
                </a:lnTo>
                <a:lnTo>
                  <a:pt x="94488" y="359664"/>
                </a:lnTo>
                <a:lnTo>
                  <a:pt x="89916" y="361188"/>
                </a:lnTo>
                <a:lnTo>
                  <a:pt x="86868" y="361188"/>
                </a:lnTo>
                <a:lnTo>
                  <a:pt x="82296" y="362712"/>
                </a:lnTo>
                <a:close/>
              </a:path>
              <a:path w="116204" h="363219">
                <a:moveTo>
                  <a:pt x="111252" y="306323"/>
                </a:moveTo>
                <a:lnTo>
                  <a:pt x="106680" y="306323"/>
                </a:lnTo>
                <a:lnTo>
                  <a:pt x="106680" y="304799"/>
                </a:lnTo>
                <a:lnTo>
                  <a:pt x="109728" y="304799"/>
                </a:lnTo>
                <a:lnTo>
                  <a:pt x="111252" y="306323"/>
                </a:lnTo>
                <a:close/>
              </a:path>
              <a:path w="116204" h="363219">
                <a:moveTo>
                  <a:pt x="112776" y="309371"/>
                </a:moveTo>
                <a:lnTo>
                  <a:pt x="97536" y="309371"/>
                </a:lnTo>
                <a:lnTo>
                  <a:pt x="99060" y="307847"/>
                </a:lnTo>
                <a:lnTo>
                  <a:pt x="100584" y="307847"/>
                </a:lnTo>
                <a:lnTo>
                  <a:pt x="102108" y="306323"/>
                </a:lnTo>
                <a:lnTo>
                  <a:pt x="112776" y="306323"/>
                </a:lnTo>
                <a:lnTo>
                  <a:pt x="112776" y="309371"/>
                </a:lnTo>
                <a:close/>
              </a:path>
              <a:path w="116204" h="363219">
                <a:moveTo>
                  <a:pt x="44196" y="89915"/>
                </a:moveTo>
                <a:lnTo>
                  <a:pt x="12192" y="89915"/>
                </a:lnTo>
                <a:lnTo>
                  <a:pt x="9144" y="86867"/>
                </a:lnTo>
                <a:lnTo>
                  <a:pt x="6096" y="85343"/>
                </a:lnTo>
                <a:lnTo>
                  <a:pt x="4572" y="82296"/>
                </a:lnTo>
                <a:lnTo>
                  <a:pt x="6096" y="79248"/>
                </a:lnTo>
                <a:lnTo>
                  <a:pt x="25908" y="12191"/>
                </a:lnTo>
                <a:lnTo>
                  <a:pt x="25908" y="7619"/>
                </a:lnTo>
                <a:lnTo>
                  <a:pt x="30480" y="4572"/>
                </a:lnTo>
                <a:lnTo>
                  <a:pt x="39624" y="1524"/>
                </a:lnTo>
                <a:lnTo>
                  <a:pt x="48768" y="0"/>
                </a:lnTo>
                <a:lnTo>
                  <a:pt x="71628" y="0"/>
                </a:lnTo>
                <a:lnTo>
                  <a:pt x="74676" y="1524"/>
                </a:lnTo>
                <a:lnTo>
                  <a:pt x="79248" y="1524"/>
                </a:lnTo>
                <a:lnTo>
                  <a:pt x="82296" y="3048"/>
                </a:lnTo>
                <a:lnTo>
                  <a:pt x="83820" y="3048"/>
                </a:lnTo>
                <a:lnTo>
                  <a:pt x="86868" y="6096"/>
                </a:lnTo>
                <a:lnTo>
                  <a:pt x="86868" y="13715"/>
                </a:lnTo>
                <a:lnTo>
                  <a:pt x="56388" y="82296"/>
                </a:lnTo>
                <a:lnTo>
                  <a:pt x="53340" y="85343"/>
                </a:lnTo>
                <a:lnTo>
                  <a:pt x="51816" y="85343"/>
                </a:lnTo>
                <a:lnTo>
                  <a:pt x="48768" y="88391"/>
                </a:lnTo>
                <a:lnTo>
                  <a:pt x="45720" y="88391"/>
                </a:lnTo>
                <a:lnTo>
                  <a:pt x="44196" y="89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6871" y="859536"/>
            <a:ext cx="105410" cy="440690"/>
          </a:xfrm>
          <a:custGeom>
            <a:avLst/>
            <a:gdLst/>
            <a:ahLst/>
            <a:cxnLst/>
            <a:rect l="l" t="t" r="r" b="b"/>
            <a:pathLst>
              <a:path w="105410" h="440690">
                <a:moveTo>
                  <a:pt x="92916" y="1524"/>
                </a:moveTo>
                <a:lnTo>
                  <a:pt x="59388" y="1524"/>
                </a:lnTo>
                <a:lnTo>
                  <a:pt x="62436" y="0"/>
                </a:lnTo>
                <a:lnTo>
                  <a:pt x="89868" y="0"/>
                </a:lnTo>
                <a:lnTo>
                  <a:pt x="92916" y="1524"/>
                </a:lnTo>
                <a:close/>
              </a:path>
              <a:path w="105410" h="440690">
                <a:moveTo>
                  <a:pt x="100536" y="3048"/>
                </a:moveTo>
                <a:lnTo>
                  <a:pt x="54816" y="3048"/>
                </a:lnTo>
                <a:lnTo>
                  <a:pt x="57864" y="1524"/>
                </a:lnTo>
                <a:lnTo>
                  <a:pt x="97488" y="1524"/>
                </a:lnTo>
                <a:lnTo>
                  <a:pt x="100536" y="3048"/>
                </a:lnTo>
                <a:close/>
              </a:path>
              <a:path w="105410" h="440690">
                <a:moveTo>
                  <a:pt x="105108" y="435864"/>
                </a:moveTo>
                <a:lnTo>
                  <a:pt x="51768" y="435864"/>
                </a:lnTo>
                <a:lnTo>
                  <a:pt x="51768" y="432816"/>
                </a:lnTo>
                <a:lnTo>
                  <a:pt x="45172" y="420219"/>
                </a:lnTo>
                <a:lnTo>
                  <a:pt x="27384" y="381000"/>
                </a:lnTo>
                <a:lnTo>
                  <a:pt x="15597" y="341995"/>
                </a:lnTo>
                <a:lnTo>
                  <a:pt x="6429" y="301752"/>
                </a:lnTo>
                <a:lnTo>
                  <a:pt x="3000" y="274320"/>
                </a:lnTo>
                <a:lnTo>
                  <a:pt x="1238" y="260604"/>
                </a:lnTo>
                <a:lnTo>
                  <a:pt x="326" y="246602"/>
                </a:lnTo>
                <a:lnTo>
                  <a:pt x="0" y="233172"/>
                </a:lnTo>
                <a:lnTo>
                  <a:pt x="0" y="205740"/>
                </a:lnTo>
                <a:lnTo>
                  <a:pt x="333" y="192024"/>
                </a:lnTo>
                <a:lnTo>
                  <a:pt x="1238" y="178308"/>
                </a:lnTo>
                <a:lnTo>
                  <a:pt x="3000" y="164592"/>
                </a:lnTo>
                <a:lnTo>
                  <a:pt x="4429" y="151114"/>
                </a:lnTo>
                <a:lnTo>
                  <a:pt x="12144" y="111252"/>
                </a:lnTo>
                <a:lnTo>
                  <a:pt x="24360" y="71389"/>
                </a:lnTo>
                <a:lnTo>
                  <a:pt x="39195" y="32004"/>
                </a:lnTo>
                <a:lnTo>
                  <a:pt x="51768" y="6096"/>
                </a:lnTo>
                <a:lnTo>
                  <a:pt x="51768" y="4572"/>
                </a:lnTo>
                <a:lnTo>
                  <a:pt x="53292" y="3048"/>
                </a:lnTo>
                <a:lnTo>
                  <a:pt x="102060" y="3048"/>
                </a:lnTo>
                <a:lnTo>
                  <a:pt x="105108" y="6096"/>
                </a:lnTo>
                <a:lnTo>
                  <a:pt x="105108" y="13716"/>
                </a:lnTo>
                <a:lnTo>
                  <a:pt x="95392" y="38004"/>
                </a:lnTo>
                <a:lnTo>
                  <a:pt x="86820" y="62865"/>
                </a:lnTo>
                <a:lnTo>
                  <a:pt x="73104" y="114300"/>
                </a:lnTo>
                <a:lnTo>
                  <a:pt x="66246" y="165735"/>
                </a:lnTo>
                <a:lnTo>
                  <a:pt x="63960" y="219456"/>
                </a:lnTo>
                <a:lnTo>
                  <a:pt x="64550" y="246888"/>
                </a:lnTo>
                <a:lnTo>
                  <a:pt x="69103" y="299180"/>
                </a:lnTo>
                <a:lnTo>
                  <a:pt x="79390" y="349758"/>
                </a:lnTo>
                <a:lnTo>
                  <a:pt x="95392" y="400050"/>
                </a:lnTo>
                <a:lnTo>
                  <a:pt x="105108" y="425196"/>
                </a:lnTo>
                <a:lnTo>
                  <a:pt x="105108" y="435864"/>
                </a:lnTo>
                <a:close/>
              </a:path>
              <a:path w="105410" h="440690">
                <a:moveTo>
                  <a:pt x="99012" y="438912"/>
                </a:moveTo>
                <a:lnTo>
                  <a:pt x="59388" y="438912"/>
                </a:lnTo>
                <a:lnTo>
                  <a:pt x="56340" y="437388"/>
                </a:lnTo>
                <a:lnTo>
                  <a:pt x="54816" y="437388"/>
                </a:lnTo>
                <a:lnTo>
                  <a:pt x="53292" y="435864"/>
                </a:lnTo>
                <a:lnTo>
                  <a:pt x="103584" y="435864"/>
                </a:lnTo>
                <a:lnTo>
                  <a:pt x="100536" y="437388"/>
                </a:lnTo>
                <a:lnTo>
                  <a:pt x="99012" y="438912"/>
                </a:lnTo>
                <a:close/>
              </a:path>
              <a:path w="105410" h="440690">
                <a:moveTo>
                  <a:pt x="91392" y="440436"/>
                </a:moveTo>
                <a:lnTo>
                  <a:pt x="63960" y="440436"/>
                </a:lnTo>
                <a:lnTo>
                  <a:pt x="60912" y="438912"/>
                </a:lnTo>
                <a:lnTo>
                  <a:pt x="94440" y="438912"/>
                </a:lnTo>
                <a:lnTo>
                  <a:pt x="91392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2272" y="859536"/>
            <a:ext cx="2488692" cy="44043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114106" y="969263"/>
            <a:ext cx="469900" cy="250190"/>
            <a:chOff x="7114106" y="969263"/>
            <a:chExt cx="469900" cy="25019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8351" y="969263"/>
              <a:ext cx="195072" cy="2499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4106" y="975359"/>
              <a:ext cx="251385" cy="243840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7746491" y="859536"/>
            <a:ext cx="106680" cy="440690"/>
          </a:xfrm>
          <a:custGeom>
            <a:avLst/>
            <a:gdLst/>
            <a:ahLst/>
            <a:cxnLst/>
            <a:rect l="l" t="t" r="r" b="b"/>
            <a:pathLst>
              <a:path w="106679" h="440690">
                <a:moveTo>
                  <a:pt x="94488" y="1524"/>
                </a:moveTo>
                <a:lnTo>
                  <a:pt x="60960" y="1524"/>
                </a:lnTo>
                <a:lnTo>
                  <a:pt x="64008" y="0"/>
                </a:lnTo>
                <a:lnTo>
                  <a:pt x="89916" y="0"/>
                </a:lnTo>
                <a:lnTo>
                  <a:pt x="94488" y="1524"/>
                </a:lnTo>
                <a:close/>
              </a:path>
              <a:path w="106679" h="440690">
                <a:moveTo>
                  <a:pt x="100584" y="3048"/>
                </a:moveTo>
                <a:lnTo>
                  <a:pt x="56388" y="3048"/>
                </a:lnTo>
                <a:lnTo>
                  <a:pt x="57912" y="1524"/>
                </a:lnTo>
                <a:lnTo>
                  <a:pt x="97536" y="1524"/>
                </a:lnTo>
                <a:lnTo>
                  <a:pt x="100584" y="3048"/>
                </a:lnTo>
                <a:close/>
              </a:path>
              <a:path w="106679" h="440690">
                <a:moveTo>
                  <a:pt x="106680" y="435864"/>
                </a:moveTo>
                <a:lnTo>
                  <a:pt x="53340" y="435864"/>
                </a:lnTo>
                <a:lnTo>
                  <a:pt x="53340" y="434340"/>
                </a:lnTo>
                <a:lnTo>
                  <a:pt x="51816" y="432816"/>
                </a:lnTo>
                <a:lnTo>
                  <a:pt x="33813" y="394454"/>
                </a:lnTo>
                <a:lnTo>
                  <a:pt x="20193" y="355092"/>
                </a:lnTo>
                <a:lnTo>
                  <a:pt x="13716" y="329183"/>
                </a:lnTo>
                <a:lnTo>
                  <a:pt x="10548" y="315468"/>
                </a:lnTo>
                <a:lnTo>
                  <a:pt x="3048" y="274320"/>
                </a:lnTo>
                <a:lnTo>
                  <a:pt x="261" y="233172"/>
                </a:lnTo>
                <a:lnTo>
                  <a:pt x="0" y="219456"/>
                </a:lnTo>
                <a:lnTo>
                  <a:pt x="261" y="205740"/>
                </a:lnTo>
                <a:lnTo>
                  <a:pt x="3048" y="164592"/>
                </a:lnTo>
                <a:lnTo>
                  <a:pt x="10548" y="124729"/>
                </a:lnTo>
                <a:lnTo>
                  <a:pt x="20764" y="84582"/>
                </a:lnTo>
                <a:lnTo>
                  <a:pt x="34671" y="45100"/>
                </a:lnTo>
                <a:lnTo>
                  <a:pt x="46101" y="18907"/>
                </a:lnTo>
                <a:lnTo>
                  <a:pt x="51816" y="6096"/>
                </a:lnTo>
                <a:lnTo>
                  <a:pt x="51816" y="4572"/>
                </a:lnTo>
                <a:lnTo>
                  <a:pt x="53340" y="4572"/>
                </a:lnTo>
                <a:lnTo>
                  <a:pt x="54864" y="3048"/>
                </a:lnTo>
                <a:lnTo>
                  <a:pt x="103632" y="3048"/>
                </a:lnTo>
                <a:lnTo>
                  <a:pt x="106680" y="6096"/>
                </a:lnTo>
                <a:lnTo>
                  <a:pt x="106680" y="12192"/>
                </a:lnTo>
                <a:lnTo>
                  <a:pt x="105156" y="13716"/>
                </a:lnTo>
                <a:lnTo>
                  <a:pt x="95678" y="38004"/>
                </a:lnTo>
                <a:lnTo>
                  <a:pt x="80724" y="88296"/>
                </a:lnTo>
                <a:lnTo>
                  <a:pt x="70437" y="139731"/>
                </a:lnTo>
                <a:lnTo>
                  <a:pt x="64817" y="192309"/>
                </a:lnTo>
                <a:lnTo>
                  <a:pt x="64008" y="219456"/>
                </a:lnTo>
                <a:lnTo>
                  <a:pt x="64817" y="246602"/>
                </a:lnTo>
                <a:lnTo>
                  <a:pt x="70437" y="299180"/>
                </a:lnTo>
                <a:lnTo>
                  <a:pt x="80938" y="349758"/>
                </a:lnTo>
                <a:lnTo>
                  <a:pt x="96321" y="400050"/>
                </a:lnTo>
                <a:lnTo>
                  <a:pt x="106680" y="428244"/>
                </a:lnTo>
                <a:lnTo>
                  <a:pt x="106680" y="435864"/>
                </a:lnTo>
                <a:close/>
              </a:path>
              <a:path w="106679" h="440690">
                <a:moveTo>
                  <a:pt x="99060" y="438912"/>
                </a:moveTo>
                <a:lnTo>
                  <a:pt x="59436" y="438912"/>
                </a:lnTo>
                <a:lnTo>
                  <a:pt x="57912" y="437388"/>
                </a:lnTo>
                <a:lnTo>
                  <a:pt x="56388" y="437388"/>
                </a:lnTo>
                <a:lnTo>
                  <a:pt x="54864" y="435864"/>
                </a:lnTo>
                <a:lnTo>
                  <a:pt x="103632" y="435864"/>
                </a:lnTo>
                <a:lnTo>
                  <a:pt x="102108" y="437388"/>
                </a:lnTo>
                <a:lnTo>
                  <a:pt x="99060" y="438912"/>
                </a:lnTo>
                <a:close/>
              </a:path>
              <a:path w="106679" h="440690">
                <a:moveTo>
                  <a:pt x="91440" y="440436"/>
                </a:moveTo>
                <a:lnTo>
                  <a:pt x="65532" y="440436"/>
                </a:lnTo>
                <a:lnTo>
                  <a:pt x="62484" y="438912"/>
                </a:lnTo>
                <a:lnTo>
                  <a:pt x="96012" y="438912"/>
                </a:lnTo>
                <a:lnTo>
                  <a:pt x="91440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12607" y="893063"/>
            <a:ext cx="238125" cy="321945"/>
          </a:xfrm>
          <a:custGeom>
            <a:avLst/>
            <a:gdLst/>
            <a:ahLst/>
            <a:cxnLst/>
            <a:rect l="l" t="t" r="r" b="b"/>
            <a:pathLst>
              <a:path w="238125" h="321944">
                <a:moveTo>
                  <a:pt x="62483" y="318516"/>
                </a:moveTo>
                <a:lnTo>
                  <a:pt x="4571" y="318516"/>
                </a:lnTo>
                <a:lnTo>
                  <a:pt x="1524" y="315468"/>
                </a:lnTo>
                <a:lnTo>
                  <a:pt x="1524" y="313944"/>
                </a:lnTo>
                <a:lnTo>
                  <a:pt x="0" y="312420"/>
                </a:lnTo>
                <a:lnTo>
                  <a:pt x="0" y="13716"/>
                </a:lnTo>
                <a:lnTo>
                  <a:pt x="3048" y="7619"/>
                </a:lnTo>
                <a:lnTo>
                  <a:pt x="6095" y="4572"/>
                </a:lnTo>
                <a:lnTo>
                  <a:pt x="10667" y="1524"/>
                </a:lnTo>
                <a:lnTo>
                  <a:pt x="15239" y="0"/>
                </a:lnTo>
                <a:lnTo>
                  <a:pt x="123443" y="0"/>
                </a:lnTo>
                <a:lnTo>
                  <a:pt x="129539" y="1524"/>
                </a:lnTo>
                <a:lnTo>
                  <a:pt x="138683" y="1524"/>
                </a:lnTo>
                <a:lnTo>
                  <a:pt x="180570" y="14382"/>
                </a:lnTo>
                <a:lnTo>
                  <a:pt x="209168" y="40576"/>
                </a:lnTo>
                <a:lnTo>
                  <a:pt x="214801" y="50292"/>
                </a:lnTo>
                <a:lnTo>
                  <a:pt x="65531" y="50292"/>
                </a:lnTo>
                <a:lnTo>
                  <a:pt x="65531" y="140207"/>
                </a:lnTo>
                <a:lnTo>
                  <a:pt x="205739" y="140207"/>
                </a:lnTo>
                <a:lnTo>
                  <a:pt x="201144" y="145637"/>
                </a:lnTo>
                <a:lnTo>
                  <a:pt x="166854" y="168140"/>
                </a:lnTo>
                <a:lnTo>
                  <a:pt x="160019" y="170688"/>
                </a:lnTo>
                <a:lnTo>
                  <a:pt x="173735" y="179832"/>
                </a:lnTo>
                <a:lnTo>
                  <a:pt x="181355" y="187452"/>
                </a:lnTo>
                <a:lnTo>
                  <a:pt x="182371" y="188976"/>
                </a:lnTo>
                <a:lnTo>
                  <a:pt x="65531" y="188976"/>
                </a:lnTo>
                <a:lnTo>
                  <a:pt x="65531" y="313944"/>
                </a:lnTo>
                <a:lnTo>
                  <a:pt x="64007" y="315468"/>
                </a:lnTo>
                <a:lnTo>
                  <a:pt x="64007" y="316992"/>
                </a:lnTo>
                <a:lnTo>
                  <a:pt x="62483" y="318516"/>
                </a:lnTo>
                <a:close/>
              </a:path>
              <a:path w="238125" h="321944">
                <a:moveTo>
                  <a:pt x="205739" y="140207"/>
                </a:moveTo>
                <a:lnTo>
                  <a:pt x="108203" y="140207"/>
                </a:lnTo>
                <a:lnTo>
                  <a:pt x="117347" y="138683"/>
                </a:lnTo>
                <a:lnTo>
                  <a:pt x="123443" y="137160"/>
                </a:lnTo>
                <a:lnTo>
                  <a:pt x="131063" y="134112"/>
                </a:lnTo>
                <a:lnTo>
                  <a:pt x="140207" y="128016"/>
                </a:lnTo>
                <a:lnTo>
                  <a:pt x="149351" y="118872"/>
                </a:lnTo>
                <a:lnTo>
                  <a:pt x="150875" y="112776"/>
                </a:lnTo>
                <a:lnTo>
                  <a:pt x="153923" y="108204"/>
                </a:lnTo>
                <a:lnTo>
                  <a:pt x="153923" y="94488"/>
                </a:lnTo>
                <a:lnTo>
                  <a:pt x="153614" y="87010"/>
                </a:lnTo>
                <a:lnTo>
                  <a:pt x="123443" y="53340"/>
                </a:lnTo>
                <a:lnTo>
                  <a:pt x="120395" y="51816"/>
                </a:lnTo>
                <a:lnTo>
                  <a:pt x="112775" y="51816"/>
                </a:lnTo>
                <a:lnTo>
                  <a:pt x="108203" y="50292"/>
                </a:lnTo>
                <a:lnTo>
                  <a:pt x="214801" y="50292"/>
                </a:lnTo>
                <a:lnTo>
                  <a:pt x="220939" y="87010"/>
                </a:lnTo>
                <a:lnTo>
                  <a:pt x="220932" y="96131"/>
                </a:lnTo>
                <a:lnTo>
                  <a:pt x="209145" y="135350"/>
                </a:lnTo>
                <a:lnTo>
                  <a:pt x="205739" y="140207"/>
                </a:lnTo>
                <a:close/>
              </a:path>
              <a:path w="238125" h="321944">
                <a:moveTo>
                  <a:pt x="233171" y="320040"/>
                </a:moveTo>
                <a:lnTo>
                  <a:pt x="175259" y="320040"/>
                </a:lnTo>
                <a:lnTo>
                  <a:pt x="169163" y="313944"/>
                </a:lnTo>
                <a:lnTo>
                  <a:pt x="169163" y="312420"/>
                </a:lnTo>
                <a:lnTo>
                  <a:pt x="167639" y="310896"/>
                </a:lnTo>
                <a:lnTo>
                  <a:pt x="140207" y="239268"/>
                </a:lnTo>
                <a:lnTo>
                  <a:pt x="135635" y="231648"/>
                </a:lnTo>
                <a:lnTo>
                  <a:pt x="132587" y="224028"/>
                </a:lnTo>
                <a:lnTo>
                  <a:pt x="123443" y="205740"/>
                </a:lnTo>
                <a:lnTo>
                  <a:pt x="118871" y="201168"/>
                </a:lnTo>
                <a:lnTo>
                  <a:pt x="105155" y="192024"/>
                </a:lnTo>
                <a:lnTo>
                  <a:pt x="92963" y="188976"/>
                </a:lnTo>
                <a:lnTo>
                  <a:pt x="182371" y="188976"/>
                </a:lnTo>
                <a:lnTo>
                  <a:pt x="184403" y="192024"/>
                </a:lnTo>
                <a:lnTo>
                  <a:pt x="188975" y="196596"/>
                </a:lnTo>
                <a:lnTo>
                  <a:pt x="192023" y="201168"/>
                </a:lnTo>
                <a:lnTo>
                  <a:pt x="195071" y="207264"/>
                </a:lnTo>
                <a:lnTo>
                  <a:pt x="199643" y="213360"/>
                </a:lnTo>
                <a:lnTo>
                  <a:pt x="205739" y="228600"/>
                </a:lnTo>
                <a:lnTo>
                  <a:pt x="231647" y="291084"/>
                </a:lnTo>
                <a:lnTo>
                  <a:pt x="234695" y="297180"/>
                </a:lnTo>
                <a:lnTo>
                  <a:pt x="236219" y="301752"/>
                </a:lnTo>
                <a:lnTo>
                  <a:pt x="237743" y="304800"/>
                </a:lnTo>
                <a:lnTo>
                  <a:pt x="237743" y="316992"/>
                </a:lnTo>
                <a:lnTo>
                  <a:pt x="236219" y="316992"/>
                </a:lnTo>
                <a:lnTo>
                  <a:pt x="233171" y="320040"/>
                </a:lnTo>
                <a:close/>
              </a:path>
              <a:path w="238125" h="321944">
                <a:moveTo>
                  <a:pt x="56387" y="320040"/>
                </a:moveTo>
                <a:lnTo>
                  <a:pt x="10667" y="320040"/>
                </a:lnTo>
                <a:lnTo>
                  <a:pt x="7619" y="318516"/>
                </a:lnTo>
                <a:lnTo>
                  <a:pt x="59436" y="318516"/>
                </a:lnTo>
                <a:lnTo>
                  <a:pt x="56387" y="320040"/>
                </a:lnTo>
                <a:close/>
              </a:path>
              <a:path w="238125" h="321944">
                <a:moveTo>
                  <a:pt x="48767" y="321564"/>
                </a:moveTo>
                <a:lnTo>
                  <a:pt x="18287" y="321564"/>
                </a:lnTo>
                <a:lnTo>
                  <a:pt x="13715" y="320040"/>
                </a:lnTo>
                <a:lnTo>
                  <a:pt x="53339" y="320040"/>
                </a:lnTo>
                <a:lnTo>
                  <a:pt x="48767" y="321564"/>
                </a:lnTo>
                <a:close/>
              </a:path>
              <a:path w="238125" h="321944">
                <a:moveTo>
                  <a:pt x="227075" y="321564"/>
                </a:moveTo>
                <a:lnTo>
                  <a:pt x="181355" y="321564"/>
                </a:lnTo>
                <a:lnTo>
                  <a:pt x="178307" y="320040"/>
                </a:lnTo>
                <a:lnTo>
                  <a:pt x="230123" y="320040"/>
                </a:lnTo>
                <a:lnTo>
                  <a:pt x="227075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97596" y="893063"/>
            <a:ext cx="266700" cy="320040"/>
          </a:xfrm>
          <a:custGeom>
            <a:avLst/>
            <a:gdLst/>
            <a:ahLst/>
            <a:cxnLst/>
            <a:rect l="l" t="t" r="r" b="b"/>
            <a:pathLst>
              <a:path w="266700" h="320040">
                <a:moveTo>
                  <a:pt x="96012" y="320040"/>
                </a:moveTo>
                <a:lnTo>
                  <a:pt x="13715" y="320040"/>
                </a:lnTo>
                <a:lnTo>
                  <a:pt x="9143" y="318516"/>
                </a:lnTo>
                <a:lnTo>
                  <a:pt x="6095" y="315468"/>
                </a:lnTo>
                <a:lnTo>
                  <a:pt x="1524" y="312420"/>
                </a:lnTo>
                <a:lnTo>
                  <a:pt x="0" y="306323"/>
                </a:lnTo>
                <a:lnTo>
                  <a:pt x="0" y="13716"/>
                </a:lnTo>
                <a:lnTo>
                  <a:pt x="1524" y="7620"/>
                </a:lnTo>
                <a:lnTo>
                  <a:pt x="6095" y="4572"/>
                </a:lnTo>
                <a:lnTo>
                  <a:pt x="9143" y="1524"/>
                </a:lnTo>
                <a:lnTo>
                  <a:pt x="13715" y="0"/>
                </a:lnTo>
                <a:lnTo>
                  <a:pt x="102107" y="0"/>
                </a:lnTo>
                <a:lnTo>
                  <a:pt x="140779" y="2476"/>
                </a:lnTo>
                <a:lnTo>
                  <a:pt x="188904" y="16049"/>
                </a:lnTo>
                <a:lnTo>
                  <a:pt x="225551" y="39624"/>
                </a:lnTo>
                <a:lnTo>
                  <a:pt x="235498" y="51816"/>
                </a:lnTo>
                <a:lnTo>
                  <a:pt x="65531" y="51816"/>
                </a:lnTo>
                <a:lnTo>
                  <a:pt x="65531" y="268223"/>
                </a:lnTo>
                <a:lnTo>
                  <a:pt x="234215" y="268223"/>
                </a:lnTo>
                <a:lnTo>
                  <a:pt x="232219" y="271057"/>
                </a:lnTo>
                <a:lnTo>
                  <a:pt x="198119" y="299275"/>
                </a:lnTo>
                <a:lnTo>
                  <a:pt x="153447" y="314896"/>
                </a:lnTo>
                <a:lnTo>
                  <a:pt x="116871" y="319468"/>
                </a:lnTo>
                <a:lnTo>
                  <a:pt x="96012" y="320040"/>
                </a:lnTo>
                <a:close/>
              </a:path>
              <a:path w="266700" h="320040">
                <a:moveTo>
                  <a:pt x="234215" y="268223"/>
                </a:moveTo>
                <a:lnTo>
                  <a:pt x="99059" y="268223"/>
                </a:lnTo>
                <a:lnTo>
                  <a:pt x="112204" y="267914"/>
                </a:lnTo>
                <a:lnTo>
                  <a:pt x="124205" y="266890"/>
                </a:lnTo>
                <a:lnTo>
                  <a:pt x="161734" y="253174"/>
                </a:lnTo>
                <a:lnTo>
                  <a:pt x="189833" y="215717"/>
                </a:lnTo>
                <a:lnTo>
                  <a:pt x="199334" y="171664"/>
                </a:lnTo>
                <a:lnTo>
                  <a:pt x="199643" y="158496"/>
                </a:lnTo>
                <a:lnTo>
                  <a:pt x="199334" y="147327"/>
                </a:lnTo>
                <a:lnTo>
                  <a:pt x="190714" y="106727"/>
                </a:lnTo>
                <a:lnTo>
                  <a:pt x="163258" y="69723"/>
                </a:lnTo>
                <a:lnTo>
                  <a:pt x="125539" y="53911"/>
                </a:lnTo>
                <a:lnTo>
                  <a:pt x="99059" y="51816"/>
                </a:lnTo>
                <a:lnTo>
                  <a:pt x="235498" y="51816"/>
                </a:lnTo>
                <a:lnTo>
                  <a:pt x="256031" y="88392"/>
                </a:lnTo>
                <a:lnTo>
                  <a:pt x="266104" y="136826"/>
                </a:lnTo>
                <a:lnTo>
                  <a:pt x="266699" y="155448"/>
                </a:lnTo>
                <a:lnTo>
                  <a:pt x="265866" y="176545"/>
                </a:lnTo>
                <a:lnTo>
                  <a:pt x="259627" y="214169"/>
                </a:lnTo>
                <a:lnTo>
                  <a:pt x="240791" y="258889"/>
                </a:lnTo>
                <a:lnTo>
                  <a:pt x="234215" y="268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17635" y="893063"/>
            <a:ext cx="373380" cy="321945"/>
          </a:xfrm>
          <a:custGeom>
            <a:avLst/>
            <a:gdLst/>
            <a:ahLst/>
            <a:cxnLst/>
            <a:rect l="l" t="t" r="r" b="b"/>
            <a:pathLst>
              <a:path w="373379" h="321944">
                <a:moveTo>
                  <a:pt x="56388" y="318515"/>
                </a:moveTo>
                <a:lnTo>
                  <a:pt x="3048" y="318515"/>
                </a:lnTo>
                <a:lnTo>
                  <a:pt x="1524" y="316991"/>
                </a:lnTo>
                <a:lnTo>
                  <a:pt x="1524" y="315468"/>
                </a:lnTo>
                <a:lnTo>
                  <a:pt x="0" y="313944"/>
                </a:lnTo>
                <a:lnTo>
                  <a:pt x="0" y="18288"/>
                </a:lnTo>
                <a:lnTo>
                  <a:pt x="1524" y="10668"/>
                </a:lnTo>
                <a:lnTo>
                  <a:pt x="6096" y="6096"/>
                </a:lnTo>
                <a:lnTo>
                  <a:pt x="10667" y="3048"/>
                </a:lnTo>
                <a:lnTo>
                  <a:pt x="16764" y="0"/>
                </a:lnTo>
                <a:lnTo>
                  <a:pt x="80772" y="0"/>
                </a:lnTo>
                <a:lnTo>
                  <a:pt x="85344" y="1524"/>
                </a:lnTo>
                <a:lnTo>
                  <a:pt x="91440" y="3048"/>
                </a:lnTo>
                <a:lnTo>
                  <a:pt x="115824" y="36576"/>
                </a:lnTo>
                <a:lnTo>
                  <a:pt x="120871" y="50292"/>
                </a:lnTo>
                <a:lnTo>
                  <a:pt x="60960" y="50292"/>
                </a:lnTo>
                <a:lnTo>
                  <a:pt x="60960" y="312420"/>
                </a:lnTo>
                <a:lnTo>
                  <a:pt x="59436" y="313944"/>
                </a:lnTo>
                <a:lnTo>
                  <a:pt x="59436" y="315468"/>
                </a:lnTo>
                <a:lnTo>
                  <a:pt x="56388" y="318515"/>
                </a:lnTo>
                <a:close/>
              </a:path>
              <a:path w="373379" h="321944">
                <a:moveTo>
                  <a:pt x="247832" y="227076"/>
                </a:moveTo>
                <a:lnTo>
                  <a:pt x="187452" y="227076"/>
                </a:lnTo>
                <a:lnTo>
                  <a:pt x="260604" y="38100"/>
                </a:lnTo>
                <a:lnTo>
                  <a:pt x="262128" y="30480"/>
                </a:lnTo>
                <a:lnTo>
                  <a:pt x="265176" y="24384"/>
                </a:lnTo>
                <a:lnTo>
                  <a:pt x="266700" y="19812"/>
                </a:lnTo>
                <a:lnTo>
                  <a:pt x="272796" y="10668"/>
                </a:lnTo>
                <a:lnTo>
                  <a:pt x="275844" y="7620"/>
                </a:lnTo>
                <a:lnTo>
                  <a:pt x="278892" y="6096"/>
                </a:lnTo>
                <a:lnTo>
                  <a:pt x="283464" y="3048"/>
                </a:lnTo>
                <a:lnTo>
                  <a:pt x="292608" y="0"/>
                </a:lnTo>
                <a:lnTo>
                  <a:pt x="355092" y="0"/>
                </a:lnTo>
                <a:lnTo>
                  <a:pt x="358140" y="1524"/>
                </a:lnTo>
                <a:lnTo>
                  <a:pt x="362712" y="3048"/>
                </a:lnTo>
                <a:lnTo>
                  <a:pt x="368808" y="9144"/>
                </a:lnTo>
                <a:lnTo>
                  <a:pt x="371856" y="15240"/>
                </a:lnTo>
                <a:lnTo>
                  <a:pt x="371856" y="18288"/>
                </a:lnTo>
                <a:lnTo>
                  <a:pt x="373380" y="21336"/>
                </a:lnTo>
                <a:lnTo>
                  <a:pt x="373380" y="50292"/>
                </a:lnTo>
                <a:lnTo>
                  <a:pt x="310896" y="50292"/>
                </a:lnTo>
                <a:lnTo>
                  <a:pt x="247832" y="227076"/>
                </a:lnTo>
                <a:close/>
              </a:path>
              <a:path w="373379" h="321944">
                <a:moveTo>
                  <a:pt x="213360" y="318515"/>
                </a:moveTo>
                <a:lnTo>
                  <a:pt x="156972" y="318515"/>
                </a:lnTo>
                <a:lnTo>
                  <a:pt x="150876" y="312420"/>
                </a:lnTo>
                <a:lnTo>
                  <a:pt x="150876" y="310896"/>
                </a:lnTo>
                <a:lnTo>
                  <a:pt x="60960" y="50292"/>
                </a:lnTo>
                <a:lnTo>
                  <a:pt x="120871" y="50292"/>
                </a:lnTo>
                <a:lnTo>
                  <a:pt x="185928" y="227076"/>
                </a:lnTo>
                <a:lnTo>
                  <a:pt x="247832" y="227076"/>
                </a:lnTo>
                <a:lnTo>
                  <a:pt x="217932" y="310896"/>
                </a:lnTo>
                <a:lnTo>
                  <a:pt x="216408" y="313944"/>
                </a:lnTo>
                <a:lnTo>
                  <a:pt x="216408" y="315468"/>
                </a:lnTo>
                <a:lnTo>
                  <a:pt x="213360" y="318515"/>
                </a:lnTo>
                <a:close/>
              </a:path>
              <a:path w="373379" h="321944">
                <a:moveTo>
                  <a:pt x="368808" y="318515"/>
                </a:moveTo>
                <a:lnTo>
                  <a:pt x="315468" y="318515"/>
                </a:lnTo>
                <a:lnTo>
                  <a:pt x="313944" y="316991"/>
                </a:lnTo>
                <a:lnTo>
                  <a:pt x="313944" y="315468"/>
                </a:lnTo>
                <a:lnTo>
                  <a:pt x="312420" y="313944"/>
                </a:lnTo>
                <a:lnTo>
                  <a:pt x="312420" y="50292"/>
                </a:lnTo>
                <a:lnTo>
                  <a:pt x="373380" y="50292"/>
                </a:lnTo>
                <a:lnTo>
                  <a:pt x="373380" y="312420"/>
                </a:lnTo>
                <a:lnTo>
                  <a:pt x="371856" y="313944"/>
                </a:lnTo>
                <a:lnTo>
                  <a:pt x="371856" y="315468"/>
                </a:lnTo>
                <a:lnTo>
                  <a:pt x="368808" y="318515"/>
                </a:lnTo>
                <a:close/>
              </a:path>
              <a:path w="373379" h="321944">
                <a:moveTo>
                  <a:pt x="51816" y="320040"/>
                </a:moveTo>
                <a:lnTo>
                  <a:pt x="7619" y="320040"/>
                </a:lnTo>
                <a:lnTo>
                  <a:pt x="6096" y="318515"/>
                </a:lnTo>
                <a:lnTo>
                  <a:pt x="54864" y="318515"/>
                </a:lnTo>
                <a:lnTo>
                  <a:pt x="51816" y="320040"/>
                </a:lnTo>
                <a:close/>
              </a:path>
              <a:path w="373379" h="321944">
                <a:moveTo>
                  <a:pt x="208788" y="320040"/>
                </a:moveTo>
                <a:lnTo>
                  <a:pt x="163068" y="320040"/>
                </a:lnTo>
                <a:lnTo>
                  <a:pt x="160020" y="318515"/>
                </a:lnTo>
                <a:lnTo>
                  <a:pt x="210312" y="318515"/>
                </a:lnTo>
                <a:lnTo>
                  <a:pt x="208788" y="320040"/>
                </a:lnTo>
                <a:close/>
              </a:path>
              <a:path w="373379" h="321944">
                <a:moveTo>
                  <a:pt x="364236" y="320040"/>
                </a:moveTo>
                <a:lnTo>
                  <a:pt x="320040" y="320040"/>
                </a:lnTo>
                <a:lnTo>
                  <a:pt x="318516" y="318515"/>
                </a:lnTo>
                <a:lnTo>
                  <a:pt x="367284" y="318515"/>
                </a:lnTo>
                <a:lnTo>
                  <a:pt x="364236" y="320040"/>
                </a:lnTo>
                <a:close/>
              </a:path>
              <a:path w="373379" h="321944">
                <a:moveTo>
                  <a:pt x="44196" y="321564"/>
                </a:moveTo>
                <a:lnTo>
                  <a:pt x="15240" y="321564"/>
                </a:lnTo>
                <a:lnTo>
                  <a:pt x="10667" y="320040"/>
                </a:lnTo>
                <a:lnTo>
                  <a:pt x="48767" y="320040"/>
                </a:lnTo>
                <a:lnTo>
                  <a:pt x="44196" y="321564"/>
                </a:lnTo>
                <a:close/>
              </a:path>
              <a:path w="373379" h="321944">
                <a:moveTo>
                  <a:pt x="202692" y="321564"/>
                </a:moveTo>
                <a:lnTo>
                  <a:pt x="170688" y="321564"/>
                </a:lnTo>
                <a:lnTo>
                  <a:pt x="166116" y="320040"/>
                </a:lnTo>
                <a:lnTo>
                  <a:pt x="205740" y="320040"/>
                </a:lnTo>
                <a:lnTo>
                  <a:pt x="202692" y="321564"/>
                </a:lnTo>
                <a:close/>
              </a:path>
              <a:path w="373379" h="321944">
                <a:moveTo>
                  <a:pt x="356616" y="321564"/>
                </a:moveTo>
                <a:lnTo>
                  <a:pt x="327660" y="321564"/>
                </a:lnTo>
                <a:lnTo>
                  <a:pt x="323088" y="320040"/>
                </a:lnTo>
                <a:lnTo>
                  <a:pt x="361188" y="320040"/>
                </a:lnTo>
                <a:lnTo>
                  <a:pt x="356616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7404" y="859536"/>
            <a:ext cx="108585" cy="440690"/>
          </a:xfrm>
          <a:custGeom>
            <a:avLst/>
            <a:gdLst/>
            <a:ahLst/>
            <a:cxnLst/>
            <a:rect l="l" t="t" r="r" b="b"/>
            <a:pathLst>
              <a:path w="108584" h="440690">
                <a:moveTo>
                  <a:pt x="47244" y="1524"/>
                </a:moveTo>
                <a:lnTo>
                  <a:pt x="13716" y="1524"/>
                </a:lnTo>
                <a:lnTo>
                  <a:pt x="16764" y="0"/>
                </a:lnTo>
                <a:lnTo>
                  <a:pt x="44196" y="0"/>
                </a:lnTo>
                <a:lnTo>
                  <a:pt x="47244" y="1524"/>
                </a:lnTo>
                <a:close/>
              </a:path>
              <a:path w="108584" h="440690">
                <a:moveTo>
                  <a:pt x="50292" y="3048"/>
                </a:moveTo>
                <a:lnTo>
                  <a:pt x="7620" y="3048"/>
                </a:lnTo>
                <a:lnTo>
                  <a:pt x="9144" y="1524"/>
                </a:lnTo>
                <a:lnTo>
                  <a:pt x="48768" y="1524"/>
                </a:lnTo>
                <a:lnTo>
                  <a:pt x="50292" y="3048"/>
                </a:lnTo>
                <a:close/>
              </a:path>
              <a:path w="108584" h="440690">
                <a:moveTo>
                  <a:pt x="54864" y="435864"/>
                </a:moveTo>
                <a:lnTo>
                  <a:pt x="1524" y="435864"/>
                </a:lnTo>
                <a:lnTo>
                  <a:pt x="0" y="434339"/>
                </a:lnTo>
                <a:lnTo>
                  <a:pt x="0" y="429768"/>
                </a:lnTo>
                <a:lnTo>
                  <a:pt x="1524" y="428244"/>
                </a:lnTo>
                <a:lnTo>
                  <a:pt x="1524" y="425196"/>
                </a:lnTo>
                <a:lnTo>
                  <a:pt x="20955" y="376047"/>
                </a:lnTo>
                <a:lnTo>
                  <a:pt x="33528" y="324612"/>
                </a:lnTo>
                <a:lnTo>
                  <a:pt x="41719" y="273177"/>
                </a:lnTo>
                <a:lnTo>
                  <a:pt x="44196" y="219456"/>
                </a:lnTo>
                <a:lnTo>
                  <a:pt x="43582" y="192047"/>
                </a:lnTo>
                <a:lnTo>
                  <a:pt x="38409" y="139731"/>
                </a:lnTo>
                <a:lnTo>
                  <a:pt x="28098" y="88296"/>
                </a:lnTo>
                <a:lnTo>
                  <a:pt x="12096" y="38004"/>
                </a:lnTo>
                <a:lnTo>
                  <a:pt x="1524" y="13716"/>
                </a:lnTo>
                <a:lnTo>
                  <a:pt x="1524" y="6096"/>
                </a:lnTo>
                <a:lnTo>
                  <a:pt x="4572" y="3048"/>
                </a:lnTo>
                <a:lnTo>
                  <a:pt x="53340" y="3048"/>
                </a:lnTo>
                <a:lnTo>
                  <a:pt x="54864" y="4572"/>
                </a:lnTo>
                <a:lnTo>
                  <a:pt x="54864" y="6096"/>
                </a:lnTo>
                <a:lnTo>
                  <a:pt x="67722" y="32385"/>
                </a:lnTo>
                <a:lnTo>
                  <a:pt x="88296" y="84963"/>
                </a:lnTo>
                <a:lnTo>
                  <a:pt x="101131" y="137802"/>
                </a:lnTo>
                <a:lnTo>
                  <a:pt x="107370" y="192047"/>
                </a:lnTo>
                <a:lnTo>
                  <a:pt x="108204" y="219456"/>
                </a:lnTo>
                <a:lnTo>
                  <a:pt x="108156" y="233172"/>
                </a:lnTo>
                <a:lnTo>
                  <a:pt x="107823" y="246888"/>
                </a:lnTo>
                <a:lnTo>
                  <a:pt x="106918" y="260604"/>
                </a:lnTo>
                <a:lnTo>
                  <a:pt x="105156" y="274320"/>
                </a:lnTo>
                <a:lnTo>
                  <a:pt x="103727" y="288036"/>
                </a:lnTo>
                <a:lnTo>
                  <a:pt x="96012" y="329184"/>
                </a:lnTo>
                <a:lnTo>
                  <a:pt x="83796" y="368188"/>
                </a:lnTo>
                <a:lnTo>
                  <a:pt x="68199" y="407479"/>
                </a:lnTo>
                <a:lnTo>
                  <a:pt x="54864" y="432815"/>
                </a:lnTo>
                <a:lnTo>
                  <a:pt x="54864" y="435864"/>
                </a:lnTo>
                <a:close/>
              </a:path>
              <a:path w="108584" h="440690">
                <a:moveTo>
                  <a:pt x="47244" y="438912"/>
                </a:moveTo>
                <a:lnTo>
                  <a:pt x="7620" y="438912"/>
                </a:lnTo>
                <a:lnTo>
                  <a:pt x="4572" y="437388"/>
                </a:lnTo>
                <a:lnTo>
                  <a:pt x="3048" y="435864"/>
                </a:lnTo>
                <a:lnTo>
                  <a:pt x="53340" y="435864"/>
                </a:lnTo>
                <a:lnTo>
                  <a:pt x="51816" y="437388"/>
                </a:lnTo>
                <a:lnTo>
                  <a:pt x="50292" y="437388"/>
                </a:lnTo>
                <a:lnTo>
                  <a:pt x="47244" y="438912"/>
                </a:lnTo>
                <a:close/>
              </a:path>
              <a:path w="108584" h="440690">
                <a:moveTo>
                  <a:pt x="42672" y="440436"/>
                </a:moveTo>
                <a:lnTo>
                  <a:pt x="15240" y="440436"/>
                </a:lnTo>
                <a:lnTo>
                  <a:pt x="12192" y="438912"/>
                </a:lnTo>
                <a:lnTo>
                  <a:pt x="45720" y="438912"/>
                </a:lnTo>
                <a:lnTo>
                  <a:pt x="42672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1787" y="1751075"/>
            <a:ext cx="86867" cy="8839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9756" y="1752600"/>
            <a:ext cx="484536" cy="17068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412235" y="1693163"/>
            <a:ext cx="536575" cy="260985"/>
            <a:chOff x="3412235" y="1693163"/>
            <a:chExt cx="536575" cy="26098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2235" y="1693163"/>
              <a:ext cx="138684" cy="2301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81475" y="1693163"/>
              <a:ext cx="228600" cy="260985"/>
            </a:xfrm>
            <a:custGeom>
              <a:avLst/>
              <a:gdLst/>
              <a:ahLst/>
              <a:cxnLst/>
              <a:rect l="l" t="t" r="r" b="b"/>
              <a:pathLst>
                <a:path w="228600" h="260985">
                  <a:moveTo>
                    <a:pt x="97460" y="230124"/>
                  </a:moveTo>
                  <a:lnTo>
                    <a:pt x="53264" y="222504"/>
                  </a:lnTo>
                  <a:lnTo>
                    <a:pt x="17355" y="193738"/>
                  </a:lnTo>
                  <a:lnTo>
                    <a:pt x="2496" y="153757"/>
                  </a:lnTo>
                  <a:lnTo>
                    <a:pt x="0" y="112776"/>
                  </a:lnTo>
                  <a:lnTo>
                    <a:pt x="234" y="103298"/>
                  </a:lnTo>
                  <a:lnTo>
                    <a:pt x="9735" y="57721"/>
                  </a:lnTo>
                  <a:lnTo>
                    <a:pt x="31476" y="24550"/>
                  </a:lnTo>
                  <a:lnTo>
                    <a:pt x="67528" y="4500"/>
                  </a:lnTo>
                  <a:lnTo>
                    <a:pt x="102032" y="0"/>
                  </a:lnTo>
                  <a:lnTo>
                    <a:pt x="114057" y="547"/>
                  </a:lnTo>
                  <a:lnTo>
                    <a:pt x="153539" y="11596"/>
                  </a:lnTo>
                  <a:lnTo>
                    <a:pt x="172269" y="25908"/>
                  </a:lnTo>
                  <a:lnTo>
                    <a:pt x="100508" y="25908"/>
                  </a:lnTo>
                  <a:lnTo>
                    <a:pt x="90793" y="26455"/>
                  </a:lnTo>
                  <a:lnTo>
                    <a:pt x="51145" y="46386"/>
                  </a:lnTo>
                  <a:lnTo>
                    <a:pt x="33214" y="88796"/>
                  </a:lnTo>
                  <a:lnTo>
                    <a:pt x="31936" y="112776"/>
                  </a:lnTo>
                  <a:lnTo>
                    <a:pt x="32047" y="126301"/>
                  </a:lnTo>
                  <a:lnTo>
                    <a:pt x="39167" y="165735"/>
                  </a:lnTo>
                  <a:lnTo>
                    <a:pt x="66980" y="198120"/>
                  </a:lnTo>
                  <a:lnTo>
                    <a:pt x="98984" y="204216"/>
                  </a:lnTo>
                  <a:lnTo>
                    <a:pt x="175345" y="204216"/>
                  </a:lnTo>
                  <a:lnTo>
                    <a:pt x="177827" y="206573"/>
                  </a:lnTo>
                  <a:lnTo>
                    <a:pt x="183376" y="211264"/>
                  </a:lnTo>
                  <a:lnTo>
                    <a:pt x="188638" y="215098"/>
                  </a:lnTo>
                  <a:lnTo>
                    <a:pt x="193472" y="217932"/>
                  </a:lnTo>
                  <a:lnTo>
                    <a:pt x="149276" y="217932"/>
                  </a:lnTo>
                  <a:lnTo>
                    <a:pt x="106080" y="229862"/>
                  </a:lnTo>
                  <a:lnTo>
                    <a:pt x="97460" y="230124"/>
                  </a:lnTo>
                  <a:close/>
                </a:path>
                <a:path w="228600" h="260985">
                  <a:moveTo>
                    <a:pt x="175345" y="204216"/>
                  </a:moveTo>
                  <a:lnTo>
                    <a:pt x="98984" y="204216"/>
                  </a:lnTo>
                  <a:lnTo>
                    <a:pt x="108723" y="203668"/>
                  </a:lnTo>
                  <a:lnTo>
                    <a:pt x="117463" y="202120"/>
                  </a:lnTo>
                  <a:lnTo>
                    <a:pt x="153848" y="176784"/>
                  </a:lnTo>
                  <a:lnTo>
                    <a:pt x="164516" y="149352"/>
                  </a:lnTo>
                  <a:lnTo>
                    <a:pt x="166516" y="141089"/>
                  </a:lnTo>
                  <a:lnTo>
                    <a:pt x="167945" y="132397"/>
                  </a:lnTo>
                  <a:lnTo>
                    <a:pt x="168802" y="123420"/>
                  </a:lnTo>
                  <a:lnTo>
                    <a:pt x="168922" y="119610"/>
                  </a:lnTo>
                  <a:lnTo>
                    <a:pt x="169040" y="112776"/>
                  </a:lnTo>
                  <a:lnTo>
                    <a:pt x="168802" y="105179"/>
                  </a:lnTo>
                  <a:lnTo>
                    <a:pt x="167945" y="96202"/>
                  </a:lnTo>
                  <a:lnTo>
                    <a:pt x="166516" y="87510"/>
                  </a:lnTo>
                  <a:lnTo>
                    <a:pt x="164516" y="79248"/>
                  </a:lnTo>
                  <a:lnTo>
                    <a:pt x="162849" y="71532"/>
                  </a:lnTo>
                  <a:lnTo>
                    <a:pt x="139061" y="35742"/>
                  </a:lnTo>
                  <a:lnTo>
                    <a:pt x="100508" y="25908"/>
                  </a:lnTo>
                  <a:lnTo>
                    <a:pt x="172269" y="25908"/>
                  </a:lnTo>
                  <a:lnTo>
                    <a:pt x="196592" y="74842"/>
                  </a:lnTo>
                  <a:lnTo>
                    <a:pt x="201092" y="112776"/>
                  </a:lnTo>
                  <a:lnTo>
                    <a:pt x="200830" y="119610"/>
                  </a:lnTo>
                  <a:lnTo>
                    <a:pt x="200140" y="126301"/>
                  </a:lnTo>
                  <a:lnTo>
                    <a:pt x="199163" y="132707"/>
                  </a:lnTo>
                  <a:lnTo>
                    <a:pt x="198044" y="138684"/>
                  </a:lnTo>
                  <a:lnTo>
                    <a:pt x="198044" y="147828"/>
                  </a:lnTo>
                  <a:lnTo>
                    <a:pt x="196520" y="155448"/>
                  </a:lnTo>
                  <a:lnTo>
                    <a:pt x="193472" y="163068"/>
                  </a:lnTo>
                  <a:lnTo>
                    <a:pt x="191948" y="170688"/>
                  </a:lnTo>
                  <a:lnTo>
                    <a:pt x="188900" y="178308"/>
                  </a:lnTo>
                  <a:lnTo>
                    <a:pt x="184328" y="184404"/>
                  </a:lnTo>
                  <a:lnTo>
                    <a:pt x="181280" y="190500"/>
                  </a:lnTo>
                  <a:lnTo>
                    <a:pt x="176708" y="196596"/>
                  </a:lnTo>
                  <a:lnTo>
                    <a:pt x="172136" y="201168"/>
                  </a:lnTo>
                  <a:lnTo>
                    <a:pt x="175345" y="204216"/>
                  </a:lnTo>
                  <a:close/>
                </a:path>
                <a:path w="228600" h="260985">
                  <a:moveTo>
                    <a:pt x="223952" y="260604"/>
                  </a:moveTo>
                  <a:lnTo>
                    <a:pt x="219380" y="260604"/>
                  </a:lnTo>
                  <a:lnTo>
                    <a:pt x="216332" y="259080"/>
                  </a:lnTo>
                  <a:lnTo>
                    <a:pt x="210236" y="257556"/>
                  </a:lnTo>
                  <a:lnTo>
                    <a:pt x="205664" y="256032"/>
                  </a:lnTo>
                  <a:lnTo>
                    <a:pt x="193472" y="249936"/>
                  </a:lnTo>
                  <a:lnTo>
                    <a:pt x="185852" y="245364"/>
                  </a:lnTo>
                  <a:lnTo>
                    <a:pt x="179756" y="240792"/>
                  </a:lnTo>
                  <a:lnTo>
                    <a:pt x="172136" y="236220"/>
                  </a:lnTo>
                  <a:lnTo>
                    <a:pt x="149276" y="217932"/>
                  </a:lnTo>
                  <a:lnTo>
                    <a:pt x="193472" y="217932"/>
                  </a:lnTo>
                  <a:lnTo>
                    <a:pt x="201092" y="222504"/>
                  </a:lnTo>
                  <a:lnTo>
                    <a:pt x="205664" y="225552"/>
                  </a:lnTo>
                  <a:lnTo>
                    <a:pt x="210236" y="227076"/>
                  </a:lnTo>
                  <a:lnTo>
                    <a:pt x="213284" y="230124"/>
                  </a:lnTo>
                  <a:lnTo>
                    <a:pt x="217856" y="231648"/>
                  </a:lnTo>
                  <a:lnTo>
                    <a:pt x="219380" y="231648"/>
                  </a:lnTo>
                  <a:lnTo>
                    <a:pt x="222428" y="233172"/>
                  </a:lnTo>
                  <a:lnTo>
                    <a:pt x="223952" y="233172"/>
                  </a:lnTo>
                  <a:lnTo>
                    <a:pt x="225476" y="234696"/>
                  </a:lnTo>
                  <a:lnTo>
                    <a:pt x="225476" y="236220"/>
                  </a:lnTo>
                  <a:lnTo>
                    <a:pt x="227000" y="237744"/>
                  </a:lnTo>
                  <a:lnTo>
                    <a:pt x="227000" y="240792"/>
                  </a:lnTo>
                  <a:lnTo>
                    <a:pt x="228524" y="243840"/>
                  </a:lnTo>
                  <a:lnTo>
                    <a:pt x="228524" y="249936"/>
                  </a:lnTo>
                  <a:lnTo>
                    <a:pt x="227000" y="252984"/>
                  </a:lnTo>
                  <a:lnTo>
                    <a:pt x="227000" y="257556"/>
                  </a:lnTo>
                  <a:lnTo>
                    <a:pt x="225476" y="257556"/>
                  </a:lnTo>
                  <a:lnTo>
                    <a:pt x="225476" y="259080"/>
                  </a:lnTo>
                  <a:lnTo>
                    <a:pt x="223952" y="260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32859" y="1694687"/>
              <a:ext cx="115824" cy="22555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821679" y="1752600"/>
            <a:ext cx="349250" cy="170815"/>
            <a:chOff x="5821679" y="1752600"/>
            <a:chExt cx="349250" cy="17081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1679" y="1754123"/>
              <a:ext cx="143256" cy="1676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92426" y="1752600"/>
              <a:ext cx="178250" cy="170688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75476" y="1670303"/>
            <a:ext cx="1485899" cy="31242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99260" y="1694688"/>
            <a:ext cx="1360931" cy="568452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276843" y="1752600"/>
            <a:ext cx="312420" cy="230504"/>
            <a:chOff x="8276843" y="1752600"/>
            <a:chExt cx="312420" cy="230504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76843" y="1754123"/>
              <a:ext cx="164592" cy="2286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61247" y="1752600"/>
              <a:ext cx="128016" cy="170688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891016" y="1752600"/>
            <a:ext cx="306228" cy="17068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61104" y="1670303"/>
            <a:ext cx="1461515" cy="632460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3165348" y="2036063"/>
            <a:ext cx="527685" cy="227329"/>
            <a:chOff x="3165348" y="2036063"/>
            <a:chExt cx="527685" cy="227329"/>
          </a:xfrm>
        </p:grpSpPr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65348" y="2036064"/>
              <a:ext cx="164592" cy="2270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60420" y="2037587"/>
              <a:ext cx="132588" cy="2240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14344" y="2036063"/>
              <a:ext cx="178308" cy="227076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3802379" y="2011679"/>
            <a:ext cx="134620" cy="312420"/>
          </a:xfrm>
          <a:custGeom>
            <a:avLst/>
            <a:gdLst/>
            <a:ahLst/>
            <a:cxnLst/>
            <a:rect l="l" t="t" r="r" b="b"/>
            <a:pathLst>
              <a:path w="134620" h="312419">
                <a:moveTo>
                  <a:pt x="57912" y="109728"/>
                </a:moveTo>
                <a:lnTo>
                  <a:pt x="25908" y="109728"/>
                </a:lnTo>
                <a:lnTo>
                  <a:pt x="32742" y="103179"/>
                </a:lnTo>
                <a:lnTo>
                  <a:pt x="65532" y="83629"/>
                </a:lnTo>
                <a:lnTo>
                  <a:pt x="79248" y="82296"/>
                </a:lnTo>
                <a:lnTo>
                  <a:pt x="86082" y="82581"/>
                </a:lnTo>
                <a:lnTo>
                  <a:pt x="125349" y="106680"/>
                </a:lnTo>
                <a:lnTo>
                  <a:pt x="65532" y="106680"/>
                </a:lnTo>
                <a:lnTo>
                  <a:pt x="57912" y="109728"/>
                </a:lnTo>
                <a:close/>
              </a:path>
              <a:path w="134620" h="312419">
                <a:moveTo>
                  <a:pt x="22860" y="85344"/>
                </a:moveTo>
                <a:lnTo>
                  <a:pt x="3048" y="85344"/>
                </a:lnTo>
                <a:lnTo>
                  <a:pt x="4572" y="83820"/>
                </a:lnTo>
                <a:lnTo>
                  <a:pt x="21336" y="83820"/>
                </a:lnTo>
                <a:lnTo>
                  <a:pt x="22860" y="85344"/>
                </a:lnTo>
                <a:close/>
              </a:path>
              <a:path w="134620" h="312419">
                <a:moveTo>
                  <a:pt x="24384" y="86868"/>
                </a:moveTo>
                <a:lnTo>
                  <a:pt x="1524" y="86868"/>
                </a:lnTo>
                <a:lnTo>
                  <a:pt x="1524" y="85344"/>
                </a:lnTo>
                <a:lnTo>
                  <a:pt x="24384" y="85344"/>
                </a:lnTo>
                <a:lnTo>
                  <a:pt x="24384" y="86868"/>
                </a:lnTo>
                <a:close/>
              </a:path>
              <a:path w="134620" h="312419">
                <a:moveTo>
                  <a:pt x="28956" y="248412"/>
                </a:moveTo>
                <a:lnTo>
                  <a:pt x="0" y="248412"/>
                </a:lnTo>
                <a:lnTo>
                  <a:pt x="0" y="86868"/>
                </a:lnTo>
                <a:lnTo>
                  <a:pt x="25908" y="86868"/>
                </a:lnTo>
                <a:lnTo>
                  <a:pt x="25908" y="109728"/>
                </a:lnTo>
                <a:lnTo>
                  <a:pt x="57912" y="109728"/>
                </a:lnTo>
                <a:lnTo>
                  <a:pt x="51816" y="114300"/>
                </a:lnTo>
                <a:lnTo>
                  <a:pt x="46101" y="118300"/>
                </a:lnTo>
                <a:lnTo>
                  <a:pt x="40386" y="123444"/>
                </a:lnTo>
                <a:lnTo>
                  <a:pt x="34671" y="129730"/>
                </a:lnTo>
                <a:lnTo>
                  <a:pt x="28956" y="137160"/>
                </a:lnTo>
                <a:lnTo>
                  <a:pt x="28956" y="248412"/>
                </a:lnTo>
                <a:close/>
              </a:path>
              <a:path w="134620" h="312419">
                <a:moveTo>
                  <a:pt x="134112" y="309371"/>
                </a:moveTo>
                <a:lnTo>
                  <a:pt x="105156" y="309371"/>
                </a:lnTo>
                <a:lnTo>
                  <a:pt x="105156" y="138684"/>
                </a:lnTo>
                <a:lnTo>
                  <a:pt x="103632" y="132588"/>
                </a:lnTo>
                <a:lnTo>
                  <a:pt x="102108" y="128016"/>
                </a:lnTo>
                <a:lnTo>
                  <a:pt x="99060" y="123444"/>
                </a:lnTo>
                <a:lnTo>
                  <a:pt x="97536" y="118872"/>
                </a:lnTo>
                <a:lnTo>
                  <a:pt x="94488" y="114300"/>
                </a:lnTo>
                <a:lnTo>
                  <a:pt x="91440" y="111252"/>
                </a:lnTo>
                <a:lnTo>
                  <a:pt x="77724" y="106680"/>
                </a:lnTo>
                <a:lnTo>
                  <a:pt x="125349" y="106680"/>
                </a:lnTo>
                <a:lnTo>
                  <a:pt x="134112" y="150876"/>
                </a:lnTo>
                <a:lnTo>
                  <a:pt x="134112" y="309371"/>
                </a:lnTo>
                <a:close/>
              </a:path>
              <a:path w="134620" h="312419">
                <a:moveTo>
                  <a:pt x="27432" y="249936"/>
                </a:moveTo>
                <a:lnTo>
                  <a:pt x="1524" y="249936"/>
                </a:lnTo>
                <a:lnTo>
                  <a:pt x="1524" y="248412"/>
                </a:lnTo>
                <a:lnTo>
                  <a:pt x="27432" y="248412"/>
                </a:lnTo>
                <a:lnTo>
                  <a:pt x="27432" y="249936"/>
                </a:lnTo>
                <a:close/>
              </a:path>
              <a:path w="134620" h="312419">
                <a:moveTo>
                  <a:pt x="22860" y="251460"/>
                </a:moveTo>
                <a:lnTo>
                  <a:pt x="6096" y="251460"/>
                </a:lnTo>
                <a:lnTo>
                  <a:pt x="4572" y="249936"/>
                </a:lnTo>
                <a:lnTo>
                  <a:pt x="24384" y="249936"/>
                </a:lnTo>
                <a:lnTo>
                  <a:pt x="22860" y="251460"/>
                </a:lnTo>
                <a:close/>
              </a:path>
              <a:path w="134620" h="312419">
                <a:moveTo>
                  <a:pt x="132588" y="310895"/>
                </a:moveTo>
                <a:lnTo>
                  <a:pt x="106680" y="310895"/>
                </a:lnTo>
                <a:lnTo>
                  <a:pt x="106680" y="309371"/>
                </a:lnTo>
                <a:lnTo>
                  <a:pt x="132588" y="309371"/>
                </a:lnTo>
                <a:lnTo>
                  <a:pt x="132588" y="310895"/>
                </a:lnTo>
                <a:close/>
              </a:path>
              <a:path w="134620" h="312419">
                <a:moveTo>
                  <a:pt x="128016" y="312419"/>
                </a:moveTo>
                <a:lnTo>
                  <a:pt x="111252" y="312419"/>
                </a:lnTo>
                <a:lnTo>
                  <a:pt x="109728" y="310895"/>
                </a:lnTo>
                <a:lnTo>
                  <a:pt x="129540" y="310895"/>
                </a:lnTo>
                <a:lnTo>
                  <a:pt x="128016" y="312419"/>
                </a:lnTo>
                <a:close/>
              </a:path>
              <a:path w="134620" h="312419">
                <a:moveTo>
                  <a:pt x="100584" y="1524"/>
                </a:moveTo>
                <a:lnTo>
                  <a:pt x="79248" y="1524"/>
                </a:lnTo>
                <a:lnTo>
                  <a:pt x="82296" y="0"/>
                </a:lnTo>
                <a:lnTo>
                  <a:pt x="100584" y="0"/>
                </a:lnTo>
                <a:lnTo>
                  <a:pt x="100584" y="1524"/>
                </a:lnTo>
                <a:close/>
              </a:path>
              <a:path w="134620" h="312419">
                <a:moveTo>
                  <a:pt x="82296" y="59436"/>
                </a:moveTo>
                <a:lnTo>
                  <a:pt x="60960" y="59436"/>
                </a:lnTo>
                <a:lnTo>
                  <a:pt x="60960" y="56388"/>
                </a:lnTo>
                <a:lnTo>
                  <a:pt x="74676" y="6096"/>
                </a:lnTo>
                <a:lnTo>
                  <a:pt x="74676" y="3048"/>
                </a:lnTo>
                <a:lnTo>
                  <a:pt x="76200" y="1524"/>
                </a:lnTo>
                <a:lnTo>
                  <a:pt x="103632" y="1524"/>
                </a:lnTo>
                <a:lnTo>
                  <a:pt x="103632" y="6096"/>
                </a:lnTo>
                <a:lnTo>
                  <a:pt x="83820" y="56388"/>
                </a:lnTo>
                <a:lnTo>
                  <a:pt x="83820" y="57912"/>
                </a:lnTo>
                <a:lnTo>
                  <a:pt x="82296" y="59436"/>
                </a:lnTo>
                <a:close/>
              </a:path>
              <a:path w="134620" h="312419">
                <a:moveTo>
                  <a:pt x="79248" y="60960"/>
                </a:moveTo>
                <a:lnTo>
                  <a:pt x="64008" y="60960"/>
                </a:lnTo>
                <a:lnTo>
                  <a:pt x="62484" y="59436"/>
                </a:lnTo>
                <a:lnTo>
                  <a:pt x="80772" y="59436"/>
                </a:lnTo>
                <a:lnTo>
                  <a:pt x="79248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46220" y="2093976"/>
            <a:ext cx="307744" cy="17068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1787" y="2945891"/>
            <a:ext cx="86867" cy="88391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1705355" y="2865120"/>
            <a:ext cx="791210" cy="253365"/>
            <a:chOff x="1705355" y="2865120"/>
            <a:chExt cx="791210" cy="253365"/>
          </a:xfrm>
        </p:grpSpPr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05355" y="2891028"/>
              <a:ext cx="243840" cy="22555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91963" y="2865120"/>
              <a:ext cx="156781" cy="25298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71700" y="2948940"/>
              <a:ext cx="143256" cy="1676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39443" y="2947416"/>
              <a:ext cx="156773" cy="170688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2609088" y="2865119"/>
            <a:ext cx="500380" cy="253365"/>
            <a:chOff x="2609088" y="2865119"/>
            <a:chExt cx="500380" cy="253365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09088" y="2865119"/>
              <a:ext cx="128015" cy="25298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1487" y="2948940"/>
              <a:ext cx="143256" cy="1676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30741" y="2947415"/>
              <a:ext cx="178218" cy="170688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3224783" y="2883407"/>
            <a:ext cx="340360" cy="294640"/>
            <a:chOff x="3224783" y="2883407"/>
            <a:chExt cx="340360" cy="294640"/>
          </a:xfrm>
        </p:grpSpPr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12235" y="2947416"/>
              <a:ext cx="91440" cy="16916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24783" y="2947416"/>
              <a:ext cx="143256" cy="23012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529584" y="2883407"/>
              <a:ext cx="35560" cy="233679"/>
            </a:xfrm>
            <a:custGeom>
              <a:avLst/>
              <a:gdLst/>
              <a:ahLst/>
              <a:cxnLst/>
              <a:rect l="l" t="t" r="r" b="b"/>
              <a:pathLst>
                <a:path w="35560" h="233680">
                  <a:moveTo>
                    <a:pt x="28956" y="67056"/>
                  </a:moveTo>
                  <a:lnTo>
                    <a:pt x="7620" y="67056"/>
                  </a:lnTo>
                  <a:lnTo>
                    <a:pt x="9144" y="65532"/>
                  </a:lnTo>
                  <a:lnTo>
                    <a:pt x="27432" y="65532"/>
                  </a:lnTo>
                  <a:lnTo>
                    <a:pt x="28956" y="67056"/>
                  </a:lnTo>
                  <a:close/>
                </a:path>
                <a:path w="35560" h="233680">
                  <a:moveTo>
                    <a:pt x="30480" y="231647"/>
                  </a:moveTo>
                  <a:lnTo>
                    <a:pt x="4572" y="231647"/>
                  </a:lnTo>
                  <a:lnTo>
                    <a:pt x="4572" y="230123"/>
                  </a:lnTo>
                  <a:lnTo>
                    <a:pt x="3048" y="230123"/>
                  </a:lnTo>
                  <a:lnTo>
                    <a:pt x="3048" y="70104"/>
                  </a:lnTo>
                  <a:lnTo>
                    <a:pt x="4572" y="68580"/>
                  </a:lnTo>
                  <a:lnTo>
                    <a:pt x="4572" y="67056"/>
                  </a:lnTo>
                  <a:lnTo>
                    <a:pt x="30480" y="67056"/>
                  </a:lnTo>
                  <a:lnTo>
                    <a:pt x="32004" y="68580"/>
                  </a:lnTo>
                  <a:lnTo>
                    <a:pt x="32004" y="230123"/>
                  </a:lnTo>
                  <a:lnTo>
                    <a:pt x="30480" y="231647"/>
                  </a:lnTo>
                  <a:close/>
                </a:path>
                <a:path w="35560" h="233680">
                  <a:moveTo>
                    <a:pt x="27432" y="233171"/>
                  </a:moveTo>
                  <a:lnTo>
                    <a:pt x="9144" y="233171"/>
                  </a:lnTo>
                  <a:lnTo>
                    <a:pt x="7620" y="231647"/>
                  </a:lnTo>
                  <a:lnTo>
                    <a:pt x="28956" y="231647"/>
                  </a:lnTo>
                  <a:lnTo>
                    <a:pt x="27432" y="233171"/>
                  </a:lnTo>
                  <a:close/>
                </a:path>
                <a:path w="35560" h="233680">
                  <a:moveTo>
                    <a:pt x="24384" y="35052"/>
                  </a:moveTo>
                  <a:lnTo>
                    <a:pt x="10668" y="35052"/>
                  </a:lnTo>
                  <a:lnTo>
                    <a:pt x="6096" y="33528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8956" y="1524"/>
                  </a:lnTo>
                  <a:lnTo>
                    <a:pt x="32004" y="3048"/>
                  </a:lnTo>
                  <a:lnTo>
                    <a:pt x="33528" y="6096"/>
                  </a:lnTo>
                  <a:lnTo>
                    <a:pt x="35052" y="10668"/>
                  </a:lnTo>
                  <a:lnTo>
                    <a:pt x="35052" y="24384"/>
                  </a:lnTo>
                  <a:lnTo>
                    <a:pt x="33528" y="28956"/>
                  </a:lnTo>
                  <a:lnTo>
                    <a:pt x="32004" y="32004"/>
                  </a:lnTo>
                  <a:lnTo>
                    <a:pt x="28956" y="33528"/>
                  </a:lnTo>
                  <a:lnTo>
                    <a:pt x="24384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614927" y="2947416"/>
            <a:ext cx="401320" cy="170815"/>
            <a:chOff x="3614927" y="2947416"/>
            <a:chExt cx="401320" cy="170815"/>
          </a:xfrm>
        </p:grpSpPr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87723" y="2947416"/>
              <a:ext cx="128016" cy="1706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14927" y="2947416"/>
              <a:ext cx="231648" cy="169164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069079" y="2947416"/>
            <a:ext cx="252984" cy="230123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4437888" y="2874263"/>
            <a:ext cx="497205" cy="303530"/>
            <a:chOff x="4437888" y="2874263"/>
            <a:chExt cx="497205" cy="303530"/>
          </a:xfrm>
        </p:grpSpPr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37888" y="2874263"/>
              <a:ext cx="283464" cy="2438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45736" y="2948940"/>
              <a:ext cx="188976" cy="228599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049011" y="2865119"/>
            <a:ext cx="1028700" cy="25298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173723" y="2865119"/>
            <a:ext cx="894588" cy="252984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184135" y="2948939"/>
            <a:ext cx="134112" cy="16916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371588" y="2947416"/>
            <a:ext cx="135636" cy="169164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7552944" y="2883407"/>
            <a:ext cx="219710" cy="294640"/>
            <a:chOff x="7552944" y="2883407"/>
            <a:chExt cx="219710" cy="294640"/>
          </a:xfrm>
        </p:grpSpPr>
        <p:sp>
          <p:nvSpPr>
            <p:cNvPr id="72" name="object 72"/>
            <p:cNvSpPr/>
            <p:nvPr/>
          </p:nvSpPr>
          <p:spPr>
            <a:xfrm>
              <a:off x="7552944" y="2883407"/>
              <a:ext cx="35560" cy="233679"/>
            </a:xfrm>
            <a:custGeom>
              <a:avLst/>
              <a:gdLst/>
              <a:ahLst/>
              <a:cxnLst/>
              <a:rect l="l" t="t" r="r" b="b"/>
              <a:pathLst>
                <a:path w="35559" h="233680">
                  <a:moveTo>
                    <a:pt x="28956" y="67056"/>
                  </a:moveTo>
                  <a:lnTo>
                    <a:pt x="7620" y="67056"/>
                  </a:lnTo>
                  <a:lnTo>
                    <a:pt x="9144" y="65532"/>
                  </a:lnTo>
                  <a:lnTo>
                    <a:pt x="27432" y="65532"/>
                  </a:lnTo>
                  <a:lnTo>
                    <a:pt x="28956" y="67056"/>
                  </a:lnTo>
                  <a:close/>
                </a:path>
                <a:path w="35559" h="233680">
                  <a:moveTo>
                    <a:pt x="32004" y="230123"/>
                  </a:moveTo>
                  <a:lnTo>
                    <a:pt x="3048" y="230123"/>
                  </a:lnTo>
                  <a:lnTo>
                    <a:pt x="3048" y="70104"/>
                  </a:lnTo>
                  <a:lnTo>
                    <a:pt x="4572" y="68580"/>
                  </a:lnTo>
                  <a:lnTo>
                    <a:pt x="4572" y="67056"/>
                  </a:lnTo>
                  <a:lnTo>
                    <a:pt x="30480" y="67056"/>
                  </a:lnTo>
                  <a:lnTo>
                    <a:pt x="30480" y="68580"/>
                  </a:lnTo>
                  <a:lnTo>
                    <a:pt x="32004" y="68580"/>
                  </a:lnTo>
                  <a:lnTo>
                    <a:pt x="32004" y="230123"/>
                  </a:lnTo>
                  <a:close/>
                </a:path>
                <a:path w="35559" h="233680">
                  <a:moveTo>
                    <a:pt x="30480" y="231647"/>
                  </a:moveTo>
                  <a:lnTo>
                    <a:pt x="4572" y="231647"/>
                  </a:lnTo>
                  <a:lnTo>
                    <a:pt x="4572" y="230123"/>
                  </a:lnTo>
                  <a:lnTo>
                    <a:pt x="30480" y="230123"/>
                  </a:lnTo>
                  <a:lnTo>
                    <a:pt x="30480" y="231647"/>
                  </a:lnTo>
                  <a:close/>
                </a:path>
                <a:path w="35559" h="233680">
                  <a:moveTo>
                    <a:pt x="27432" y="233171"/>
                  </a:moveTo>
                  <a:lnTo>
                    <a:pt x="9144" y="233171"/>
                  </a:lnTo>
                  <a:lnTo>
                    <a:pt x="7620" y="231647"/>
                  </a:lnTo>
                  <a:lnTo>
                    <a:pt x="28956" y="231647"/>
                  </a:lnTo>
                  <a:lnTo>
                    <a:pt x="27432" y="233171"/>
                  </a:lnTo>
                  <a:close/>
                </a:path>
                <a:path w="35559" h="233680">
                  <a:moveTo>
                    <a:pt x="24384" y="35052"/>
                  </a:moveTo>
                  <a:lnTo>
                    <a:pt x="10668" y="35052"/>
                  </a:lnTo>
                  <a:lnTo>
                    <a:pt x="6096" y="33528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8956" y="1524"/>
                  </a:lnTo>
                  <a:lnTo>
                    <a:pt x="32004" y="3048"/>
                  </a:lnTo>
                  <a:lnTo>
                    <a:pt x="33528" y="6096"/>
                  </a:lnTo>
                  <a:lnTo>
                    <a:pt x="35052" y="10668"/>
                  </a:lnTo>
                  <a:lnTo>
                    <a:pt x="35052" y="24384"/>
                  </a:lnTo>
                  <a:lnTo>
                    <a:pt x="33528" y="28956"/>
                  </a:lnTo>
                  <a:lnTo>
                    <a:pt x="32004" y="32004"/>
                  </a:lnTo>
                  <a:lnTo>
                    <a:pt x="28956" y="33528"/>
                  </a:lnTo>
                  <a:lnTo>
                    <a:pt x="24384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29144" y="2947415"/>
              <a:ext cx="143256" cy="230124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7822691" y="2947416"/>
            <a:ext cx="399415" cy="170815"/>
            <a:chOff x="7822691" y="2947416"/>
            <a:chExt cx="399415" cy="170815"/>
          </a:xfrm>
        </p:grpSpPr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22691" y="2948939"/>
              <a:ext cx="134112" cy="16916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998045" y="2947416"/>
              <a:ext cx="143161" cy="17068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185403" y="3075431"/>
              <a:ext cx="36830" cy="41275"/>
            </a:xfrm>
            <a:custGeom>
              <a:avLst/>
              <a:gdLst/>
              <a:ahLst/>
              <a:cxnLst/>
              <a:rect l="l" t="t" r="r" b="b"/>
              <a:pathLst>
                <a:path w="36829" h="41275">
                  <a:moveTo>
                    <a:pt x="24383" y="41148"/>
                  </a:moveTo>
                  <a:lnTo>
                    <a:pt x="10667" y="41148"/>
                  </a:lnTo>
                  <a:lnTo>
                    <a:pt x="6095" y="39624"/>
                  </a:lnTo>
                  <a:lnTo>
                    <a:pt x="3047" y="36576"/>
                  </a:lnTo>
                  <a:lnTo>
                    <a:pt x="0" y="35052"/>
                  </a:lnTo>
                  <a:lnTo>
                    <a:pt x="0" y="12192"/>
                  </a:lnTo>
                  <a:lnTo>
                    <a:pt x="1523" y="7620"/>
                  </a:lnTo>
                  <a:lnTo>
                    <a:pt x="3047" y="4572"/>
                  </a:lnTo>
                  <a:lnTo>
                    <a:pt x="6095" y="1524"/>
                  </a:lnTo>
                  <a:lnTo>
                    <a:pt x="10667" y="0"/>
                  </a:lnTo>
                  <a:lnTo>
                    <a:pt x="25907" y="0"/>
                  </a:lnTo>
                  <a:lnTo>
                    <a:pt x="30479" y="1524"/>
                  </a:lnTo>
                  <a:lnTo>
                    <a:pt x="32003" y="4572"/>
                  </a:lnTo>
                  <a:lnTo>
                    <a:pt x="35051" y="6096"/>
                  </a:lnTo>
                  <a:lnTo>
                    <a:pt x="36575" y="12192"/>
                  </a:lnTo>
                  <a:lnTo>
                    <a:pt x="36575" y="28956"/>
                  </a:lnTo>
                  <a:lnTo>
                    <a:pt x="35051" y="33528"/>
                  </a:lnTo>
                  <a:lnTo>
                    <a:pt x="32003" y="36576"/>
                  </a:lnTo>
                  <a:lnTo>
                    <a:pt x="30479" y="39624"/>
                  </a:lnTo>
                  <a:lnTo>
                    <a:pt x="24383" y="41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8" name="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1787" y="3799332"/>
            <a:ext cx="86867" cy="88391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3832860" y="3726180"/>
            <a:ext cx="311150" cy="245745"/>
            <a:chOff x="3832860" y="3726180"/>
            <a:chExt cx="311150" cy="245745"/>
          </a:xfrm>
        </p:grpSpPr>
        <p:pic>
          <p:nvPicPr>
            <p:cNvPr id="80" name="object 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32860" y="3726180"/>
              <a:ext cx="150876" cy="24536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15740" y="3800856"/>
              <a:ext cx="128016" cy="170688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325111" y="3718559"/>
            <a:ext cx="1263395" cy="312420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5740907" y="3800855"/>
            <a:ext cx="347980" cy="170815"/>
            <a:chOff x="5740907" y="3800855"/>
            <a:chExt cx="347980" cy="170815"/>
          </a:xfrm>
        </p:grpSpPr>
        <p:pic>
          <p:nvPicPr>
            <p:cNvPr id="84" name="object 8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40907" y="3802379"/>
              <a:ext cx="143256" cy="16764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10161" y="3800855"/>
              <a:ext cx="178219" cy="170688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6245352" y="3718560"/>
            <a:ext cx="821690" cy="314325"/>
            <a:chOff x="6245352" y="3718560"/>
            <a:chExt cx="821690" cy="314325"/>
          </a:xfrm>
        </p:grpSpPr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45352" y="3718560"/>
              <a:ext cx="128016" cy="25298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393180" y="3800856"/>
              <a:ext cx="318420" cy="23164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48271" y="3802380"/>
              <a:ext cx="138684" cy="16916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923532" y="3802380"/>
              <a:ext cx="143256" cy="167640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74876" y="3736847"/>
            <a:ext cx="1982723" cy="635508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7240523" y="3800855"/>
            <a:ext cx="329565" cy="230504"/>
            <a:chOff x="7240523" y="3800855"/>
            <a:chExt cx="329565" cy="230504"/>
          </a:xfrm>
        </p:grpSpPr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40523" y="3802380"/>
              <a:ext cx="164592" cy="2286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435595" y="3800855"/>
              <a:ext cx="134112" cy="230123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748111" y="3718560"/>
            <a:ext cx="1453800" cy="31241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351787" y="4994148"/>
            <a:ext cx="86867" cy="88392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705355" y="4931664"/>
            <a:ext cx="1022603" cy="294131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2854451" y="4922520"/>
            <a:ext cx="455930" cy="303530"/>
            <a:chOff x="2854451" y="4922520"/>
            <a:chExt cx="455930" cy="303530"/>
          </a:xfrm>
        </p:grpSpPr>
        <p:pic>
          <p:nvPicPr>
            <p:cNvPr id="99" name="object 9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54451" y="4922520"/>
              <a:ext cx="286512" cy="24383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160775" y="4997196"/>
              <a:ext cx="149352" cy="228599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413849" y="4913376"/>
            <a:ext cx="1901862" cy="312419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414771" y="4995672"/>
            <a:ext cx="317500" cy="170815"/>
            <a:chOff x="5414771" y="4995672"/>
            <a:chExt cx="317500" cy="170815"/>
          </a:xfrm>
        </p:grpSpPr>
        <p:pic>
          <p:nvPicPr>
            <p:cNvPr id="103" name="object 1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603748" y="4995672"/>
              <a:ext cx="128016" cy="17068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414771" y="4998719"/>
              <a:ext cx="166116" cy="167639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849111" y="4922520"/>
            <a:ext cx="1426464" cy="243840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7405116" y="4937760"/>
            <a:ext cx="600710" cy="288290"/>
            <a:chOff x="7405116" y="4937760"/>
            <a:chExt cx="600710" cy="288290"/>
          </a:xfrm>
        </p:grpSpPr>
        <p:pic>
          <p:nvPicPr>
            <p:cNvPr id="107" name="object 1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405116" y="4937760"/>
              <a:ext cx="306323" cy="22859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731252" y="4995671"/>
              <a:ext cx="274319" cy="230124"/>
            </a:xfrm>
            <a:prstGeom prst="rect">
              <a:avLst/>
            </a:prstGeom>
          </p:spPr>
        </p:pic>
      </p:grpSp>
      <p:pic>
        <p:nvPicPr>
          <p:cNvPr id="109" name="object 10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677923" y="5792724"/>
            <a:ext cx="167640" cy="225551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351787" y="5847588"/>
            <a:ext cx="86867" cy="88391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865465" y="5849111"/>
            <a:ext cx="178218" cy="170688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162555" y="5766816"/>
            <a:ext cx="1034795" cy="252984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316223" y="5766815"/>
            <a:ext cx="1264919" cy="312420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4686300" y="5849111"/>
            <a:ext cx="347980" cy="170815"/>
            <a:chOff x="4686300" y="5849111"/>
            <a:chExt cx="347980" cy="170815"/>
          </a:xfrm>
        </p:grpSpPr>
        <p:pic>
          <p:nvPicPr>
            <p:cNvPr id="115" name="object 11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855552" y="5849111"/>
              <a:ext cx="178218" cy="17068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686300" y="5850635"/>
              <a:ext cx="143256" cy="167640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7327391" y="5849111"/>
            <a:ext cx="474345" cy="170815"/>
            <a:chOff x="7327391" y="5849111"/>
            <a:chExt cx="474345" cy="170815"/>
          </a:xfrm>
        </p:grpSpPr>
        <p:pic>
          <p:nvPicPr>
            <p:cNvPr id="118" name="object 11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327391" y="5849111"/>
              <a:ext cx="307752" cy="17068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58099" y="5850635"/>
              <a:ext cx="143256" cy="167640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7895843" y="5766815"/>
            <a:ext cx="698500" cy="253365"/>
            <a:chOff x="7895843" y="5766815"/>
            <a:chExt cx="698500" cy="253365"/>
          </a:xfrm>
        </p:grpSpPr>
        <p:pic>
          <p:nvPicPr>
            <p:cNvPr id="121" name="object 12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895843" y="5852160"/>
              <a:ext cx="134112" cy="16763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058911" y="5766815"/>
              <a:ext cx="138684" cy="25298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34172" y="5852159"/>
              <a:ext cx="181356" cy="16764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436959" y="5849112"/>
              <a:ext cx="156781" cy="170688"/>
            </a:xfrm>
            <a:prstGeom prst="rect">
              <a:avLst/>
            </a:prstGeom>
          </p:spPr>
        </p:pic>
      </p:grpSp>
      <p:pic>
        <p:nvPicPr>
          <p:cNvPr id="125" name="object 125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5142071" y="5766815"/>
            <a:ext cx="1580292" cy="594360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8698992" y="5849111"/>
            <a:ext cx="486409" cy="170815"/>
            <a:chOff x="8698992" y="5849111"/>
            <a:chExt cx="486409" cy="170815"/>
          </a:xfrm>
        </p:grpSpPr>
        <p:pic>
          <p:nvPicPr>
            <p:cNvPr id="127" name="object 12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698992" y="5849111"/>
              <a:ext cx="303180" cy="17068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046463" y="5850635"/>
              <a:ext cx="138684" cy="169164"/>
            </a:xfrm>
            <a:prstGeom prst="rect">
              <a:avLst/>
            </a:prstGeom>
          </p:spPr>
        </p:pic>
      </p:grpSp>
      <p:pic>
        <p:nvPicPr>
          <p:cNvPr id="129" name="object 12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679447" y="6108191"/>
            <a:ext cx="1880616" cy="312420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6573011" y="5766816"/>
            <a:ext cx="958500" cy="594359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3669791" y="6190488"/>
            <a:ext cx="332231" cy="170688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4096511" y="6190487"/>
            <a:ext cx="303180" cy="170688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4501895" y="6108192"/>
            <a:ext cx="1415796" cy="312419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7655052" y="6108191"/>
            <a:ext cx="842771" cy="2529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5207" y="460248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57555" y="355092"/>
                </a:moveTo>
                <a:lnTo>
                  <a:pt x="222503" y="355092"/>
                </a:lnTo>
                <a:lnTo>
                  <a:pt x="217931" y="353568"/>
                </a:lnTo>
                <a:lnTo>
                  <a:pt x="214883" y="353568"/>
                </a:lnTo>
                <a:lnTo>
                  <a:pt x="211835" y="352044"/>
                </a:lnTo>
                <a:lnTo>
                  <a:pt x="208787" y="352044"/>
                </a:lnTo>
                <a:lnTo>
                  <a:pt x="204215" y="347471"/>
                </a:lnTo>
                <a:lnTo>
                  <a:pt x="204215" y="60959"/>
                </a:lnTo>
                <a:lnTo>
                  <a:pt x="71627" y="60959"/>
                </a:lnTo>
                <a:lnTo>
                  <a:pt x="71627" y="347471"/>
                </a:lnTo>
                <a:lnTo>
                  <a:pt x="67055" y="352044"/>
                </a:lnTo>
                <a:lnTo>
                  <a:pt x="64007" y="352044"/>
                </a:lnTo>
                <a:lnTo>
                  <a:pt x="60960" y="353568"/>
                </a:lnTo>
                <a:lnTo>
                  <a:pt x="57911" y="353568"/>
                </a:lnTo>
                <a:lnTo>
                  <a:pt x="53339" y="355092"/>
                </a:lnTo>
                <a:lnTo>
                  <a:pt x="18287" y="355092"/>
                </a:lnTo>
                <a:lnTo>
                  <a:pt x="13715" y="353568"/>
                </a:lnTo>
                <a:lnTo>
                  <a:pt x="10667" y="353568"/>
                </a:lnTo>
                <a:lnTo>
                  <a:pt x="7619" y="352044"/>
                </a:lnTo>
                <a:lnTo>
                  <a:pt x="4571" y="352044"/>
                </a:lnTo>
                <a:lnTo>
                  <a:pt x="0" y="347471"/>
                </a:lnTo>
                <a:lnTo>
                  <a:pt x="0" y="16763"/>
                </a:lnTo>
                <a:lnTo>
                  <a:pt x="1524" y="10667"/>
                </a:lnTo>
                <a:lnTo>
                  <a:pt x="10667" y="1523"/>
                </a:lnTo>
                <a:lnTo>
                  <a:pt x="16763" y="0"/>
                </a:lnTo>
                <a:lnTo>
                  <a:pt x="259079" y="0"/>
                </a:lnTo>
                <a:lnTo>
                  <a:pt x="265175" y="1523"/>
                </a:lnTo>
                <a:lnTo>
                  <a:pt x="269747" y="6095"/>
                </a:lnTo>
                <a:lnTo>
                  <a:pt x="272795" y="10667"/>
                </a:lnTo>
                <a:lnTo>
                  <a:pt x="275843" y="16763"/>
                </a:lnTo>
                <a:lnTo>
                  <a:pt x="275843" y="25907"/>
                </a:lnTo>
                <a:lnTo>
                  <a:pt x="275843" y="347471"/>
                </a:lnTo>
                <a:lnTo>
                  <a:pt x="271271" y="352044"/>
                </a:lnTo>
                <a:lnTo>
                  <a:pt x="268223" y="352044"/>
                </a:lnTo>
                <a:lnTo>
                  <a:pt x="265175" y="353568"/>
                </a:lnTo>
                <a:lnTo>
                  <a:pt x="262127" y="353568"/>
                </a:lnTo>
                <a:lnTo>
                  <a:pt x="257555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8964" y="545591"/>
            <a:ext cx="215265" cy="274320"/>
          </a:xfrm>
          <a:custGeom>
            <a:avLst/>
            <a:gdLst/>
            <a:ahLst/>
            <a:cxnLst/>
            <a:rect l="l" t="t" r="r" b="b"/>
            <a:pathLst>
              <a:path w="215264" h="274319">
                <a:moveTo>
                  <a:pt x="117347" y="274320"/>
                </a:moveTo>
                <a:lnTo>
                  <a:pt x="102179" y="274010"/>
                </a:lnTo>
                <a:lnTo>
                  <a:pt x="88582" y="272986"/>
                </a:lnTo>
                <a:lnTo>
                  <a:pt x="76414" y="271105"/>
                </a:lnTo>
                <a:lnTo>
                  <a:pt x="65531" y="268224"/>
                </a:lnTo>
                <a:lnTo>
                  <a:pt x="54673" y="265628"/>
                </a:lnTo>
                <a:lnTo>
                  <a:pt x="44957" y="262318"/>
                </a:lnTo>
                <a:lnTo>
                  <a:pt x="36385" y="258151"/>
                </a:lnTo>
                <a:lnTo>
                  <a:pt x="28955" y="252984"/>
                </a:lnTo>
                <a:lnTo>
                  <a:pt x="21764" y="248126"/>
                </a:lnTo>
                <a:lnTo>
                  <a:pt x="2095" y="215455"/>
                </a:lnTo>
                <a:lnTo>
                  <a:pt x="0" y="192024"/>
                </a:lnTo>
                <a:lnTo>
                  <a:pt x="3047" y="176784"/>
                </a:lnTo>
                <a:lnTo>
                  <a:pt x="4571" y="170688"/>
                </a:lnTo>
                <a:lnTo>
                  <a:pt x="9143" y="164592"/>
                </a:lnTo>
                <a:lnTo>
                  <a:pt x="12191" y="158496"/>
                </a:lnTo>
                <a:lnTo>
                  <a:pt x="50291" y="132588"/>
                </a:lnTo>
                <a:lnTo>
                  <a:pt x="35052" y="126492"/>
                </a:lnTo>
                <a:lnTo>
                  <a:pt x="30479" y="121920"/>
                </a:lnTo>
                <a:lnTo>
                  <a:pt x="24383" y="118872"/>
                </a:lnTo>
                <a:lnTo>
                  <a:pt x="21335" y="114300"/>
                </a:lnTo>
                <a:lnTo>
                  <a:pt x="16764" y="109728"/>
                </a:lnTo>
                <a:lnTo>
                  <a:pt x="13715" y="105156"/>
                </a:lnTo>
                <a:lnTo>
                  <a:pt x="12191" y="100584"/>
                </a:lnTo>
                <a:lnTo>
                  <a:pt x="10667" y="94488"/>
                </a:lnTo>
                <a:lnTo>
                  <a:pt x="9143" y="89916"/>
                </a:lnTo>
                <a:lnTo>
                  <a:pt x="7619" y="83820"/>
                </a:lnTo>
                <a:lnTo>
                  <a:pt x="7619" y="76200"/>
                </a:lnTo>
                <a:lnTo>
                  <a:pt x="19216" y="38909"/>
                </a:lnTo>
                <a:lnTo>
                  <a:pt x="53149" y="12001"/>
                </a:lnTo>
                <a:lnTo>
                  <a:pt x="73151" y="6096"/>
                </a:lnTo>
                <a:lnTo>
                  <a:pt x="83986" y="3214"/>
                </a:lnTo>
                <a:lnTo>
                  <a:pt x="95821" y="1333"/>
                </a:lnTo>
                <a:lnTo>
                  <a:pt x="108513" y="309"/>
                </a:lnTo>
                <a:lnTo>
                  <a:pt x="121919" y="0"/>
                </a:lnTo>
                <a:lnTo>
                  <a:pt x="128754" y="23"/>
                </a:lnTo>
                <a:lnTo>
                  <a:pt x="167759" y="5595"/>
                </a:lnTo>
                <a:lnTo>
                  <a:pt x="173735" y="7620"/>
                </a:lnTo>
                <a:lnTo>
                  <a:pt x="188975" y="10667"/>
                </a:lnTo>
                <a:lnTo>
                  <a:pt x="193547" y="13716"/>
                </a:lnTo>
                <a:lnTo>
                  <a:pt x="199643" y="15240"/>
                </a:lnTo>
                <a:lnTo>
                  <a:pt x="205739" y="18288"/>
                </a:lnTo>
                <a:lnTo>
                  <a:pt x="207263" y="21336"/>
                </a:lnTo>
                <a:lnTo>
                  <a:pt x="208787" y="21336"/>
                </a:lnTo>
                <a:lnTo>
                  <a:pt x="208787" y="22860"/>
                </a:lnTo>
                <a:lnTo>
                  <a:pt x="210311" y="24384"/>
                </a:lnTo>
                <a:lnTo>
                  <a:pt x="210311" y="28955"/>
                </a:lnTo>
                <a:lnTo>
                  <a:pt x="211835" y="30479"/>
                </a:lnTo>
                <a:lnTo>
                  <a:pt x="211835" y="51816"/>
                </a:lnTo>
                <a:lnTo>
                  <a:pt x="114299" y="51816"/>
                </a:lnTo>
                <a:lnTo>
                  <a:pt x="106679" y="53340"/>
                </a:lnTo>
                <a:lnTo>
                  <a:pt x="74675" y="77724"/>
                </a:lnTo>
                <a:lnTo>
                  <a:pt x="74675" y="85344"/>
                </a:lnTo>
                <a:lnTo>
                  <a:pt x="108203" y="109728"/>
                </a:lnTo>
                <a:lnTo>
                  <a:pt x="167639" y="109728"/>
                </a:lnTo>
                <a:lnTo>
                  <a:pt x="169163" y="111252"/>
                </a:lnTo>
                <a:lnTo>
                  <a:pt x="170687" y="111252"/>
                </a:lnTo>
                <a:lnTo>
                  <a:pt x="172211" y="112776"/>
                </a:lnTo>
                <a:lnTo>
                  <a:pt x="172211" y="114300"/>
                </a:lnTo>
                <a:lnTo>
                  <a:pt x="173735" y="115824"/>
                </a:lnTo>
                <a:lnTo>
                  <a:pt x="173735" y="118872"/>
                </a:lnTo>
                <a:lnTo>
                  <a:pt x="175259" y="121920"/>
                </a:lnTo>
                <a:lnTo>
                  <a:pt x="175259" y="144780"/>
                </a:lnTo>
                <a:lnTo>
                  <a:pt x="173735" y="147828"/>
                </a:lnTo>
                <a:lnTo>
                  <a:pt x="173735" y="149352"/>
                </a:lnTo>
                <a:lnTo>
                  <a:pt x="172211" y="152400"/>
                </a:lnTo>
                <a:lnTo>
                  <a:pt x="172211" y="153924"/>
                </a:lnTo>
                <a:lnTo>
                  <a:pt x="170687" y="155448"/>
                </a:lnTo>
                <a:lnTo>
                  <a:pt x="169163" y="155448"/>
                </a:lnTo>
                <a:lnTo>
                  <a:pt x="167639" y="156972"/>
                </a:lnTo>
                <a:lnTo>
                  <a:pt x="111251" y="156972"/>
                </a:lnTo>
                <a:lnTo>
                  <a:pt x="103631" y="158496"/>
                </a:lnTo>
                <a:lnTo>
                  <a:pt x="85343" y="163068"/>
                </a:lnTo>
                <a:lnTo>
                  <a:pt x="82295" y="166116"/>
                </a:lnTo>
                <a:lnTo>
                  <a:pt x="77723" y="169164"/>
                </a:lnTo>
                <a:lnTo>
                  <a:pt x="74675" y="172212"/>
                </a:lnTo>
                <a:lnTo>
                  <a:pt x="73151" y="175260"/>
                </a:lnTo>
                <a:lnTo>
                  <a:pt x="70103" y="184404"/>
                </a:lnTo>
                <a:lnTo>
                  <a:pt x="70103" y="193548"/>
                </a:lnTo>
                <a:lnTo>
                  <a:pt x="100583" y="217932"/>
                </a:lnTo>
                <a:lnTo>
                  <a:pt x="128015" y="220980"/>
                </a:lnTo>
                <a:lnTo>
                  <a:pt x="214883" y="220980"/>
                </a:lnTo>
                <a:lnTo>
                  <a:pt x="214883" y="242316"/>
                </a:lnTo>
                <a:lnTo>
                  <a:pt x="213359" y="245364"/>
                </a:lnTo>
                <a:lnTo>
                  <a:pt x="213359" y="248412"/>
                </a:lnTo>
                <a:lnTo>
                  <a:pt x="211835" y="249936"/>
                </a:lnTo>
                <a:lnTo>
                  <a:pt x="211835" y="251460"/>
                </a:lnTo>
                <a:lnTo>
                  <a:pt x="208787" y="254508"/>
                </a:lnTo>
                <a:lnTo>
                  <a:pt x="196595" y="260604"/>
                </a:lnTo>
                <a:lnTo>
                  <a:pt x="190499" y="262128"/>
                </a:lnTo>
                <a:lnTo>
                  <a:pt x="182879" y="265176"/>
                </a:lnTo>
                <a:lnTo>
                  <a:pt x="173735" y="266700"/>
                </a:lnTo>
                <a:lnTo>
                  <a:pt x="167735" y="268724"/>
                </a:lnTo>
                <a:lnTo>
                  <a:pt x="161162" y="270319"/>
                </a:lnTo>
                <a:lnTo>
                  <a:pt x="124444" y="274296"/>
                </a:lnTo>
                <a:lnTo>
                  <a:pt x="117347" y="274320"/>
                </a:lnTo>
                <a:close/>
              </a:path>
              <a:path w="215264" h="274319">
                <a:moveTo>
                  <a:pt x="207263" y="73152"/>
                </a:moveTo>
                <a:lnTo>
                  <a:pt x="201167" y="73152"/>
                </a:lnTo>
                <a:lnTo>
                  <a:pt x="198119" y="71628"/>
                </a:lnTo>
                <a:lnTo>
                  <a:pt x="193547" y="70104"/>
                </a:lnTo>
                <a:lnTo>
                  <a:pt x="188975" y="67056"/>
                </a:lnTo>
                <a:lnTo>
                  <a:pt x="182879" y="65532"/>
                </a:lnTo>
                <a:lnTo>
                  <a:pt x="170687" y="59436"/>
                </a:lnTo>
                <a:lnTo>
                  <a:pt x="163067" y="57912"/>
                </a:lnTo>
                <a:lnTo>
                  <a:pt x="153923" y="54864"/>
                </a:lnTo>
                <a:lnTo>
                  <a:pt x="146804" y="53744"/>
                </a:lnTo>
                <a:lnTo>
                  <a:pt x="139255" y="52768"/>
                </a:lnTo>
                <a:lnTo>
                  <a:pt x="131421" y="52077"/>
                </a:lnTo>
                <a:lnTo>
                  <a:pt x="123443" y="51816"/>
                </a:lnTo>
                <a:lnTo>
                  <a:pt x="211835" y="51816"/>
                </a:lnTo>
                <a:lnTo>
                  <a:pt x="211835" y="64008"/>
                </a:lnTo>
                <a:lnTo>
                  <a:pt x="210311" y="67056"/>
                </a:lnTo>
                <a:lnTo>
                  <a:pt x="210311" y="68580"/>
                </a:lnTo>
                <a:lnTo>
                  <a:pt x="208787" y="70104"/>
                </a:lnTo>
                <a:lnTo>
                  <a:pt x="208787" y="71628"/>
                </a:lnTo>
                <a:lnTo>
                  <a:pt x="207263" y="71628"/>
                </a:lnTo>
                <a:lnTo>
                  <a:pt x="207263" y="73152"/>
                </a:lnTo>
                <a:close/>
              </a:path>
              <a:path w="215264" h="274319">
                <a:moveTo>
                  <a:pt x="214883" y="220980"/>
                </a:moveTo>
                <a:lnTo>
                  <a:pt x="128015" y="220980"/>
                </a:lnTo>
                <a:lnTo>
                  <a:pt x="135993" y="220718"/>
                </a:lnTo>
                <a:lnTo>
                  <a:pt x="143827" y="220027"/>
                </a:lnTo>
                <a:lnTo>
                  <a:pt x="151376" y="219051"/>
                </a:lnTo>
                <a:lnTo>
                  <a:pt x="167639" y="216408"/>
                </a:lnTo>
                <a:lnTo>
                  <a:pt x="175259" y="213360"/>
                </a:lnTo>
                <a:lnTo>
                  <a:pt x="181355" y="211836"/>
                </a:lnTo>
                <a:lnTo>
                  <a:pt x="188975" y="208788"/>
                </a:lnTo>
                <a:lnTo>
                  <a:pt x="193547" y="205740"/>
                </a:lnTo>
                <a:lnTo>
                  <a:pt x="202691" y="202692"/>
                </a:lnTo>
                <a:lnTo>
                  <a:pt x="205739" y="201168"/>
                </a:lnTo>
                <a:lnTo>
                  <a:pt x="210311" y="201168"/>
                </a:lnTo>
                <a:lnTo>
                  <a:pt x="213359" y="204216"/>
                </a:lnTo>
                <a:lnTo>
                  <a:pt x="213359" y="207264"/>
                </a:lnTo>
                <a:lnTo>
                  <a:pt x="214883" y="210312"/>
                </a:lnTo>
                <a:lnTo>
                  <a:pt x="214883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4139" y="545591"/>
            <a:ext cx="248920" cy="367665"/>
          </a:xfrm>
          <a:custGeom>
            <a:avLst/>
            <a:gdLst/>
            <a:ahLst/>
            <a:cxnLst/>
            <a:rect l="l" t="t" r="r" b="b"/>
            <a:pathLst>
              <a:path w="248919" h="367665">
                <a:moveTo>
                  <a:pt x="67056" y="361188"/>
                </a:moveTo>
                <a:lnTo>
                  <a:pt x="1524" y="361188"/>
                </a:lnTo>
                <a:lnTo>
                  <a:pt x="0" y="359664"/>
                </a:lnTo>
                <a:lnTo>
                  <a:pt x="54" y="135636"/>
                </a:lnTo>
                <a:lnTo>
                  <a:pt x="4500" y="93654"/>
                </a:lnTo>
                <a:lnTo>
                  <a:pt x="16764" y="56959"/>
                </a:lnTo>
                <a:lnTo>
                  <a:pt x="48577" y="21717"/>
                </a:lnTo>
                <a:lnTo>
                  <a:pt x="96012" y="2286"/>
                </a:lnTo>
                <a:lnTo>
                  <a:pt x="126492" y="0"/>
                </a:lnTo>
                <a:lnTo>
                  <a:pt x="141041" y="571"/>
                </a:lnTo>
                <a:lnTo>
                  <a:pt x="179832" y="9144"/>
                </a:lnTo>
                <a:lnTo>
                  <a:pt x="217932" y="33528"/>
                </a:lnTo>
                <a:lnTo>
                  <a:pt x="232099" y="56388"/>
                </a:lnTo>
                <a:lnTo>
                  <a:pt x="123444" y="56388"/>
                </a:lnTo>
                <a:lnTo>
                  <a:pt x="116609" y="56697"/>
                </a:lnTo>
                <a:lnTo>
                  <a:pt x="80772" y="79248"/>
                </a:lnTo>
                <a:lnTo>
                  <a:pt x="69532" y="119824"/>
                </a:lnTo>
                <a:lnTo>
                  <a:pt x="68580" y="135636"/>
                </a:lnTo>
                <a:lnTo>
                  <a:pt x="68580" y="193548"/>
                </a:lnTo>
                <a:lnTo>
                  <a:pt x="101346" y="214717"/>
                </a:lnTo>
                <a:lnTo>
                  <a:pt x="121920" y="217932"/>
                </a:lnTo>
                <a:lnTo>
                  <a:pt x="232681" y="217932"/>
                </a:lnTo>
                <a:lnTo>
                  <a:pt x="231648" y="220218"/>
                </a:lnTo>
                <a:lnTo>
                  <a:pt x="225361" y="230457"/>
                </a:lnTo>
                <a:lnTo>
                  <a:pt x="217932" y="239268"/>
                </a:lnTo>
                <a:lnTo>
                  <a:pt x="210526" y="247816"/>
                </a:lnTo>
                <a:lnTo>
                  <a:pt x="206309" y="251460"/>
                </a:lnTo>
                <a:lnTo>
                  <a:pt x="67056" y="251460"/>
                </a:lnTo>
                <a:lnTo>
                  <a:pt x="67056" y="262128"/>
                </a:lnTo>
                <a:lnTo>
                  <a:pt x="68580" y="266700"/>
                </a:lnTo>
                <a:lnTo>
                  <a:pt x="68580" y="359664"/>
                </a:lnTo>
                <a:lnTo>
                  <a:pt x="67056" y="361188"/>
                </a:lnTo>
                <a:close/>
              </a:path>
              <a:path w="248919" h="367665">
                <a:moveTo>
                  <a:pt x="232681" y="217932"/>
                </a:moveTo>
                <a:lnTo>
                  <a:pt x="121920" y="217932"/>
                </a:lnTo>
                <a:lnTo>
                  <a:pt x="129397" y="217622"/>
                </a:lnTo>
                <a:lnTo>
                  <a:pt x="136017" y="216598"/>
                </a:lnTo>
                <a:lnTo>
                  <a:pt x="142065" y="214717"/>
                </a:lnTo>
                <a:lnTo>
                  <a:pt x="147828" y="211836"/>
                </a:lnTo>
                <a:lnTo>
                  <a:pt x="155448" y="208788"/>
                </a:lnTo>
                <a:lnTo>
                  <a:pt x="173736" y="170688"/>
                </a:lnTo>
                <a:lnTo>
                  <a:pt x="176784" y="138684"/>
                </a:lnTo>
                <a:lnTo>
                  <a:pt x="176522" y="129801"/>
                </a:lnTo>
                <a:lnTo>
                  <a:pt x="170307" y="91630"/>
                </a:lnTo>
                <a:lnTo>
                  <a:pt x="164592" y="79248"/>
                </a:lnTo>
                <a:lnTo>
                  <a:pt x="161544" y="71628"/>
                </a:lnTo>
                <a:lnTo>
                  <a:pt x="123444" y="56388"/>
                </a:lnTo>
                <a:lnTo>
                  <a:pt x="232099" y="56388"/>
                </a:lnTo>
                <a:lnTo>
                  <a:pt x="246316" y="103632"/>
                </a:lnTo>
                <a:lnTo>
                  <a:pt x="248412" y="135636"/>
                </a:lnTo>
                <a:lnTo>
                  <a:pt x="247864" y="152233"/>
                </a:lnTo>
                <a:lnTo>
                  <a:pt x="246316" y="167830"/>
                </a:lnTo>
                <a:lnTo>
                  <a:pt x="243911" y="182570"/>
                </a:lnTo>
                <a:lnTo>
                  <a:pt x="240792" y="196596"/>
                </a:lnTo>
                <a:lnTo>
                  <a:pt x="236791" y="208835"/>
                </a:lnTo>
                <a:lnTo>
                  <a:pt x="232681" y="217932"/>
                </a:lnTo>
                <a:close/>
              </a:path>
              <a:path w="248919" h="367665">
                <a:moveTo>
                  <a:pt x="134112" y="274319"/>
                </a:moveTo>
                <a:lnTo>
                  <a:pt x="121920" y="274319"/>
                </a:lnTo>
                <a:lnTo>
                  <a:pt x="115824" y="272795"/>
                </a:lnTo>
                <a:lnTo>
                  <a:pt x="109728" y="272795"/>
                </a:lnTo>
                <a:lnTo>
                  <a:pt x="97536" y="269748"/>
                </a:lnTo>
                <a:lnTo>
                  <a:pt x="91440" y="266700"/>
                </a:lnTo>
                <a:lnTo>
                  <a:pt x="86868" y="265176"/>
                </a:lnTo>
                <a:lnTo>
                  <a:pt x="80772" y="262128"/>
                </a:lnTo>
                <a:lnTo>
                  <a:pt x="71628" y="256031"/>
                </a:lnTo>
                <a:lnTo>
                  <a:pt x="67056" y="251460"/>
                </a:lnTo>
                <a:lnTo>
                  <a:pt x="206309" y="251460"/>
                </a:lnTo>
                <a:lnTo>
                  <a:pt x="172045" y="269176"/>
                </a:lnTo>
                <a:lnTo>
                  <a:pt x="147518" y="273748"/>
                </a:lnTo>
                <a:lnTo>
                  <a:pt x="134112" y="274319"/>
                </a:lnTo>
                <a:close/>
              </a:path>
              <a:path w="248919" h="367665">
                <a:moveTo>
                  <a:pt x="59436" y="365760"/>
                </a:moveTo>
                <a:lnTo>
                  <a:pt x="9144" y="365760"/>
                </a:lnTo>
                <a:lnTo>
                  <a:pt x="7620" y="364236"/>
                </a:lnTo>
                <a:lnTo>
                  <a:pt x="4572" y="362712"/>
                </a:lnTo>
                <a:lnTo>
                  <a:pt x="3048" y="361188"/>
                </a:lnTo>
                <a:lnTo>
                  <a:pt x="65532" y="361188"/>
                </a:lnTo>
                <a:lnTo>
                  <a:pt x="64008" y="362712"/>
                </a:lnTo>
                <a:lnTo>
                  <a:pt x="60960" y="364236"/>
                </a:lnTo>
                <a:lnTo>
                  <a:pt x="59436" y="365760"/>
                </a:lnTo>
                <a:close/>
              </a:path>
              <a:path w="248919" h="367665">
                <a:moveTo>
                  <a:pt x="45720" y="367284"/>
                </a:moveTo>
                <a:lnTo>
                  <a:pt x="21336" y="367284"/>
                </a:lnTo>
                <a:lnTo>
                  <a:pt x="18288" y="365760"/>
                </a:lnTo>
                <a:lnTo>
                  <a:pt x="50292" y="365760"/>
                </a:lnTo>
                <a:lnTo>
                  <a:pt x="45720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5879" y="545591"/>
            <a:ext cx="701040" cy="367665"/>
          </a:xfrm>
          <a:custGeom>
            <a:avLst/>
            <a:gdLst/>
            <a:ahLst/>
            <a:cxnLst/>
            <a:rect l="l" t="t" r="r" b="b"/>
            <a:pathLst>
              <a:path w="701039" h="367665">
                <a:moveTo>
                  <a:pt x="126492" y="219456"/>
                </a:moveTo>
                <a:lnTo>
                  <a:pt x="124968" y="216408"/>
                </a:lnTo>
                <a:lnTo>
                  <a:pt x="124968" y="214884"/>
                </a:lnTo>
                <a:lnTo>
                  <a:pt x="121920" y="211836"/>
                </a:lnTo>
                <a:lnTo>
                  <a:pt x="117348" y="211836"/>
                </a:lnTo>
                <a:lnTo>
                  <a:pt x="115824" y="213360"/>
                </a:lnTo>
                <a:lnTo>
                  <a:pt x="114300" y="213360"/>
                </a:lnTo>
                <a:lnTo>
                  <a:pt x="111252" y="214884"/>
                </a:lnTo>
                <a:lnTo>
                  <a:pt x="108204" y="214884"/>
                </a:lnTo>
                <a:lnTo>
                  <a:pt x="105156" y="216408"/>
                </a:lnTo>
                <a:lnTo>
                  <a:pt x="89916" y="216408"/>
                </a:lnTo>
                <a:lnTo>
                  <a:pt x="85344" y="214884"/>
                </a:lnTo>
                <a:lnTo>
                  <a:pt x="79248" y="211836"/>
                </a:lnTo>
                <a:lnTo>
                  <a:pt x="76200" y="208788"/>
                </a:lnTo>
                <a:lnTo>
                  <a:pt x="73152" y="202692"/>
                </a:lnTo>
                <a:lnTo>
                  <a:pt x="70104" y="193548"/>
                </a:lnTo>
                <a:lnTo>
                  <a:pt x="70104" y="187452"/>
                </a:lnTo>
                <a:lnTo>
                  <a:pt x="68580" y="181356"/>
                </a:lnTo>
                <a:lnTo>
                  <a:pt x="68580" y="12192"/>
                </a:lnTo>
                <a:lnTo>
                  <a:pt x="67056" y="10668"/>
                </a:lnTo>
                <a:lnTo>
                  <a:pt x="67056" y="9144"/>
                </a:lnTo>
                <a:lnTo>
                  <a:pt x="64008" y="7620"/>
                </a:lnTo>
                <a:lnTo>
                  <a:pt x="62484" y="7620"/>
                </a:lnTo>
                <a:lnTo>
                  <a:pt x="59436" y="6096"/>
                </a:lnTo>
                <a:lnTo>
                  <a:pt x="54864" y="6096"/>
                </a:lnTo>
                <a:lnTo>
                  <a:pt x="51816" y="4572"/>
                </a:lnTo>
                <a:lnTo>
                  <a:pt x="18288" y="4572"/>
                </a:lnTo>
                <a:lnTo>
                  <a:pt x="13716" y="6096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7620"/>
                </a:lnTo>
                <a:lnTo>
                  <a:pt x="1524" y="10668"/>
                </a:lnTo>
                <a:lnTo>
                  <a:pt x="1524" y="12192"/>
                </a:lnTo>
                <a:lnTo>
                  <a:pt x="0" y="13716"/>
                </a:lnTo>
                <a:lnTo>
                  <a:pt x="88" y="187452"/>
                </a:lnTo>
                <a:lnTo>
                  <a:pt x="7150" y="232625"/>
                </a:lnTo>
                <a:lnTo>
                  <a:pt x="35229" y="266280"/>
                </a:lnTo>
                <a:lnTo>
                  <a:pt x="76200" y="274320"/>
                </a:lnTo>
                <a:lnTo>
                  <a:pt x="91440" y="274320"/>
                </a:lnTo>
                <a:lnTo>
                  <a:pt x="96012" y="272796"/>
                </a:lnTo>
                <a:lnTo>
                  <a:pt x="100584" y="272796"/>
                </a:lnTo>
                <a:lnTo>
                  <a:pt x="103632" y="271272"/>
                </a:lnTo>
                <a:lnTo>
                  <a:pt x="108204" y="271272"/>
                </a:lnTo>
                <a:lnTo>
                  <a:pt x="117348" y="266700"/>
                </a:lnTo>
                <a:lnTo>
                  <a:pt x="120396" y="266700"/>
                </a:lnTo>
                <a:lnTo>
                  <a:pt x="121920" y="263652"/>
                </a:lnTo>
                <a:lnTo>
                  <a:pt x="124968" y="260604"/>
                </a:lnTo>
                <a:lnTo>
                  <a:pt x="124968" y="256032"/>
                </a:lnTo>
                <a:lnTo>
                  <a:pt x="126492" y="251460"/>
                </a:lnTo>
                <a:lnTo>
                  <a:pt x="126492" y="219456"/>
                </a:lnTo>
                <a:close/>
              </a:path>
              <a:path w="701039" h="367665">
                <a:moveTo>
                  <a:pt x="409778" y="128955"/>
                </a:moveTo>
                <a:lnTo>
                  <a:pt x="405460" y="90614"/>
                </a:lnTo>
                <a:lnTo>
                  <a:pt x="392988" y="54864"/>
                </a:lnTo>
                <a:lnTo>
                  <a:pt x="392620" y="54102"/>
                </a:lnTo>
                <a:lnTo>
                  <a:pt x="361378" y="19812"/>
                </a:lnTo>
                <a:lnTo>
                  <a:pt x="339775" y="9131"/>
                </a:lnTo>
                <a:lnTo>
                  <a:pt x="339775" y="140208"/>
                </a:lnTo>
                <a:lnTo>
                  <a:pt x="339598" y="146926"/>
                </a:lnTo>
                <a:lnTo>
                  <a:pt x="331851" y="186309"/>
                </a:lnTo>
                <a:lnTo>
                  <a:pt x="306324" y="213360"/>
                </a:lnTo>
                <a:lnTo>
                  <a:pt x="300329" y="216242"/>
                </a:lnTo>
                <a:lnTo>
                  <a:pt x="293751" y="218122"/>
                </a:lnTo>
                <a:lnTo>
                  <a:pt x="286613" y="219151"/>
                </a:lnTo>
                <a:lnTo>
                  <a:pt x="278892" y="219456"/>
                </a:lnTo>
                <a:lnTo>
                  <a:pt x="270941" y="219151"/>
                </a:lnTo>
                <a:lnTo>
                  <a:pt x="231648" y="196596"/>
                </a:lnTo>
                <a:lnTo>
                  <a:pt x="220408" y="154305"/>
                </a:lnTo>
                <a:lnTo>
                  <a:pt x="219544" y="134112"/>
                </a:lnTo>
                <a:lnTo>
                  <a:pt x="219722" y="127406"/>
                </a:lnTo>
                <a:lnTo>
                  <a:pt x="227457" y="88582"/>
                </a:lnTo>
                <a:lnTo>
                  <a:pt x="252984" y="60960"/>
                </a:lnTo>
                <a:lnTo>
                  <a:pt x="258991" y="58089"/>
                </a:lnTo>
                <a:lnTo>
                  <a:pt x="265557" y="56197"/>
                </a:lnTo>
                <a:lnTo>
                  <a:pt x="272707" y="55181"/>
                </a:lnTo>
                <a:lnTo>
                  <a:pt x="280416" y="54864"/>
                </a:lnTo>
                <a:lnTo>
                  <a:pt x="288378" y="55181"/>
                </a:lnTo>
                <a:lnTo>
                  <a:pt x="323951" y="73825"/>
                </a:lnTo>
                <a:lnTo>
                  <a:pt x="337934" y="112522"/>
                </a:lnTo>
                <a:lnTo>
                  <a:pt x="339775" y="140208"/>
                </a:lnTo>
                <a:lnTo>
                  <a:pt x="339775" y="9131"/>
                </a:lnTo>
                <a:lnTo>
                  <a:pt x="326948" y="5143"/>
                </a:lnTo>
                <a:lnTo>
                  <a:pt x="313182" y="2286"/>
                </a:lnTo>
                <a:lnTo>
                  <a:pt x="298284" y="571"/>
                </a:lnTo>
                <a:lnTo>
                  <a:pt x="281940" y="0"/>
                </a:lnTo>
                <a:lnTo>
                  <a:pt x="266255" y="596"/>
                </a:lnTo>
                <a:lnTo>
                  <a:pt x="224028" y="10668"/>
                </a:lnTo>
                <a:lnTo>
                  <a:pt x="182880" y="38100"/>
                </a:lnTo>
                <a:lnTo>
                  <a:pt x="161886" y="70040"/>
                </a:lnTo>
                <a:lnTo>
                  <a:pt x="151447" y="110109"/>
                </a:lnTo>
                <a:lnTo>
                  <a:pt x="149466" y="137160"/>
                </a:lnTo>
                <a:lnTo>
                  <a:pt x="149567" y="146024"/>
                </a:lnTo>
                <a:lnTo>
                  <a:pt x="156972" y="196596"/>
                </a:lnTo>
                <a:lnTo>
                  <a:pt x="179832" y="239268"/>
                </a:lnTo>
                <a:lnTo>
                  <a:pt x="219456" y="265176"/>
                </a:lnTo>
                <a:lnTo>
                  <a:pt x="260400" y="273748"/>
                </a:lnTo>
                <a:lnTo>
                  <a:pt x="275844" y="274320"/>
                </a:lnTo>
                <a:lnTo>
                  <a:pt x="292417" y="273735"/>
                </a:lnTo>
                <a:lnTo>
                  <a:pt x="335280" y="263652"/>
                </a:lnTo>
                <a:lnTo>
                  <a:pt x="376428" y="236220"/>
                </a:lnTo>
                <a:lnTo>
                  <a:pt x="397433" y="204076"/>
                </a:lnTo>
                <a:lnTo>
                  <a:pt x="407860" y="164211"/>
                </a:lnTo>
                <a:lnTo>
                  <a:pt x="409752" y="140208"/>
                </a:lnTo>
                <a:lnTo>
                  <a:pt x="409778" y="128955"/>
                </a:lnTo>
                <a:close/>
              </a:path>
              <a:path w="701039" h="367665">
                <a:moveTo>
                  <a:pt x="700989" y="138684"/>
                </a:moveTo>
                <a:lnTo>
                  <a:pt x="697191" y="89344"/>
                </a:lnTo>
                <a:lnTo>
                  <a:pt x="684276" y="53149"/>
                </a:lnTo>
                <a:lnTo>
                  <a:pt x="653224" y="19050"/>
                </a:lnTo>
                <a:lnTo>
                  <a:pt x="629348" y="8089"/>
                </a:lnTo>
                <a:lnTo>
                  <a:pt x="629348" y="127660"/>
                </a:lnTo>
                <a:lnTo>
                  <a:pt x="629221" y="155829"/>
                </a:lnTo>
                <a:lnTo>
                  <a:pt x="618744" y="196596"/>
                </a:lnTo>
                <a:lnTo>
                  <a:pt x="600456" y="211836"/>
                </a:lnTo>
                <a:lnTo>
                  <a:pt x="594360" y="216408"/>
                </a:lnTo>
                <a:lnTo>
                  <a:pt x="585216" y="217932"/>
                </a:lnTo>
                <a:lnTo>
                  <a:pt x="576072" y="217932"/>
                </a:lnTo>
                <a:lnTo>
                  <a:pt x="534162" y="203835"/>
                </a:lnTo>
                <a:lnTo>
                  <a:pt x="521208" y="193548"/>
                </a:lnTo>
                <a:lnTo>
                  <a:pt x="521208" y="135636"/>
                </a:lnTo>
                <a:lnTo>
                  <a:pt x="526567" y="97688"/>
                </a:lnTo>
                <a:lnTo>
                  <a:pt x="551688" y="62484"/>
                </a:lnTo>
                <a:lnTo>
                  <a:pt x="577596" y="56388"/>
                </a:lnTo>
                <a:lnTo>
                  <a:pt x="586740" y="56388"/>
                </a:lnTo>
                <a:lnTo>
                  <a:pt x="618744" y="79248"/>
                </a:lnTo>
                <a:lnTo>
                  <a:pt x="629221" y="121348"/>
                </a:lnTo>
                <a:lnTo>
                  <a:pt x="629348" y="127660"/>
                </a:lnTo>
                <a:lnTo>
                  <a:pt x="629348" y="8089"/>
                </a:lnTo>
                <a:lnTo>
                  <a:pt x="620699" y="5143"/>
                </a:lnTo>
                <a:lnTo>
                  <a:pt x="608076" y="2286"/>
                </a:lnTo>
                <a:lnTo>
                  <a:pt x="594321" y="571"/>
                </a:lnTo>
                <a:lnTo>
                  <a:pt x="579120" y="0"/>
                </a:lnTo>
                <a:lnTo>
                  <a:pt x="563676" y="571"/>
                </a:lnTo>
                <a:lnTo>
                  <a:pt x="522732" y="9144"/>
                </a:lnTo>
                <a:lnTo>
                  <a:pt x="484632" y="36576"/>
                </a:lnTo>
                <a:lnTo>
                  <a:pt x="460248" y="80772"/>
                </a:lnTo>
                <a:lnTo>
                  <a:pt x="453186" y="121716"/>
                </a:lnTo>
                <a:lnTo>
                  <a:pt x="452628" y="356616"/>
                </a:lnTo>
                <a:lnTo>
                  <a:pt x="454152" y="359664"/>
                </a:lnTo>
                <a:lnTo>
                  <a:pt x="454152" y="361188"/>
                </a:lnTo>
                <a:lnTo>
                  <a:pt x="455676" y="361188"/>
                </a:lnTo>
                <a:lnTo>
                  <a:pt x="457200" y="362712"/>
                </a:lnTo>
                <a:lnTo>
                  <a:pt x="463296" y="365760"/>
                </a:lnTo>
                <a:lnTo>
                  <a:pt x="470916" y="365760"/>
                </a:lnTo>
                <a:lnTo>
                  <a:pt x="475488" y="367284"/>
                </a:lnTo>
                <a:lnTo>
                  <a:pt x="499872" y="367284"/>
                </a:lnTo>
                <a:lnTo>
                  <a:pt x="504444" y="365760"/>
                </a:lnTo>
                <a:lnTo>
                  <a:pt x="512064" y="365760"/>
                </a:lnTo>
                <a:lnTo>
                  <a:pt x="518160" y="362712"/>
                </a:lnTo>
                <a:lnTo>
                  <a:pt x="521208" y="359664"/>
                </a:lnTo>
                <a:lnTo>
                  <a:pt x="521208" y="256032"/>
                </a:lnTo>
                <a:lnTo>
                  <a:pt x="519684" y="251460"/>
                </a:lnTo>
                <a:lnTo>
                  <a:pt x="524256" y="256032"/>
                </a:lnTo>
                <a:lnTo>
                  <a:pt x="528828" y="259080"/>
                </a:lnTo>
                <a:lnTo>
                  <a:pt x="534924" y="262128"/>
                </a:lnTo>
                <a:lnTo>
                  <a:pt x="539496" y="265176"/>
                </a:lnTo>
                <a:lnTo>
                  <a:pt x="545592" y="266700"/>
                </a:lnTo>
                <a:lnTo>
                  <a:pt x="551688" y="269748"/>
                </a:lnTo>
                <a:lnTo>
                  <a:pt x="563880" y="272796"/>
                </a:lnTo>
                <a:lnTo>
                  <a:pt x="569976" y="272796"/>
                </a:lnTo>
                <a:lnTo>
                  <a:pt x="576072" y="274320"/>
                </a:lnTo>
                <a:lnTo>
                  <a:pt x="588264" y="274320"/>
                </a:lnTo>
                <a:lnTo>
                  <a:pt x="635508" y="265176"/>
                </a:lnTo>
                <a:lnTo>
                  <a:pt x="659752" y="251460"/>
                </a:lnTo>
                <a:lnTo>
                  <a:pt x="664019" y="247827"/>
                </a:lnTo>
                <a:lnTo>
                  <a:pt x="689444" y="208838"/>
                </a:lnTo>
                <a:lnTo>
                  <a:pt x="699516" y="167830"/>
                </a:lnTo>
                <a:lnTo>
                  <a:pt x="700709" y="152234"/>
                </a:lnTo>
                <a:lnTo>
                  <a:pt x="700989" y="13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7879" y="550163"/>
            <a:ext cx="419100" cy="269875"/>
          </a:xfrm>
          <a:custGeom>
            <a:avLst/>
            <a:gdLst/>
            <a:ahLst/>
            <a:cxnLst/>
            <a:rect l="l" t="t" r="r" b="b"/>
            <a:pathLst>
              <a:path w="419100" h="269875">
                <a:moveTo>
                  <a:pt x="126492" y="227076"/>
                </a:moveTo>
                <a:lnTo>
                  <a:pt x="124968" y="222504"/>
                </a:lnTo>
                <a:lnTo>
                  <a:pt x="124968" y="214884"/>
                </a:lnTo>
                <a:lnTo>
                  <a:pt x="123444" y="211836"/>
                </a:lnTo>
                <a:lnTo>
                  <a:pt x="123444" y="210312"/>
                </a:lnTo>
                <a:lnTo>
                  <a:pt x="120396" y="207264"/>
                </a:lnTo>
                <a:lnTo>
                  <a:pt x="115824" y="207264"/>
                </a:lnTo>
                <a:lnTo>
                  <a:pt x="114300" y="208788"/>
                </a:lnTo>
                <a:lnTo>
                  <a:pt x="112776" y="208788"/>
                </a:lnTo>
                <a:lnTo>
                  <a:pt x="109728" y="210312"/>
                </a:lnTo>
                <a:lnTo>
                  <a:pt x="106680" y="210312"/>
                </a:lnTo>
                <a:lnTo>
                  <a:pt x="103632" y="211836"/>
                </a:lnTo>
                <a:lnTo>
                  <a:pt x="88392" y="211836"/>
                </a:lnTo>
                <a:lnTo>
                  <a:pt x="85344" y="210312"/>
                </a:lnTo>
                <a:lnTo>
                  <a:pt x="80772" y="208788"/>
                </a:lnTo>
                <a:lnTo>
                  <a:pt x="77724" y="207264"/>
                </a:lnTo>
                <a:lnTo>
                  <a:pt x="74676" y="204216"/>
                </a:lnTo>
                <a:lnTo>
                  <a:pt x="71628" y="198120"/>
                </a:lnTo>
                <a:lnTo>
                  <a:pt x="68580" y="188976"/>
                </a:lnTo>
                <a:lnTo>
                  <a:pt x="68580" y="9144"/>
                </a:lnTo>
                <a:lnTo>
                  <a:pt x="65532" y="6096"/>
                </a:lnTo>
                <a:lnTo>
                  <a:pt x="65532" y="4572"/>
                </a:lnTo>
                <a:lnTo>
                  <a:pt x="62484" y="3048"/>
                </a:lnTo>
                <a:lnTo>
                  <a:pt x="60960" y="3048"/>
                </a:lnTo>
                <a:lnTo>
                  <a:pt x="57912" y="1524"/>
                </a:lnTo>
                <a:lnTo>
                  <a:pt x="54864" y="1524"/>
                </a:lnTo>
                <a:lnTo>
                  <a:pt x="50292" y="0"/>
                </a:lnTo>
                <a:lnTo>
                  <a:pt x="16764" y="0"/>
                </a:lnTo>
                <a:lnTo>
                  <a:pt x="12192" y="1524"/>
                </a:lnTo>
                <a:lnTo>
                  <a:pt x="9144" y="1524"/>
                </a:lnTo>
                <a:lnTo>
                  <a:pt x="6096" y="3048"/>
                </a:lnTo>
                <a:lnTo>
                  <a:pt x="3048" y="3048"/>
                </a:lnTo>
                <a:lnTo>
                  <a:pt x="1524" y="4572"/>
                </a:lnTo>
                <a:lnTo>
                  <a:pt x="1524" y="6096"/>
                </a:lnTo>
                <a:lnTo>
                  <a:pt x="0" y="7620"/>
                </a:lnTo>
                <a:lnTo>
                  <a:pt x="0" y="179832"/>
                </a:lnTo>
                <a:lnTo>
                  <a:pt x="266" y="190957"/>
                </a:lnTo>
                <a:lnTo>
                  <a:pt x="8763" y="235648"/>
                </a:lnTo>
                <a:lnTo>
                  <a:pt x="41148" y="265176"/>
                </a:lnTo>
                <a:lnTo>
                  <a:pt x="76200" y="269748"/>
                </a:lnTo>
                <a:lnTo>
                  <a:pt x="89916" y="269748"/>
                </a:lnTo>
                <a:lnTo>
                  <a:pt x="94488" y="268224"/>
                </a:lnTo>
                <a:lnTo>
                  <a:pt x="99060" y="268224"/>
                </a:lnTo>
                <a:lnTo>
                  <a:pt x="102108" y="266700"/>
                </a:lnTo>
                <a:lnTo>
                  <a:pt x="106680" y="266700"/>
                </a:lnTo>
                <a:lnTo>
                  <a:pt x="115824" y="262128"/>
                </a:lnTo>
                <a:lnTo>
                  <a:pt x="118872" y="262128"/>
                </a:lnTo>
                <a:lnTo>
                  <a:pt x="120396" y="259080"/>
                </a:lnTo>
                <a:lnTo>
                  <a:pt x="123444" y="256032"/>
                </a:lnTo>
                <a:lnTo>
                  <a:pt x="124968" y="251460"/>
                </a:lnTo>
                <a:lnTo>
                  <a:pt x="124968" y="246888"/>
                </a:lnTo>
                <a:lnTo>
                  <a:pt x="126492" y="240792"/>
                </a:lnTo>
                <a:lnTo>
                  <a:pt x="126492" y="227076"/>
                </a:lnTo>
                <a:close/>
              </a:path>
              <a:path w="419100" h="269875">
                <a:moveTo>
                  <a:pt x="419100" y="10668"/>
                </a:moveTo>
                <a:lnTo>
                  <a:pt x="417576" y="7620"/>
                </a:lnTo>
                <a:lnTo>
                  <a:pt x="416052" y="6096"/>
                </a:lnTo>
                <a:lnTo>
                  <a:pt x="416052" y="4572"/>
                </a:lnTo>
                <a:lnTo>
                  <a:pt x="414528" y="3048"/>
                </a:lnTo>
                <a:lnTo>
                  <a:pt x="411480" y="1524"/>
                </a:lnTo>
                <a:lnTo>
                  <a:pt x="326123" y="1524"/>
                </a:lnTo>
                <a:lnTo>
                  <a:pt x="326123" y="136398"/>
                </a:lnTo>
                <a:lnTo>
                  <a:pt x="326059" y="144780"/>
                </a:lnTo>
                <a:lnTo>
                  <a:pt x="318439" y="186296"/>
                </a:lnTo>
                <a:lnTo>
                  <a:pt x="283489" y="213741"/>
                </a:lnTo>
                <a:lnTo>
                  <a:pt x="269748" y="214884"/>
                </a:lnTo>
                <a:lnTo>
                  <a:pt x="262039" y="214579"/>
                </a:lnTo>
                <a:lnTo>
                  <a:pt x="225552" y="192024"/>
                </a:lnTo>
                <a:lnTo>
                  <a:pt x="212788" y="152781"/>
                </a:lnTo>
                <a:lnTo>
                  <a:pt x="211937" y="138684"/>
                </a:lnTo>
                <a:lnTo>
                  <a:pt x="211988" y="131254"/>
                </a:lnTo>
                <a:lnTo>
                  <a:pt x="221932" y="89344"/>
                </a:lnTo>
                <a:lnTo>
                  <a:pt x="256844" y="59613"/>
                </a:lnTo>
                <a:lnTo>
                  <a:pt x="280416" y="56388"/>
                </a:lnTo>
                <a:lnTo>
                  <a:pt x="288036" y="56388"/>
                </a:lnTo>
                <a:lnTo>
                  <a:pt x="295656" y="60960"/>
                </a:lnTo>
                <a:lnTo>
                  <a:pt x="304800" y="73152"/>
                </a:lnTo>
                <a:lnTo>
                  <a:pt x="310896" y="79248"/>
                </a:lnTo>
                <a:lnTo>
                  <a:pt x="324612" y="115824"/>
                </a:lnTo>
                <a:lnTo>
                  <a:pt x="326123" y="136398"/>
                </a:lnTo>
                <a:lnTo>
                  <a:pt x="326123" y="1524"/>
                </a:lnTo>
                <a:lnTo>
                  <a:pt x="278892" y="1524"/>
                </a:lnTo>
                <a:lnTo>
                  <a:pt x="262318" y="2095"/>
                </a:lnTo>
                <a:lnTo>
                  <a:pt x="219456" y="10668"/>
                </a:lnTo>
                <a:lnTo>
                  <a:pt x="185597" y="29527"/>
                </a:lnTo>
                <a:lnTo>
                  <a:pt x="155790" y="68541"/>
                </a:lnTo>
                <a:lnTo>
                  <a:pt x="144018" y="108013"/>
                </a:lnTo>
                <a:lnTo>
                  <a:pt x="141846" y="135636"/>
                </a:lnTo>
                <a:lnTo>
                  <a:pt x="141973" y="144780"/>
                </a:lnTo>
                <a:lnTo>
                  <a:pt x="149352" y="193548"/>
                </a:lnTo>
                <a:lnTo>
                  <a:pt x="173736" y="234696"/>
                </a:lnTo>
                <a:lnTo>
                  <a:pt x="211836" y="260604"/>
                </a:lnTo>
                <a:lnTo>
                  <a:pt x="253415" y="269176"/>
                </a:lnTo>
                <a:lnTo>
                  <a:pt x="269748" y="269748"/>
                </a:lnTo>
                <a:lnTo>
                  <a:pt x="284327" y="269163"/>
                </a:lnTo>
                <a:lnTo>
                  <a:pt x="324612" y="259080"/>
                </a:lnTo>
                <a:lnTo>
                  <a:pt x="364236" y="233172"/>
                </a:lnTo>
                <a:lnTo>
                  <a:pt x="387096" y="193548"/>
                </a:lnTo>
                <a:lnTo>
                  <a:pt x="394716" y="144780"/>
                </a:lnTo>
                <a:lnTo>
                  <a:pt x="394639" y="135636"/>
                </a:lnTo>
                <a:lnTo>
                  <a:pt x="385572" y="94488"/>
                </a:lnTo>
                <a:lnTo>
                  <a:pt x="358140" y="56388"/>
                </a:lnTo>
                <a:lnTo>
                  <a:pt x="411480" y="56388"/>
                </a:lnTo>
                <a:lnTo>
                  <a:pt x="414528" y="54864"/>
                </a:lnTo>
                <a:lnTo>
                  <a:pt x="416052" y="50292"/>
                </a:lnTo>
                <a:lnTo>
                  <a:pt x="419100" y="45720"/>
                </a:lnTo>
                <a:lnTo>
                  <a:pt x="41910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2712" y="545591"/>
            <a:ext cx="559435" cy="367665"/>
          </a:xfrm>
          <a:custGeom>
            <a:avLst/>
            <a:gdLst/>
            <a:ahLst/>
            <a:cxnLst/>
            <a:rect l="l" t="t" r="r" b="b"/>
            <a:pathLst>
              <a:path w="559435" h="367665">
                <a:moveTo>
                  <a:pt x="277368" y="222504"/>
                </a:moveTo>
                <a:lnTo>
                  <a:pt x="275844" y="219456"/>
                </a:lnTo>
                <a:lnTo>
                  <a:pt x="275844" y="216408"/>
                </a:lnTo>
                <a:lnTo>
                  <a:pt x="274320" y="214884"/>
                </a:lnTo>
                <a:lnTo>
                  <a:pt x="272796" y="214884"/>
                </a:lnTo>
                <a:lnTo>
                  <a:pt x="271272" y="213360"/>
                </a:lnTo>
                <a:lnTo>
                  <a:pt x="268224" y="213360"/>
                </a:lnTo>
                <a:lnTo>
                  <a:pt x="266700" y="214884"/>
                </a:lnTo>
                <a:lnTo>
                  <a:pt x="262128" y="214884"/>
                </a:lnTo>
                <a:lnTo>
                  <a:pt x="260604" y="216408"/>
                </a:lnTo>
                <a:lnTo>
                  <a:pt x="246888" y="216408"/>
                </a:lnTo>
                <a:lnTo>
                  <a:pt x="243840" y="214884"/>
                </a:lnTo>
                <a:lnTo>
                  <a:pt x="240792" y="213360"/>
                </a:lnTo>
                <a:lnTo>
                  <a:pt x="239268" y="211836"/>
                </a:lnTo>
                <a:lnTo>
                  <a:pt x="237744" y="208788"/>
                </a:lnTo>
                <a:lnTo>
                  <a:pt x="236220" y="207264"/>
                </a:lnTo>
                <a:lnTo>
                  <a:pt x="234696" y="202692"/>
                </a:lnTo>
                <a:lnTo>
                  <a:pt x="234696" y="199644"/>
                </a:lnTo>
                <a:lnTo>
                  <a:pt x="233172" y="195072"/>
                </a:lnTo>
                <a:lnTo>
                  <a:pt x="233172" y="12192"/>
                </a:lnTo>
                <a:lnTo>
                  <a:pt x="228600" y="7620"/>
                </a:lnTo>
                <a:lnTo>
                  <a:pt x="227076" y="7620"/>
                </a:lnTo>
                <a:lnTo>
                  <a:pt x="224028" y="6096"/>
                </a:lnTo>
                <a:lnTo>
                  <a:pt x="220980" y="6096"/>
                </a:lnTo>
                <a:lnTo>
                  <a:pt x="216408" y="4572"/>
                </a:lnTo>
                <a:lnTo>
                  <a:pt x="182880" y="4572"/>
                </a:lnTo>
                <a:lnTo>
                  <a:pt x="178308" y="6096"/>
                </a:lnTo>
                <a:lnTo>
                  <a:pt x="175260" y="6096"/>
                </a:lnTo>
                <a:lnTo>
                  <a:pt x="172212" y="7620"/>
                </a:lnTo>
                <a:lnTo>
                  <a:pt x="169164" y="7620"/>
                </a:lnTo>
                <a:lnTo>
                  <a:pt x="166116" y="10668"/>
                </a:lnTo>
                <a:lnTo>
                  <a:pt x="166116" y="12192"/>
                </a:lnTo>
                <a:lnTo>
                  <a:pt x="164592" y="13716"/>
                </a:lnTo>
                <a:lnTo>
                  <a:pt x="164592" y="178308"/>
                </a:lnTo>
                <a:lnTo>
                  <a:pt x="157734" y="186880"/>
                </a:lnTo>
                <a:lnTo>
                  <a:pt x="123444" y="212598"/>
                </a:lnTo>
                <a:lnTo>
                  <a:pt x="109728" y="214884"/>
                </a:lnTo>
                <a:lnTo>
                  <a:pt x="100241" y="214033"/>
                </a:lnTo>
                <a:lnTo>
                  <a:pt x="71056" y="184975"/>
                </a:lnTo>
                <a:lnTo>
                  <a:pt x="68580" y="163068"/>
                </a:lnTo>
                <a:lnTo>
                  <a:pt x="68580" y="12192"/>
                </a:lnTo>
                <a:lnTo>
                  <a:pt x="64008" y="7620"/>
                </a:lnTo>
                <a:lnTo>
                  <a:pt x="60960" y="7620"/>
                </a:lnTo>
                <a:lnTo>
                  <a:pt x="59436" y="6096"/>
                </a:lnTo>
                <a:lnTo>
                  <a:pt x="54864" y="6096"/>
                </a:lnTo>
                <a:lnTo>
                  <a:pt x="51816" y="4572"/>
                </a:lnTo>
                <a:lnTo>
                  <a:pt x="18288" y="4572"/>
                </a:lnTo>
                <a:lnTo>
                  <a:pt x="13716" y="6096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7620"/>
                </a:lnTo>
                <a:lnTo>
                  <a:pt x="1524" y="10668"/>
                </a:lnTo>
                <a:lnTo>
                  <a:pt x="1524" y="12192"/>
                </a:lnTo>
                <a:lnTo>
                  <a:pt x="0" y="13716"/>
                </a:lnTo>
                <a:lnTo>
                  <a:pt x="0" y="356616"/>
                </a:lnTo>
                <a:lnTo>
                  <a:pt x="1524" y="359664"/>
                </a:lnTo>
                <a:lnTo>
                  <a:pt x="1524" y="361188"/>
                </a:lnTo>
                <a:lnTo>
                  <a:pt x="3048" y="361188"/>
                </a:lnTo>
                <a:lnTo>
                  <a:pt x="4572" y="362712"/>
                </a:lnTo>
                <a:lnTo>
                  <a:pt x="10668" y="365760"/>
                </a:lnTo>
                <a:lnTo>
                  <a:pt x="18288" y="365760"/>
                </a:lnTo>
                <a:lnTo>
                  <a:pt x="22860" y="367284"/>
                </a:lnTo>
                <a:lnTo>
                  <a:pt x="47244" y="367284"/>
                </a:lnTo>
                <a:lnTo>
                  <a:pt x="51816" y="365760"/>
                </a:lnTo>
                <a:lnTo>
                  <a:pt x="59436" y="365760"/>
                </a:lnTo>
                <a:lnTo>
                  <a:pt x="60960" y="364236"/>
                </a:lnTo>
                <a:lnTo>
                  <a:pt x="64008" y="362712"/>
                </a:lnTo>
                <a:lnTo>
                  <a:pt x="65532" y="361188"/>
                </a:lnTo>
                <a:lnTo>
                  <a:pt x="67056" y="361188"/>
                </a:lnTo>
                <a:lnTo>
                  <a:pt x="68580" y="359664"/>
                </a:lnTo>
                <a:lnTo>
                  <a:pt x="68580" y="301752"/>
                </a:lnTo>
                <a:lnTo>
                  <a:pt x="67056" y="295656"/>
                </a:lnTo>
                <a:lnTo>
                  <a:pt x="67056" y="284988"/>
                </a:lnTo>
                <a:lnTo>
                  <a:pt x="65532" y="278892"/>
                </a:lnTo>
                <a:lnTo>
                  <a:pt x="65532" y="268224"/>
                </a:lnTo>
                <a:lnTo>
                  <a:pt x="64008" y="263652"/>
                </a:lnTo>
                <a:lnTo>
                  <a:pt x="64008" y="259080"/>
                </a:lnTo>
                <a:lnTo>
                  <a:pt x="68580" y="263652"/>
                </a:lnTo>
                <a:lnTo>
                  <a:pt x="73152" y="266700"/>
                </a:lnTo>
                <a:lnTo>
                  <a:pt x="79248" y="269748"/>
                </a:lnTo>
                <a:lnTo>
                  <a:pt x="85344" y="271272"/>
                </a:lnTo>
                <a:lnTo>
                  <a:pt x="92964" y="272796"/>
                </a:lnTo>
                <a:lnTo>
                  <a:pt x="102108" y="272796"/>
                </a:lnTo>
                <a:lnTo>
                  <a:pt x="144462" y="259080"/>
                </a:lnTo>
                <a:lnTo>
                  <a:pt x="145415" y="258495"/>
                </a:lnTo>
                <a:lnTo>
                  <a:pt x="154114" y="252031"/>
                </a:lnTo>
                <a:lnTo>
                  <a:pt x="163080" y="244157"/>
                </a:lnTo>
                <a:lnTo>
                  <a:pt x="172212" y="234696"/>
                </a:lnTo>
                <a:lnTo>
                  <a:pt x="176212" y="244398"/>
                </a:lnTo>
                <a:lnTo>
                  <a:pt x="212598" y="272034"/>
                </a:lnTo>
                <a:lnTo>
                  <a:pt x="234696" y="274320"/>
                </a:lnTo>
                <a:lnTo>
                  <a:pt x="246888" y="274320"/>
                </a:lnTo>
                <a:lnTo>
                  <a:pt x="249936" y="272796"/>
                </a:lnTo>
                <a:lnTo>
                  <a:pt x="257556" y="272796"/>
                </a:lnTo>
                <a:lnTo>
                  <a:pt x="260604" y="271272"/>
                </a:lnTo>
                <a:lnTo>
                  <a:pt x="263652" y="271272"/>
                </a:lnTo>
                <a:lnTo>
                  <a:pt x="266700" y="269748"/>
                </a:lnTo>
                <a:lnTo>
                  <a:pt x="268224" y="268224"/>
                </a:lnTo>
                <a:lnTo>
                  <a:pt x="271272" y="268224"/>
                </a:lnTo>
                <a:lnTo>
                  <a:pt x="272796" y="266700"/>
                </a:lnTo>
                <a:lnTo>
                  <a:pt x="274320" y="263652"/>
                </a:lnTo>
                <a:lnTo>
                  <a:pt x="275844" y="262128"/>
                </a:lnTo>
                <a:lnTo>
                  <a:pt x="275844" y="257556"/>
                </a:lnTo>
                <a:lnTo>
                  <a:pt x="277368" y="252984"/>
                </a:lnTo>
                <a:lnTo>
                  <a:pt x="277368" y="234696"/>
                </a:lnTo>
                <a:lnTo>
                  <a:pt x="277368" y="222504"/>
                </a:lnTo>
                <a:close/>
              </a:path>
              <a:path w="559435" h="367665">
                <a:moveTo>
                  <a:pt x="559117" y="128955"/>
                </a:moveTo>
                <a:lnTo>
                  <a:pt x="554799" y="90614"/>
                </a:lnTo>
                <a:lnTo>
                  <a:pt x="541578" y="54864"/>
                </a:lnTo>
                <a:lnTo>
                  <a:pt x="510336" y="19812"/>
                </a:lnTo>
                <a:lnTo>
                  <a:pt x="489102" y="9740"/>
                </a:lnTo>
                <a:lnTo>
                  <a:pt x="489102" y="134112"/>
                </a:lnTo>
                <a:lnTo>
                  <a:pt x="489102" y="140208"/>
                </a:lnTo>
                <a:lnTo>
                  <a:pt x="488911" y="146926"/>
                </a:lnTo>
                <a:lnTo>
                  <a:pt x="488073" y="155663"/>
                </a:lnTo>
                <a:lnTo>
                  <a:pt x="486625" y="164172"/>
                </a:lnTo>
                <a:lnTo>
                  <a:pt x="484619" y="172212"/>
                </a:lnTo>
                <a:lnTo>
                  <a:pt x="482955" y="179692"/>
                </a:lnTo>
                <a:lnTo>
                  <a:pt x="455663" y="213360"/>
                </a:lnTo>
                <a:lnTo>
                  <a:pt x="449668" y="216242"/>
                </a:lnTo>
                <a:lnTo>
                  <a:pt x="443090" y="218122"/>
                </a:lnTo>
                <a:lnTo>
                  <a:pt x="435952" y="219151"/>
                </a:lnTo>
                <a:lnTo>
                  <a:pt x="428231" y="219456"/>
                </a:lnTo>
                <a:lnTo>
                  <a:pt x="419646" y="219151"/>
                </a:lnTo>
                <a:lnTo>
                  <a:pt x="380987" y="196596"/>
                </a:lnTo>
                <a:lnTo>
                  <a:pt x="371856" y="169164"/>
                </a:lnTo>
                <a:lnTo>
                  <a:pt x="370090" y="162026"/>
                </a:lnTo>
                <a:lnTo>
                  <a:pt x="369176" y="154305"/>
                </a:lnTo>
                <a:lnTo>
                  <a:pt x="368998" y="149593"/>
                </a:lnTo>
                <a:lnTo>
                  <a:pt x="368884" y="134112"/>
                </a:lnTo>
                <a:lnTo>
                  <a:pt x="369062" y="127406"/>
                </a:lnTo>
                <a:lnTo>
                  <a:pt x="376605" y="88582"/>
                </a:lnTo>
                <a:lnTo>
                  <a:pt x="402323" y="60960"/>
                </a:lnTo>
                <a:lnTo>
                  <a:pt x="408330" y="58089"/>
                </a:lnTo>
                <a:lnTo>
                  <a:pt x="414896" y="56197"/>
                </a:lnTo>
                <a:lnTo>
                  <a:pt x="422046" y="55181"/>
                </a:lnTo>
                <a:lnTo>
                  <a:pt x="429755" y="54864"/>
                </a:lnTo>
                <a:lnTo>
                  <a:pt x="437476" y="55181"/>
                </a:lnTo>
                <a:lnTo>
                  <a:pt x="471766" y="73825"/>
                </a:lnTo>
                <a:lnTo>
                  <a:pt x="487273" y="112522"/>
                </a:lnTo>
                <a:lnTo>
                  <a:pt x="489102" y="134112"/>
                </a:lnTo>
                <a:lnTo>
                  <a:pt x="489102" y="9740"/>
                </a:lnTo>
                <a:lnTo>
                  <a:pt x="447598" y="571"/>
                </a:lnTo>
                <a:lnTo>
                  <a:pt x="431279" y="0"/>
                </a:lnTo>
                <a:lnTo>
                  <a:pt x="415594" y="596"/>
                </a:lnTo>
                <a:lnTo>
                  <a:pt x="373380" y="10668"/>
                </a:lnTo>
                <a:lnTo>
                  <a:pt x="332219" y="38100"/>
                </a:lnTo>
                <a:lnTo>
                  <a:pt x="311226" y="70040"/>
                </a:lnTo>
                <a:lnTo>
                  <a:pt x="300786" y="110109"/>
                </a:lnTo>
                <a:lnTo>
                  <a:pt x="298805" y="137160"/>
                </a:lnTo>
                <a:lnTo>
                  <a:pt x="298894" y="149593"/>
                </a:lnTo>
                <a:lnTo>
                  <a:pt x="306311" y="196596"/>
                </a:lnTo>
                <a:lnTo>
                  <a:pt x="329171" y="239268"/>
                </a:lnTo>
                <a:lnTo>
                  <a:pt x="368795" y="265176"/>
                </a:lnTo>
                <a:lnTo>
                  <a:pt x="409740" y="273748"/>
                </a:lnTo>
                <a:lnTo>
                  <a:pt x="425183" y="274320"/>
                </a:lnTo>
                <a:lnTo>
                  <a:pt x="441756" y="273735"/>
                </a:lnTo>
                <a:lnTo>
                  <a:pt x="484619" y="263652"/>
                </a:lnTo>
                <a:lnTo>
                  <a:pt x="525767" y="236220"/>
                </a:lnTo>
                <a:lnTo>
                  <a:pt x="550151" y="192024"/>
                </a:lnTo>
                <a:lnTo>
                  <a:pt x="558736" y="149593"/>
                </a:lnTo>
                <a:lnTo>
                  <a:pt x="559079" y="140208"/>
                </a:lnTo>
                <a:lnTo>
                  <a:pt x="559117" y="1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0788" y="419100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19">
                <a:moveTo>
                  <a:pt x="54864" y="132588"/>
                </a:moveTo>
                <a:lnTo>
                  <a:pt x="13716" y="132588"/>
                </a:lnTo>
                <a:lnTo>
                  <a:pt x="18288" y="131063"/>
                </a:lnTo>
                <a:lnTo>
                  <a:pt x="50292" y="131063"/>
                </a:lnTo>
                <a:lnTo>
                  <a:pt x="54864" y="132588"/>
                </a:lnTo>
                <a:close/>
              </a:path>
              <a:path w="127000" h="401319">
                <a:moveTo>
                  <a:pt x="60960" y="134112"/>
                </a:moveTo>
                <a:lnTo>
                  <a:pt x="7620" y="134112"/>
                </a:lnTo>
                <a:lnTo>
                  <a:pt x="9144" y="132588"/>
                </a:lnTo>
                <a:lnTo>
                  <a:pt x="59436" y="132588"/>
                </a:lnTo>
                <a:lnTo>
                  <a:pt x="60960" y="134112"/>
                </a:lnTo>
                <a:close/>
              </a:path>
              <a:path w="127000" h="401319">
                <a:moveTo>
                  <a:pt x="89916" y="400812"/>
                </a:moveTo>
                <a:lnTo>
                  <a:pt x="76200" y="400812"/>
                </a:lnTo>
                <a:lnTo>
                  <a:pt x="67103" y="400526"/>
                </a:lnTo>
                <a:lnTo>
                  <a:pt x="28765" y="389001"/>
                </a:lnTo>
                <a:lnTo>
                  <a:pt x="4572" y="350520"/>
                </a:lnTo>
                <a:lnTo>
                  <a:pt x="0" y="140207"/>
                </a:lnTo>
                <a:lnTo>
                  <a:pt x="1524" y="138683"/>
                </a:lnTo>
                <a:lnTo>
                  <a:pt x="1524" y="137159"/>
                </a:lnTo>
                <a:lnTo>
                  <a:pt x="4572" y="134112"/>
                </a:lnTo>
                <a:lnTo>
                  <a:pt x="64008" y="134112"/>
                </a:lnTo>
                <a:lnTo>
                  <a:pt x="68580" y="138683"/>
                </a:lnTo>
                <a:lnTo>
                  <a:pt x="68580" y="313943"/>
                </a:lnTo>
                <a:lnTo>
                  <a:pt x="70104" y="320040"/>
                </a:lnTo>
                <a:lnTo>
                  <a:pt x="71628" y="324612"/>
                </a:lnTo>
                <a:lnTo>
                  <a:pt x="71628" y="329184"/>
                </a:lnTo>
                <a:lnTo>
                  <a:pt x="74676" y="332232"/>
                </a:lnTo>
                <a:lnTo>
                  <a:pt x="76200" y="335280"/>
                </a:lnTo>
                <a:lnTo>
                  <a:pt x="79248" y="338328"/>
                </a:lnTo>
                <a:lnTo>
                  <a:pt x="85344" y="341376"/>
                </a:lnTo>
                <a:lnTo>
                  <a:pt x="89916" y="342900"/>
                </a:lnTo>
                <a:lnTo>
                  <a:pt x="124968" y="342900"/>
                </a:lnTo>
                <a:lnTo>
                  <a:pt x="124968" y="345948"/>
                </a:lnTo>
                <a:lnTo>
                  <a:pt x="126492" y="347472"/>
                </a:lnTo>
                <a:lnTo>
                  <a:pt x="126492" y="377952"/>
                </a:lnTo>
                <a:lnTo>
                  <a:pt x="123444" y="387096"/>
                </a:lnTo>
                <a:lnTo>
                  <a:pt x="123444" y="388620"/>
                </a:lnTo>
                <a:lnTo>
                  <a:pt x="121920" y="390144"/>
                </a:lnTo>
                <a:lnTo>
                  <a:pt x="120396" y="393192"/>
                </a:lnTo>
                <a:lnTo>
                  <a:pt x="117348" y="393192"/>
                </a:lnTo>
                <a:lnTo>
                  <a:pt x="108204" y="397764"/>
                </a:lnTo>
                <a:lnTo>
                  <a:pt x="103632" y="397764"/>
                </a:lnTo>
                <a:lnTo>
                  <a:pt x="99060" y="399288"/>
                </a:lnTo>
                <a:lnTo>
                  <a:pt x="96012" y="399288"/>
                </a:lnTo>
                <a:lnTo>
                  <a:pt x="89916" y="400812"/>
                </a:lnTo>
                <a:close/>
              </a:path>
              <a:path w="127000" h="401319">
                <a:moveTo>
                  <a:pt x="121920" y="339852"/>
                </a:moveTo>
                <a:lnTo>
                  <a:pt x="115824" y="339852"/>
                </a:lnTo>
                <a:lnTo>
                  <a:pt x="117348" y="338328"/>
                </a:lnTo>
                <a:lnTo>
                  <a:pt x="121920" y="338328"/>
                </a:lnTo>
                <a:lnTo>
                  <a:pt x="121920" y="339852"/>
                </a:lnTo>
                <a:close/>
              </a:path>
              <a:path w="127000" h="401319">
                <a:moveTo>
                  <a:pt x="124968" y="342900"/>
                </a:moveTo>
                <a:lnTo>
                  <a:pt x="103632" y="342900"/>
                </a:lnTo>
                <a:lnTo>
                  <a:pt x="106680" y="341376"/>
                </a:lnTo>
                <a:lnTo>
                  <a:pt x="111252" y="341376"/>
                </a:lnTo>
                <a:lnTo>
                  <a:pt x="112776" y="339852"/>
                </a:lnTo>
                <a:lnTo>
                  <a:pt x="123444" y="339852"/>
                </a:lnTo>
                <a:lnTo>
                  <a:pt x="123444" y="341376"/>
                </a:lnTo>
                <a:lnTo>
                  <a:pt x="124968" y="342900"/>
                </a:lnTo>
                <a:close/>
              </a:path>
              <a:path w="127000" h="401319">
                <a:moveTo>
                  <a:pt x="47244" y="99059"/>
                </a:moveTo>
                <a:lnTo>
                  <a:pt x="21336" y="99059"/>
                </a:lnTo>
                <a:lnTo>
                  <a:pt x="15240" y="97536"/>
                </a:lnTo>
                <a:lnTo>
                  <a:pt x="12192" y="96012"/>
                </a:lnTo>
                <a:lnTo>
                  <a:pt x="7620" y="94488"/>
                </a:lnTo>
                <a:lnTo>
                  <a:pt x="6096" y="91439"/>
                </a:lnTo>
                <a:lnTo>
                  <a:pt x="7620" y="86867"/>
                </a:lnTo>
                <a:lnTo>
                  <a:pt x="28956" y="12191"/>
                </a:lnTo>
                <a:lnTo>
                  <a:pt x="67056" y="0"/>
                </a:lnTo>
                <a:lnTo>
                  <a:pt x="79248" y="0"/>
                </a:lnTo>
                <a:lnTo>
                  <a:pt x="83820" y="1524"/>
                </a:lnTo>
                <a:lnTo>
                  <a:pt x="88392" y="1524"/>
                </a:lnTo>
                <a:lnTo>
                  <a:pt x="91440" y="3047"/>
                </a:lnTo>
                <a:lnTo>
                  <a:pt x="92964" y="3047"/>
                </a:lnTo>
                <a:lnTo>
                  <a:pt x="96012" y="4571"/>
                </a:lnTo>
                <a:lnTo>
                  <a:pt x="97536" y="6095"/>
                </a:lnTo>
                <a:lnTo>
                  <a:pt x="97536" y="12191"/>
                </a:lnTo>
                <a:lnTo>
                  <a:pt x="96012" y="13715"/>
                </a:lnTo>
                <a:lnTo>
                  <a:pt x="62484" y="89915"/>
                </a:lnTo>
                <a:lnTo>
                  <a:pt x="62484" y="91439"/>
                </a:lnTo>
                <a:lnTo>
                  <a:pt x="57912" y="96012"/>
                </a:lnTo>
                <a:lnTo>
                  <a:pt x="54864" y="96012"/>
                </a:lnTo>
                <a:lnTo>
                  <a:pt x="51816" y="97536"/>
                </a:lnTo>
                <a:lnTo>
                  <a:pt x="50292" y="97536"/>
                </a:lnTo>
                <a:lnTo>
                  <a:pt x="47244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1203" y="425195"/>
            <a:ext cx="117475" cy="485140"/>
          </a:xfrm>
          <a:custGeom>
            <a:avLst/>
            <a:gdLst/>
            <a:ahLst/>
            <a:cxnLst/>
            <a:rect l="l" t="t" r="r" b="b"/>
            <a:pathLst>
              <a:path w="117475" h="485140">
                <a:moveTo>
                  <a:pt x="103632" y="1524"/>
                </a:moveTo>
                <a:lnTo>
                  <a:pt x="67056" y="1524"/>
                </a:lnTo>
                <a:lnTo>
                  <a:pt x="70104" y="0"/>
                </a:lnTo>
                <a:lnTo>
                  <a:pt x="99060" y="0"/>
                </a:lnTo>
                <a:lnTo>
                  <a:pt x="103632" y="1524"/>
                </a:lnTo>
                <a:close/>
              </a:path>
              <a:path w="117475" h="485140">
                <a:moveTo>
                  <a:pt x="114300" y="4572"/>
                </a:moveTo>
                <a:lnTo>
                  <a:pt x="59436" y="4572"/>
                </a:lnTo>
                <a:lnTo>
                  <a:pt x="60960" y="3048"/>
                </a:lnTo>
                <a:lnTo>
                  <a:pt x="62484" y="3048"/>
                </a:lnTo>
                <a:lnTo>
                  <a:pt x="64008" y="1524"/>
                </a:lnTo>
                <a:lnTo>
                  <a:pt x="108204" y="1524"/>
                </a:lnTo>
                <a:lnTo>
                  <a:pt x="114300" y="4572"/>
                </a:lnTo>
                <a:close/>
              </a:path>
              <a:path w="117475" h="485140">
                <a:moveTo>
                  <a:pt x="109728" y="483107"/>
                </a:moveTo>
                <a:lnTo>
                  <a:pt x="67056" y="483107"/>
                </a:lnTo>
                <a:lnTo>
                  <a:pt x="64008" y="481583"/>
                </a:lnTo>
                <a:lnTo>
                  <a:pt x="62484" y="481583"/>
                </a:lnTo>
                <a:lnTo>
                  <a:pt x="38623" y="433720"/>
                </a:lnTo>
                <a:lnTo>
                  <a:pt x="33528" y="419100"/>
                </a:lnTo>
                <a:lnTo>
                  <a:pt x="28098" y="405122"/>
                </a:lnTo>
                <a:lnTo>
                  <a:pt x="15240" y="361188"/>
                </a:lnTo>
                <a:lnTo>
                  <a:pt x="6238" y="316611"/>
                </a:lnTo>
                <a:lnTo>
                  <a:pt x="4572" y="301751"/>
                </a:lnTo>
                <a:lnTo>
                  <a:pt x="2571" y="286892"/>
                </a:lnTo>
                <a:lnTo>
                  <a:pt x="1143" y="272033"/>
                </a:lnTo>
                <a:lnTo>
                  <a:pt x="285" y="257175"/>
                </a:lnTo>
                <a:lnTo>
                  <a:pt x="0" y="242316"/>
                </a:lnTo>
                <a:lnTo>
                  <a:pt x="285" y="226575"/>
                </a:lnTo>
                <a:lnTo>
                  <a:pt x="1143" y="211264"/>
                </a:lnTo>
                <a:lnTo>
                  <a:pt x="2571" y="196238"/>
                </a:lnTo>
                <a:lnTo>
                  <a:pt x="4572" y="181356"/>
                </a:lnTo>
                <a:lnTo>
                  <a:pt x="6238" y="166497"/>
                </a:lnTo>
                <a:lnTo>
                  <a:pt x="15240" y="121920"/>
                </a:lnTo>
                <a:lnTo>
                  <a:pt x="27455" y="78628"/>
                </a:lnTo>
                <a:lnTo>
                  <a:pt x="43624" y="35052"/>
                </a:lnTo>
                <a:lnTo>
                  <a:pt x="56388" y="6096"/>
                </a:lnTo>
                <a:lnTo>
                  <a:pt x="57912" y="6096"/>
                </a:lnTo>
                <a:lnTo>
                  <a:pt x="57912" y="4572"/>
                </a:lnTo>
                <a:lnTo>
                  <a:pt x="115824" y="4572"/>
                </a:lnTo>
                <a:lnTo>
                  <a:pt x="117348" y="6096"/>
                </a:lnTo>
                <a:lnTo>
                  <a:pt x="117348" y="12192"/>
                </a:lnTo>
                <a:lnTo>
                  <a:pt x="115824" y="15240"/>
                </a:lnTo>
                <a:lnTo>
                  <a:pt x="105870" y="41814"/>
                </a:lnTo>
                <a:lnTo>
                  <a:pt x="88820" y="96678"/>
                </a:lnTo>
                <a:lnTo>
                  <a:pt x="77176" y="153566"/>
                </a:lnTo>
                <a:lnTo>
                  <a:pt x="70937" y="211335"/>
                </a:lnTo>
                <a:lnTo>
                  <a:pt x="70104" y="240792"/>
                </a:lnTo>
                <a:lnTo>
                  <a:pt x="70937" y="270462"/>
                </a:lnTo>
                <a:lnTo>
                  <a:pt x="77176" y="328660"/>
                </a:lnTo>
                <a:lnTo>
                  <a:pt x="88820" y="384929"/>
                </a:lnTo>
                <a:lnTo>
                  <a:pt x="105870" y="440412"/>
                </a:lnTo>
                <a:lnTo>
                  <a:pt x="117348" y="470916"/>
                </a:lnTo>
                <a:lnTo>
                  <a:pt x="117348" y="478536"/>
                </a:lnTo>
                <a:lnTo>
                  <a:pt x="115824" y="480060"/>
                </a:lnTo>
                <a:lnTo>
                  <a:pt x="109728" y="483107"/>
                </a:lnTo>
                <a:close/>
              </a:path>
              <a:path w="117475" h="485140">
                <a:moveTo>
                  <a:pt x="102108" y="484631"/>
                </a:moveTo>
                <a:lnTo>
                  <a:pt x="76200" y="484631"/>
                </a:lnTo>
                <a:lnTo>
                  <a:pt x="73152" y="483107"/>
                </a:lnTo>
                <a:lnTo>
                  <a:pt x="106680" y="483107"/>
                </a:lnTo>
                <a:lnTo>
                  <a:pt x="102108" y="48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225795" y="443484"/>
            <a:ext cx="1856739" cy="376555"/>
            <a:chOff x="5225795" y="443484"/>
            <a:chExt cx="1856739" cy="376555"/>
          </a:xfrm>
        </p:grpSpPr>
        <p:sp>
          <p:nvSpPr>
            <p:cNvPr id="11" name="object 11"/>
            <p:cNvSpPr/>
            <p:nvPr/>
          </p:nvSpPr>
          <p:spPr>
            <a:xfrm>
              <a:off x="5225795" y="454152"/>
              <a:ext cx="262255" cy="365760"/>
            </a:xfrm>
            <a:custGeom>
              <a:avLst/>
              <a:gdLst/>
              <a:ahLst/>
              <a:cxnLst/>
              <a:rect l="l" t="t" r="r" b="b"/>
              <a:pathLst>
                <a:path w="262254" h="365759">
                  <a:moveTo>
                    <a:pt x="158496" y="365760"/>
                  </a:moveTo>
                  <a:lnTo>
                    <a:pt x="107489" y="359973"/>
                  </a:lnTo>
                  <a:lnTo>
                    <a:pt x="65532" y="340614"/>
                  </a:lnTo>
                  <a:lnTo>
                    <a:pt x="32956" y="309538"/>
                  </a:lnTo>
                  <a:lnTo>
                    <a:pt x="10668" y="265175"/>
                  </a:lnTo>
                  <a:lnTo>
                    <a:pt x="595" y="208597"/>
                  </a:lnTo>
                  <a:lnTo>
                    <a:pt x="0" y="187451"/>
                  </a:lnTo>
                  <a:lnTo>
                    <a:pt x="833" y="165401"/>
                  </a:lnTo>
                  <a:lnTo>
                    <a:pt x="7072" y="125301"/>
                  </a:lnTo>
                  <a:lnTo>
                    <a:pt x="26669" y="74866"/>
                  </a:lnTo>
                  <a:lnTo>
                    <a:pt x="56816" y="37052"/>
                  </a:lnTo>
                  <a:lnTo>
                    <a:pt x="97535" y="12191"/>
                  </a:lnTo>
                  <a:lnTo>
                    <a:pt x="146613" y="833"/>
                  </a:lnTo>
                  <a:lnTo>
                    <a:pt x="164592" y="0"/>
                  </a:lnTo>
                  <a:lnTo>
                    <a:pt x="171450" y="261"/>
                  </a:lnTo>
                  <a:lnTo>
                    <a:pt x="211955" y="7119"/>
                  </a:lnTo>
                  <a:lnTo>
                    <a:pt x="249936" y="24383"/>
                  </a:lnTo>
                  <a:lnTo>
                    <a:pt x="251460" y="27431"/>
                  </a:lnTo>
                  <a:lnTo>
                    <a:pt x="254508" y="28955"/>
                  </a:lnTo>
                  <a:lnTo>
                    <a:pt x="256032" y="32003"/>
                  </a:lnTo>
                  <a:lnTo>
                    <a:pt x="256032" y="33527"/>
                  </a:lnTo>
                  <a:lnTo>
                    <a:pt x="259080" y="36576"/>
                  </a:lnTo>
                  <a:lnTo>
                    <a:pt x="259080" y="41147"/>
                  </a:lnTo>
                  <a:lnTo>
                    <a:pt x="260604" y="44195"/>
                  </a:lnTo>
                  <a:lnTo>
                    <a:pt x="260604" y="60959"/>
                  </a:lnTo>
                  <a:lnTo>
                    <a:pt x="167640" y="60959"/>
                  </a:lnTo>
                  <a:lnTo>
                    <a:pt x="156757" y="61531"/>
                  </a:lnTo>
                  <a:lnTo>
                    <a:pt x="114681" y="80009"/>
                  </a:lnTo>
                  <a:lnTo>
                    <a:pt x="91249" y="111823"/>
                  </a:lnTo>
                  <a:lnTo>
                    <a:pt x="79057" y="156781"/>
                  </a:lnTo>
                  <a:lnTo>
                    <a:pt x="77723" y="184403"/>
                  </a:lnTo>
                  <a:lnTo>
                    <a:pt x="78033" y="198953"/>
                  </a:lnTo>
                  <a:lnTo>
                    <a:pt x="83820" y="237743"/>
                  </a:lnTo>
                  <a:lnTo>
                    <a:pt x="102108" y="275843"/>
                  </a:lnTo>
                  <a:lnTo>
                    <a:pt x="140231" y="300299"/>
                  </a:lnTo>
                  <a:lnTo>
                    <a:pt x="169164" y="304799"/>
                  </a:lnTo>
                  <a:lnTo>
                    <a:pt x="262128" y="304799"/>
                  </a:lnTo>
                  <a:lnTo>
                    <a:pt x="262128" y="320040"/>
                  </a:lnTo>
                  <a:lnTo>
                    <a:pt x="260604" y="323088"/>
                  </a:lnTo>
                  <a:lnTo>
                    <a:pt x="260604" y="327660"/>
                  </a:lnTo>
                  <a:lnTo>
                    <a:pt x="257556" y="330708"/>
                  </a:lnTo>
                  <a:lnTo>
                    <a:pt x="257556" y="332232"/>
                  </a:lnTo>
                  <a:lnTo>
                    <a:pt x="256032" y="335280"/>
                  </a:lnTo>
                  <a:lnTo>
                    <a:pt x="251460" y="339852"/>
                  </a:lnTo>
                  <a:lnTo>
                    <a:pt x="248412" y="341376"/>
                  </a:lnTo>
                  <a:lnTo>
                    <a:pt x="242316" y="345948"/>
                  </a:lnTo>
                  <a:lnTo>
                    <a:pt x="230124" y="352044"/>
                  </a:lnTo>
                  <a:lnTo>
                    <a:pt x="220980" y="355092"/>
                  </a:lnTo>
                  <a:lnTo>
                    <a:pt x="214741" y="357354"/>
                  </a:lnTo>
                  <a:lnTo>
                    <a:pt x="175831" y="364807"/>
                  </a:lnTo>
                  <a:lnTo>
                    <a:pt x="167378" y="365498"/>
                  </a:lnTo>
                  <a:lnTo>
                    <a:pt x="158496" y="365760"/>
                  </a:lnTo>
                  <a:close/>
                </a:path>
                <a:path w="262254" h="365759">
                  <a:moveTo>
                    <a:pt x="252984" y="91440"/>
                  </a:moveTo>
                  <a:lnTo>
                    <a:pt x="248412" y="91440"/>
                  </a:lnTo>
                  <a:lnTo>
                    <a:pt x="243840" y="89915"/>
                  </a:lnTo>
                  <a:lnTo>
                    <a:pt x="240792" y="86867"/>
                  </a:lnTo>
                  <a:lnTo>
                    <a:pt x="236220" y="83819"/>
                  </a:lnTo>
                  <a:lnTo>
                    <a:pt x="230124" y="80771"/>
                  </a:lnTo>
                  <a:lnTo>
                    <a:pt x="224028" y="76200"/>
                  </a:lnTo>
                  <a:lnTo>
                    <a:pt x="218289" y="73032"/>
                  </a:lnTo>
                  <a:lnTo>
                    <a:pt x="176498" y="61245"/>
                  </a:lnTo>
                  <a:lnTo>
                    <a:pt x="167640" y="60959"/>
                  </a:lnTo>
                  <a:lnTo>
                    <a:pt x="260604" y="60959"/>
                  </a:lnTo>
                  <a:lnTo>
                    <a:pt x="260540" y="74866"/>
                  </a:lnTo>
                  <a:lnTo>
                    <a:pt x="259080" y="79247"/>
                  </a:lnTo>
                  <a:lnTo>
                    <a:pt x="259080" y="82295"/>
                  </a:lnTo>
                  <a:lnTo>
                    <a:pt x="257556" y="85343"/>
                  </a:lnTo>
                  <a:lnTo>
                    <a:pt x="257556" y="86867"/>
                  </a:lnTo>
                  <a:lnTo>
                    <a:pt x="252984" y="91440"/>
                  </a:lnTo>
                  <a:close/>
                </a:path>
                <a:path w="262254" h="365759">
                  <a:moveTo>
                    <a:pt x="262128" y="304799"/>
                  </a:moveTo>
                  <a:lnTo>
                    <a:pt x="169164" y="304799"/>
                  </a:lnTo>
                  <a:lnTo>
                    <a:pt x="178260" y="304514"/>
                  </a:lnTo>
                  <a:lnTo>
                    <a:pt x="187071" y="303656"/>
                  </a:lnTo>
                  <a:lnTo>
                    <a:pt x="227076" y="289559"/>
                  </a:lnTo>
                  <a:lnTo>
                    <a:pt x="233172" y="286511"/>
                  </a:lnTo>
                  <a:lnTo>
                    <a:pt x="246888" y="277367"/>
                  </a:lnTo>
                  <a:lnTo>
                    <a:pt x="249936" y="275843"/>
                  </a:lnTo>
                  <a:lnTo>
                    <a:pt x="256032" y="275843"/>
                  </a:lnTo>
                  <a:lnTo>
                    <a:pt x="259080" y="278891"/>
                  </a:lnTo>
                  <a:lnTo>
                    <a:pt x="260604" y="281939"/>
                  </a:lnTo>
                  <a:lnTo>
                    <a:pt x="260604" y="286511"/>
                  </a:lnTo>
                  <a:lnTo>
                    <a:pt x="262128" y="291083"/>
                  </a:lnTo>
                  <a:lnTo>
                    <a:pt x="262128" y="304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1517" y="443484"/>
              <a:ext cx="1560510" cy="37642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46023" y="425195"/>
            <a:ext cx="820419" cy="485140"/>
          </a:xfrm>
          <a:custGeom>
            <a:avLst/>
            <a:gdLst/>
            <a:ahLst/>
            <a:cxnLst/>
            <a:rect l="l" t="t" r="r" b="b"/>
            <a:pathLst>
              <a:path w="820420" h="485140">
                <a:moveTo>
                  <a:pt x="233172" y="228600"/>
                </a:moveTo>
                <a:lnTo>
                  <a:pt x="228600" y="184404"/>
                </a:lnTo>
                <a:lnTo>
                  <a:pt x="208216" y="144310"/>
                </a:lnTo>
                <a:lnTo>
                  <a:pt x="167640" y="122491"/>
                </a:lnTo>
                <a:lnTo>
                  <a:pt x="144780" y="120396"/>
                </a:lnTo>
                <a:lnTo>
                  <a:pt x="133375" y="120992"/>
                </a:lnTo>
                <a:lnTo>
                  <a:pt x="90297" y="137375"/>
                </a:lnTo>
                <a:lnTo>
                  <a:pt x="59436" y="164592"/>
                </a:lnTo>
                <a:lnTo>
                  <a:pt x="59436" y="132588"/>
                </a:lnTo>
                <a:lnTo>
                  <a:pt x="54864" y="128016"/>
                </a:lnTo>
                <a:lnTo>
                  <a:pt x="53340" y="128016"/>
                </a:lnTo>
                <a:lnTo>
                  <a:pt x="51816" y="126492"/>
                </a:lnTo>
                <a:lnTo>
                  <a:pt x="48768" y="126492"/>
                </a:lnTo>
                <a:lnTo>
                  <a:pt x="44196" y="124968"/>
                </a:lnTo>
                <a:lnTo>
                  <a:pt x="16764" y="124968"/>
                </a:lnTo>
                <a:lnTo>
                  <a:pt x="12192" y="126492"/>
                </a:lnTo>
                <a:lnTo>
                  <a:pt x="9144" y="126492"/>
                </a:lnTo>
                <a:lnTo>
                  <a:pt x="7620" y="128016"/>
                </a:lnTo>
                <a:lnTo>
                  <a:pt x="4572" y="128016"/>
                </a:lnTo>
                <a:lnTo>
                  <a:pt x="1524" y="131064"/>
                </a:lnTo>
                <a:lnTo>
                  <a:pt x="1524" y="132588"/>
                </a:lnTo>
                <a:lnTo>
                  <a:pt x="0" y="134112"/>
                </a:lnTo>
                <a:lnTo>
                  <a:pt x="0" y="381000"/>
                </a:lnTo>
                <a:lnTo>
                  <a:pt x="3048" y="384048"/>
                </a:lnTo>
                <a:lnTo>
                  <a:pt x="3048" y="385572"/>
                </a:lnTo>
                <a:lnTo>
                  <a:pt x="4572" y="387096"/>
                </a:lnTo>
                <a:lnTo>
                  <a:pt x="7620" y="387096"/>
                </a:lnTo>
                <a:lnTo>
                  <a:pt x="10668" y="388620"/>
                </a:lnTo>
                <a:lnTo>
                  <a:pt x="13716" y="388620"/>
                </a:lnTo>
                <a:lnTo>
                  <a:pt x="18288" y="390144"/>
                </a:lnTo>
                <a:lnTo>
                  <a:pt x="51816" y="390144"/>
                </a:lnTo>
                <a:lnTo>
                  <a:pt x="56388" y="388620"/>
                </a:lnTo>
                <a:lnTo>
                  <a:pt x="59436" y="388620"/>
                </a:lnTo>
                <a:lnTo>
                  <a:pt x="62484" y="387096"/>
                </a:lnTo>
                <a:lnTo>
                  <a:pt x="64008" y="387096"/>
                </a:lnTo>
                <a:lnTo>
                  <a:pt x="67056" y="385572"/>
                </a:lnTo>
                <a:lnTo>
                  <a:pt x="67056" y="384048"/>
                </a:lnTo>
                <a:lnTo>
                  <a:pt x="68580" y="382524"/>
                </a:lnTo>
                <a:lnTo>
                  <a:pt x="68580" y="217932"/>
                </a:lnTo>
                <a:lnTo>
                  <a:pt x="76327" y="209130"/>
                </a:lnTo>
                <a:lnTo>
                  <a:pt x="111061" y="182118"/>
                </a:lnTo>
                <a:lnTo>
                  <a:pt x="123444" y="179832"/>
                </a:lnTo>
                <a:lnTo>
                  <a:pt x="131064" y="179832"/>
                </a:lnTo>
                <a:lnTo>
                  <a:pt x="137160" y="181356"/>
                </a:lnTo>
                <a:lnTo>
                  <a:pt x="141732" y="184404"/>
                </a:lnTo>
                <a:lnTo>
                  <a:pt x="147828" y="185928"/>
                </a:lnTo>
                <a:lnTo>
                  <a:pt x="164401" y="224599"/>
                </a:lnTo>
                <a:lnTo>
                  <a:pt x="164592" y="240792"/>
                </a:lnTo>
                <a:lnTo>
                  <a:pt x="164592" y="381000"/>
                </a:lnTo>
                <a:lnTo>
                  <a:pt x="167640" y="384048"/>
                </a:lnTo>
                <a:lnTo>
                  <a:pt x="167640" y="385572"/>
                </a:lnTo>
                <a:lnTo>
                  <a:pt x="169164" y="387096"/>
                </a:lnTo>
                <a:lnTo>
                  <a:pt x="172212" y="387096"/>
                </a:lnTo>
                <a:lnTo>
                  <a:pt x="175260" y="388620"/>
                </a:lnTo>
                <a:lnTo>
                  <a:pt x="178308" y="388620"/>
                </a:lnTo>
                <a:lnTo>
                  <a:pt x="182880" y="390144"/>
                </a:lnTo>
                <a:lnTo>
                  <a:pt x="216408" y="390144"/>
                </a:lnTo>
                <a:lnTo>
                  <a:pt x="220980" y="388620"/>
                </a:lnTo>
                <a:lnTo>
                  <a:pt x="224028" y="388620"/>
                </a:lnTo>
                <a:lnTo>
                  <a:pt x="227076" y="387096"/>
                </a:lnTo>
                <a:lnTo>
                  <a:pt x="228600" y="387096"/>
                </a:lnTo>
                <a:lnTo>
                  <a:pt x="231648" y="385572"/>
                </a:lnTo>
                <a:lnTo>
                  <a:pt x="231648" y="384048"/>
                </a:lnTo>
                <a:lnTo>
                  <a:pt x="233172" y="382524"/>
                </a:lnTo>
                <a:lnTo>
                  <a:pt x="233172" y="228600"/>
                </a:lnTo>
                <a:close/>
              </a:path>
              <a:path w="820420" h="485140">
                <a:moveTo>
                  <a:pt x="434352" y="137160"/>
                </a:moveTo>
                <a:lnTo>
                  <a:pt x="432828" y="134112"/>
                </a:lnTo>
                <a:lnTo>
                  <a:pt x="432828" y="132588"/>
                </a:lnTo>
                <a:lnTo>
                  <a:pt x="426732" y="126492"/>
                </a:lnTo>
                <a:lnTo>
                  <a:pt x="370344" y="126492"/>
                </a:lnTo>
                <a:lnTo>
                  <a:pt x="370344" y="68580"/>
                </a:lnTo>
                <a:lnTo>
                  <a:pt x="368820" y="67056"/>
                </a:lnTo>
                <a:lnTo>
                  <a:pt x="368820" y="65532"/>
                </a:lnTo>
                <a:lnTo>
                  <a:pt x="365772" y="65532"/>
                </a:lnTo>
                <a:lnTo>
                  <a:pt x="364248" y="64008"/>
                </a:lnTo>
                <a:lnTo>
                  <a:pt x="361200" y="62484"/>
                </a:lnTo>
                <a:lnTo>
                  <a:pt x="358152" y="62484"/>
                </a:lnTo>
                <a:lnTo>
                  <a:pt x="353580" y="60960"/>
                </a:lnTo>
                <a:lnTo>
                  <a:pt x="320052" y="60960"/>
                </a:lnTo>
                <a:lnTo>
                  <a:pt x="315480" y="62484"/>
                </a:lnTo>
                <a:lnTo>
                  <a:pt x="312432" y="62484"/>
                </a:lnTo>
                <a:lnTo>
                  <a:pt x="306336" y="65532"/>
                </a:lnTo>
                <a:lnTo>
                  <a:pt x="304812" y="65532"/>
                </a:lnTo>
                <a:lnTo>
                  <a:pt x="303288" y="67056"/>
                </a:lnTo>
                <a:lnTo>
                  <a:pt x="303288" y="68580"/>
                </a:lnTo>
                <a:lnTo>
                  <a:pt x="301764" y="70104"/>
                </a:lnTo>
                <a:lnTo>
                  <a:pt x="301764" y="126492"/>
                </a:lnTo>
                <a:lnTo>
                  <a:pt x="269760" y="126492"/>
                </a:lnTo>
                <a:lnTo>
                  <a:pt x="266712" y="129540"/>
                </a:lnTo>
                <a:lnTo>
                  <a:pt x="266712" y="131064"/>
                </a:lnTo>
                <a:lnTo>
                  <a:pt x="263664" y="134112"/>
                </a:lnTo>
                <a:lnTo>
                  <a:pt x="263664" y="141732"/>
                </a:lnTo>
                <a:lnTo>
                  <a:pt x="262140" y="144780"/>
                </a:lnTo>
                <a:lnTo>
                  <a:pt x="262140" y="164592"/>
                </a:lnTo>
                <a:lnTo>
                  <a:pt x="263664" y="172212"/>
                </a:lnTo>
                <a:lnTo>
                  <a:pt x="266712" y="181356"/>
                </a:lnTo>
                <a:lnTo>
                  <a:pt x="269760" y="182880"/>
                </a:lnTo>
                <a:lnTo>
                  <a:pt x="301764" y="182880"/>
                </a:lnTo>
                <a:lnTo>
                  <a:pt x="301764" y="307848"/>
                </a:lnTo>
                <a:lnTo>
                  <a:pt x="306336" y="345948"/>
                </a:lnTo>
                <a:lnTo>
                  <a:pt x="326669" y="378574"/>
                </a:lnTo>
                <a:lnTo>
                  <a:pt x="363105" y="393573"/>
                </a:lnTo>
                <a:lnTo>
                  <a:pt x="382536" y="394716"/>
                </a:lnTo>
                <a:lnTo>
                  <a:pt x="391680" y="394716"/>
                </a:lnTo>
                <a:lnTo>
                  <a:pt x="396252" y="393192"/>
                </a:lnTo>
                <a:lnTo>
                  <a:pt x="406920" y="393192"/>
                </a:lnTo>
                <a:lnTo>
                  <a:pt x="411492" y="391668"/>
                </a:lnTo>
                <a:lnTo>
                  <a:pt x="414540" y="390144"/>
                </a:lnTo>
                <a:lnTo>
                  <a:pt x="419112" y="388620"/>
                </a:lnTo>
                <a:lnTo>
                  <a:pt x="422160" y="388620"/>
                </a:lnTo>
                <a:lnTo>
                  <a:pt x="428256" y="385572"/>
                </a:lnTo>
                <a:lnTo>
                  <a:pt x="429780" y="384048"/>
                </a:lnTo>
                <a:lnTo>
                  <a:pt x="432828" y="377952"/>
                </a:lnTo>
                <a:lnTo>
                  <a:pt x="432828" y="374904"/>
                </a:lnTo>
                <a:lnTo>
                  <a:pt x="434352" y="370332"/>
                </a:lnTo>
                <a:lnTo>
                  <a:pt x="434352" y="339852"/>
                </a:lnTo>
                <a:lnTo>
                  <a:pt x="432828" y="336804"/>
                </a:lnTo>
                <a:lnTo>
                  <a:pt x="432828" y="333756"/>
                </a:lnTo>
                <a:lnTo>
                  <a:pt x="431304" y="332232"/>
                </a:lnTo>
                <a:lnTo>
                  <a:pt x="429780" y="332232"/>
                </a:lnTo>
                <a:lnTo>
                  <a:pt x="429780" y="330708"/>
                </a:lnTo>
                <a:lnTo>
                  <a:pt x="425208" y="330708"/>
                </a:lnTo>
                <a:lnTo>
                  <a:pt x="422160" y="332232"/>
                </a:lnTo>
                <a:lnTo>
                  <a:pt x="419112" y="332232"/>
                </a:lnTo>
                <a:lnTo>
                  <a:pt x="417588" y="333756"/>
                </a:lnTo>
                <a:lnTo>
                  <a:pt x="414540" y="333756"/>
                </a:lnTo>
                <a:lnTo>
                  <a:pt x="413016" y="335280"/>
                </a:lnTo>
                <a:lnTo>
                  <a:pt x="409968" y="335280"/>
                </a:lnTo>
                <a:lnTo>
                  <a:pt x="406920" y="336804"/>
                </a:lnTo>
                <a:lnTo>
                  <a:pt x="388632" y="336804"/>
                </a:lnTo>
                <a:lnTo>
                  <a:pt x="370344" y="297180"/>
                </a:lnTo>
                <a:lnTo>
                  <a:pt x="370344" y="182880"/>
                </a:lnTo>
                <a:lnTo>
                  <a:pt x="428256" y="182880"/>
                </a:lnTo>
                <a:lnTo>
                  <a:pt x="429780" y="181356"/>
                </a:lnTo>
                <a:lnTo>
                  <a:pt x="432828" y="176784"/>
                </a:lnTo>
                <a:lnTo>
                  <a:pt x="434352" y="172212"/>
                </a:lnTo>
                <a:lnTo>
                  <a:pt x="434352" y="137160"/>
                </a:lnTo>
                <a:close/>
              </a:path>
              <a:path w="820420" h="485140">
                <a:moveTo>
                  <a:pt x="658368" y="310896"/>
                </a:moveTo>
                <a:lnTo>
                  <a:pt x="658063" y="302310"/>
                </a:lnTo>
                <a:lnTo>
                  <a:pt x="657034" y="294703"/>
                </a:lnTo>
                <a:lnTo>
                  <a:pt x="655154" y="287972"/>
                </a:lnTo>
                <a:lnTo>
                  <a:pt x="652272" y="281940"/>
                </a:lnTo>
                <a:lnTo>
                  <a:pt x="649224" y="274320"/>
                </a:lnTo>
                <a:lnTo>
                  <a:pt x="644652" y="266700"/>
                </a:lnTo>
                <a:lnTo>
                  <a:pt x="638556" y="260604"/>
                </a:lnTo>
                <a:lnTo>
                  <a:pt x="633984" y="254508"/>
                </a:lnTo>
                <a:lnTo>
                  <a:pt x="626364" y="249936"/>
                </a:lnTo>
                <a:lnTo>
                  <a:pt x="620268" y="245364"/>
                </a:lnTo>
                <a:lnTo>
                  <a:pt x="589788" y="233172"/>
                </a:lnTo>
                <a:lnTo>
                  <a:pt x="583692" y="230124"/>
                </a:lnTo>
                <a:lnTo>
                  <a:pt x="568452" y="224028"/>
                </a:lnTo>
                <a:lnTo>
                  <a:pt x="562356" y="222504"/>
                </a:lnTo>
                <a:lnTo>
                  <a:pt x="550164" y="216408"/>
                </a:lnTo>
                <a:lnTo>
                  <a:pt x="545592" y="213360"/>
                </a:lnTo>
                <a:lnTo>
                  <a:pt x="542544" y="208788"/>
                </a:lnTo>
                <a:lnTo>
                  <a:pt x="539496" y="205740"/>
                </a:lnTo>
                <a:lnTo>
                  <a:pt x="537972" y="201168"/>
                </a:lnTo>
                <a:lnTo>
                  <a:pt x="537972" y="187452"/>
                </a:lnTo>
                <a:lnTo>
                  <a:pt x="541020" y="181356"/>
                </a:lnTo>
                <a:lnTo>
                  <a:pt x="548640" y="173736"/>
                </a:lnTo>
                <a:lnTo>
                  <a:pt x="562356" y="169164"/>
                </a:lnTo>
                <a:lnTo>
                  <a:pt x="582168" y="169164"/>
                </a:lnTo>
                <a:lnTo>
                  <a:pt x="597408" y="172212"/>
                </a:lnTo>
                <a:lnTo>
                  <a:pt x="603504" y="173736"/>
                </a:lnTo>
                <a:lnTo>
                  <a:pt x="609600" y="176784"/>
                </a:lnTo>
                <a:lnTo>
                  <a:pt x="615696" y="178308"/>
                </a:lnTo>
                <a:lnTo>
                  <a:pt x="620268" y="179832"/>
                </a:lnTo>
                <a:lnTo>
                  <a:pt x="624840" y="182880"/>
                </a:lnTo>
                <a:lnTo>
                  <a:pt x="627888" y="184404"/>
                </a:lnTo>
                <a:lnTo>
                  <a:pt x="632460" y="185928"/>
                </a:lnTo>
                <a:lnTo>
                  <a:pt x="633984" y="187452"/>
                </a:lnTo>
                <a:lnTo>
                  <a:pt x="638556" y="187452"/>
                </a:lnTo>
                <a:lnTo>
                  <a:pt x="640080" y="185928"/>
                </a:lnTo>
                <a:lnTo>
                  <a:pt x="641604" y="185928"/>
                </a:lnTo>
                <a:lnTo>
                  <a:pt x="641604" y="184404"/>
                </a:lnTo>
                <a:lnTo>
                  <a:pt x="643128" y="182880"/>
                </a:lnTo>
                <a:lnTo>
                  <a:pt x="643128" y="175260"/>
                </a:lnTo>
                <a:lnTo>
                  <a:pt x="644652" y="172212"/>
                </a:lnTo>
                <a:lnTo>
                  <a:pt x="644652" y="155448"/>
                </a:lnTo>
                <a:lnTo>
                  <a:pt x="643128" y="152400"/>
                </a:lnTo>
                <a:lnTo>
                  <a:pt x="643128" y="143256"/>
                </a:lnTo>
                <a:lnTo>
                  <a:pt x="641604" y="141732"/>
                </a:lnTo>
                <a:lnTo>
                  <a:pt x="641604" y="140208"/>
                </a:lnTo>
                <a:lnTo>
                  <a:pt x="640080" y="138684"/>
                </a:lnTo>
                <a:lnTo>
                  <a:pt x="638556" y="138684"/>
                </a:lnTo>
                <a:lnTo>
                  <a:pt x="635508" y="135636"/>
                </a:lnTo>
                <a:lnTo>
                  <a:pt x="632460" y="134112"/>
                </a:lnTo>
                <a:lnTo>
                  <a:pt x="629412" y="131064"/>
                </a:lnTo>
                <a:lnTo>
                  <a:pt x="620268" y="128016"/>
                </a:lnTo>
                <a:lnTo>
                  <a:pt x="601980" y="123444"/>
                </a:lnTo>
                <a:lnTo>
                  <a:pt x="594360" y="121920"/>
                </a:lnTo>
                <a:lnTo>
                  <a:pt x="588264" y="120396"/>
                </a:lnTo>
                <a:lnTo>
                  <a:pt x="573024" y="120396"/>
                </a:lnTo>
                <a:lnTo>
                  <a:pt x="561886" y="120713"/>
                </a:lnTo>
                <a:lnTo>
                  <a:pt x="523024" y="129311"/>
                </a:lnTo>
                <a:lnTo>
                  <a:pt x="488251" y="153543"/>
                </a:lnTo>
                <a:lnTo>
                  <a:pt x="474281" y="190792"/>
                </a:lnTo>
                <a:lnTo>
                  <a:pt x="473964" y="199644"/>
                </a:lnTo>
                <a:lnTo>
                  <a:pt x="474256" y="207606"/>
                </a:lnTo>
                <a:lnTo>
                  <a:pt x="486156" y="243840"/>
                </a:lnTo>
                <a:lnTo>
                  <a:pt x="492252" y="249936"/>
                </a:lnTo>
                <a:lnTo>
                  <a:pt x="496824" y="256032"/>
                </a:lnTo>
                <a:lnTo>
                  <a:pt x="504444" y="260604"/>
                </a:lnTo>
                <a:lnTo>
                  <a:pt x="510540" y="263652"/>
                </a:lnTo>
                <a:lnTo>
                  <a:pt x="518160" y="268224"/>
                </a:lnTo>
                <a:lnTo>
                  <a:pt x="524256" y="271272"/>
                </a:lnTo>
                <a:lnTo>
                  <a:pt x="531876" y="274320"/>
                </a:lnTo>
                <a:lnTo>
                  <a:pt x="539496" y="278892"/>
                </a:lnTo>
                <a:lnTo>
                  <a:pt x="547116" y="280416"/>
                </a:lnTo>
                <a:lnTo>
                  <a:pt x="553212" y="283464"/>
                </a:lnTo>
                <a:lnTo>
                  <a:pt x="560832" y="286512"/>
                </a:lnTo>
                <a:lnTo>
                  <a:pt x="591312" y="310896"/>
                </a:lnTo>
                <a:lnTo>
                  <a:pt x="591312" y="320040"/>
                </a:lnTo>
                <a:lnTo>
                  <a:pt x="589788" y="324612"/>
                </a:lnTo>
                <a:lnTo>
                  <a:pt x="588264" y="327660"/>
                </a:lnTo>
                <a:lnTo>
                  <a:pt x="586740" y="332232"/>
                </a:lnTo>
                <a:lnTo>
                  <a:pt x="583692" y="335280"/>
                </a:lnTo>
                <a:lnTo>
                  <a:pt x="580644" y="336804"/>
                </a:lnTo>
                <a:lnTo>
                  <a:pt x="576072" y="339852"/>
                </a:lnTo>
                <a:lnTo>
                  <a:pt x="573024" y="341376"/>
                </a:lnTo>
                <a:lnTo>
                  <a:pt x="566928" y="342900"/>
                </a:lnTo>
                <a:lnTo>
                  <a:pt x="562356" y="344424"/>
                </a:lnTo>
                <a:lnTo>
                  <a:pt x="551688" y="344424"/>
                </a:lnTo>
                <a:lnTo>
                  <a:pt x="543979" y="344170"/>
                </a:lnTo>
                <a:lnTo>
                  <a:pt x="536829" y="343471"/>
                </a:lnTo>
                <a:lnTo>
                  <a:pt x="530263" y="342506"/>
                </a:lnTo>
                <a:lnTo>
                  <a:pt x="524256" y="341376"/>
                </a:lnTo>
                <a:lnTo>
                  <a:pt x="516636" y="338328"/>
                </a:lnTo>
                <a:lnTo>
                  <a:pt x="510540" y="336804"/>
                </a:lnTo>
                <a:lnTo>
                  <a:pt x="498348" y="330708"/>
                </a:lnTo>
                <a:lnTo>
                  <a:pt x="493776" y="329184"/>
                </a:lnTo>
                <a:lnTo>
                  <a:pt x="489204" y="326136"/>
                </a:lnTo>
                <a:lnTo>
                  <a:pt x="483108" y="323088"/>
                </a:lnTo>
                <a:lnTo>
                  <a:pt x="478536" y="323088"/>
                </a:lnTo>
                <a:lnTo>
                  <a:pt x="477012" y="324612"/>
                </a:lnTo>
                <a:lnTo>
                  <a:pt x="475488" y="324612"/>
                </a:lnTo>
                <a:lnTo>
                  <a:pt x="475488" y="326136"/>
                </a:lnTo>
                <a:lnTo>
                  <a:pt x="473964" y="327660"/>
                </a:lnTo>
                <a:lnTo>
                  <a:pt x="473964" y="329184"/>
                </a:lnTo>
                <a:lnTo>
                  <a:pt x="472440" y="332232"/>
                </a:lnTo>
                <a:lnTo>
                  <a:pt x="472440" y="361188"/>
                </a:lnTo>
                <a:lnTo>
                  <a:pt x="475488" y="370332"/>
                </a:lnTo>
                <a:lnTo>
                  <a:pt x="477012" y="373380"/>
                </a:lnTo>
                <a:lnTo>
                  <a:pt x="483108" y="379476"/>
                </a:lnTo>
                <a:lnTo>
                  <a:pt x="492252" y="382524"/>
                </a:lnTo>
                <a:lnTo>
                  <a:pt x="498348" y="385572"/>
                </a:lnTo>
                <a:lnTo>
                  <a:pt x="504444" y="387096"/>
                </a:lnTo>
                <a:lnTo>
                  <a:pt x="510540" y="390144"/>
                </a:lnTo>
                <a:lnTo>
                  <a:pt x="525780" y="393192"/>
                </a:lnTo>
                <a:lnTo>
                  <a:pt x="532638" y="394081"/>
                </a:lnTo>
                <a:lnTo>
                  <a:pt x="539496" y="394525"/>
                </a:lnTo>
                <a:lnTo>
                  <a:pt x="553212" y="394716"/>
                </a:lnTo>
                <a:lnTo>
                  <a:pt x="563714" y="394436"/>
                </a:lnTo>
                <a:lnTo>
                  <a:pt x="604100" y="386676"/>
                </a:lnTo>
                <a:lnTo>
                  <a:pt x="640461" y="361569"/>
                </a:lnTo>
                <a:lnTo>
                  <a:pt x="657821" y="320903"/>
                </a:lnTo>
                <a:lnTo>
                  <a:pt x="658368" y="310896"/>
                </a:lnTo>
                <a:close/>
              </a:path>
              <a:path w="820420" h="485140">
                <a:moveTo>
                  <a:pt x="819912" y="242316"/>
                </a:moveTo>
                <a:lnTo>
                  <a:pt x="816292" y="181546"/>
                </a:lnTo>
                <a:lnTo>
                  <a:pt x="804672" y="121920"/>
                </a:lnTo>
                <a:lnTo>
                  <a:pt x="787336" y="64008"/>
                </a:lnTo>
                <a:lnTo>
                  <a:pt x="762000" y="6096"/>
                </a:lnTo>
                <a:lnTo>
                  <a:pt x="758952" y="3048"/>
                </a:lnTo>
                <a:lnTo>
                  <a:pt x="757428" y="3048"/>
                </a:lnTo>
                <a:lnTo>
                  <a:pt x="754380" y="1524"/>
                </a:lnTo>
                <a:lnTo>
                  <a:pt x="752856" y="1524"/>
                </a:lnTo>
                <a:lnTo>
                  <a:pt x="749808" y="0"/>
                </a:lnTo>
                <a:lnTo>
                  <a:pt x="719328" y="0"/>
                </a:lnTo>
                <a:lnTo>
                  <a:pt x="714756" y="1524"/>
                </a:lnTo>
                <a:lnTo>
                  <a:pt x="711708" y="1524"/>
                </a:lnTo>
                <a:lnTo>
                  <a:pt x="707136" y="3048"/>
                </a:lnTo>
                <a:lnTo>
                  <a:pt x="705612" y="4572"/>
                </a:lnTo>
                <a:lnTo>
                  <a:pt x="702564" y="4572"/>
                </a:lnTo>
                <a:lnTo>
                  <a:pt x="702564" y="6096"/>
                </a:lnTo>
                <a:lnTo>
                  <a:pt x="701040" y="9144"/>
                </a:lnTo>
                <a:lnTo>
                  <a:pt x="701040" y="12192"/>
                </a:lnTo>
                <a:lnTo>
                  <a:pt x="702564" y="15240"/>
                </a:lnTo>
                <a:lnTo>
                  <a:pt x="713409" y="41821"/>
                </a:lnTo>
                <a:lnTo>
                  <a:pt x="731075" y="96685"/>
                </a:lnTo>
                <a:lnTo>
                  <a:pt x="742746" y="153568"/>
                </a:lnTo>
                <a:lnTo>
                  <a:pt x="748982" y="211340"/>
                </a:lnTo>
                <a:lnTo>
                  <a:pt x="749808" y="240792"/>
                </a:lnTo>
                <a:lnTo>
                  <a:pt x="748982" y="270497"/>
                </a:lnTo>
                <a:lnTo>
                  <a:pt x="742746" y="329311"/>
                </a:lnTo>
                <a:lnTo>
                  <a:pt x="731075" y="385572"/>
                </a:lnTo>
                <a:lnTo>
                  <a:pt x="713409" y="440436"/>
                </a:lnTo>
                <a:lnTo>
                  <a:pt x="701040" y="470916"/>
                </a:lnTo>
                <a:lnTo>
                  <a:pt x="701040" y="477012"/>
                </a:lnTo>
                <a:lnTo>
                  <a:pt x="705612" y="481584"/>
                </a:lnTo>
                <a:lnTo>
                  <a:pt x="708660" y="483108"/>
                </a:lnTo>
                <a:lnTo>
                  <a:pt x="713232" y="483108"/>
                </a:lnTo>
                <a:lnTo>
                  <a:pt x="717804" y="484632"/>
                </a:lnTo>
                <a:lnTo>
                  <a:pt x="743712" y="484632"/>
                </a:lnTo>
                <a:lnTo>
                  <a:pt x="748284" y="483108"/>
                </a:lnTo>
                <a:lnTo>
                  <a:pt x="752856" y="483108"/>
                </a:lnTo>
                <a:lnTo>
                  <a:pt x="755904" y="481584"/>
                </a:lnTo>
                <a:lnTo>
                  <a:pt x="757428" y="481584"/>
                </a:lnTo>
                <a:lnTo>
                  <a:pt x="760476" y="478536"/>
                </a:lnTo>
                <a:lnTo>
                  <a:pt x="762000" y="478536"/>
                </a:lnTo>
                <a:lnTo>
                  <a:pt x="762000" y="477012"/>
                </a:lnTo>
                <a:lnTo>
                  <a:pt x="769480" y="462394"/>
                </a:lnTo>
                <a:lnTo>
                  <a:pt x="787908" y="419100"/>
                </a:lnTo>
                <a:lnTo>
                  <a:pt x="802487" y="376034"/>
                </a:lnTo>
                <a:lnTo>
                  <a:pt x="812101" y="331470"/>
                </a:lnTo>
                <a:lnTo>
                  <a:pt x="817994" y="286893"/>
                </a:lnTo>
                <a:lnTo>
                  <a:pt x="819658" y="257175"/>
                </a:lnTo>
                <a:lnTo>
                  <a:pt x="819912" y="242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2833" y="545591"/>
            <a:ext cx="516890" cy="274320"/>
          </a:xfrm>
          <a:custGeom>
            <a:avLst/>
            <a:gdLst/>
            <a:ahLst/>
            <a:cxnLst/>
            <a:rect l="l" t="t" r="r" b="b"/>
            <a:pathLst>
              <a:path w="516890" h="274319">
                <a:moveTo>
                  <a:pt x="277266" y="16764"/>
                </a:moveTo>
                <a:lnTo>
                  <a:pt x="275729" y="15240"/>
                </a:lnTo>
                <a:lnTo>
                  <a:pt x="275729" y="12192"/>
                </a:lnTo>
                <a:lnTo>
                  <a:pt x="269633" y="6096"/>
                </a:lnTo>
                <a:lnTo>
                  <a:pt x="184277" y="6096"/>
                </a:lnTo>
                <a:lnTo>
                  <a:pt x="184277" y="140970"/>
                </a:lnTo>
                <a:lnTo>
                  <a:pt x="184213" y="149352"/>
                </a:lnTo>
                <a:lnTo>
                  <a:pt x="176593" y="190868"/>
                </a:lnTo>
                <a:lnTo>
                  <a:pt x="141008" y="218313"/>
                </a:lnTo>
                <a:lnTo>
                  <a:pt x="127901" y="219456"/>
                </a:lnTo>
                <a:lnTo>
                  <a:pt x="120192" y="219151"/>
                </a:lnTo>
                <a:lnTo>
                  <a:pt x="83705" y="196596"/>
                </a:lnTo>
                <a:lnTo>
                  <a:pt x="70942" y="157353"/>
                </a:lnTo>
                <a:lnTo>
                  <a:pt x="70091" y="143256"/>
                </a:lnTo>
                <a:lnTo>
                  <a:pt x="70142" y="135826"/>
                </a:lnTo>
                <a:lnTo>
                  <a:pt x="79527" y="93916"/>
                </a:lnTo>
                <a:lnTo>
                  <a:pt x="114998" y="64185"/>
                </a:lnTo>
                <a:lnTo>
                  <a:pt x="138569" y="60960"/>
                </a:lnTo>
                <a:lnTo>
                  <a:pt x="146189" y="60960"/>
                </a:lnTo>
                <a:lnTo>
                  <a:pt x="172097" y="89916"/>
                </a:lnTo>
                <a:lnTo>
                  <a:pt x="183654" y="127254"/>
                </a:lnTo>
                <a:lnTo>
                  <a:pt x="184277" y="140970"/>
                </a:lnTo>
                <a:lnTo>
                  <a:pt x="184277" y="6096"/>
                </a:lnTo>
                <a:lnTo>
                  <a:pt x="137045" y="6096"/>
                </a:lnTo>
                <a:lnTo>
                  <a:pt x="120472" y="6667"/>
                </a:lnTo>
                <a:lnTo>
                  <a:pt x="77622" y="15240"/>
                </a:lnTo>
                <a:lnTo>
                  <a:pt x="43751" y="34099"/>
                </a:lnTo>
                <a:lnTo>
                  <a:pt x="13944" y="73113"/>
                </a:lnTo>
                <a:lnTo>
                  <a:pt x="2171" y="112585"/>
                </a:lnTo>
                <a:lnTo>
                  <a:pt x="0" y="140208"/>
                </a:lnTo>
                <a:lnTo>
                  <a:pt x="127" y="149352"/>
                </a:lnTo>
                <a:lnTo>
                  <a:pt x="7505" y="198120"/>
                </a:lnTo>
                <a:lnTo>
                  <a:pt x="30365" y="239268"/>
                </a:lnTo>
                <a:lnTo>
                  <a:pt x="69989" y="265176"/>
                </a:lnTo>
                <a:lnTo>
                  <a:pt x="111569" y="273748"/>
                </a:lnTo>
                <a:lnTo>
                  <a:pt x="127901" y="274320"/>
                </a:lnTo>
                <a:lnTo>
                  <a:pt x="142481" y="273735"/>
                </a:lnTo>
                <a:lnTo>
                  <a:pt x="182765" y="263652"/>
                </a:lnTo>
                <a:lnTo>
                  <a:pt x="222389" y="237744"/>
                </a:lnTo>
                <a:lnTo>
                  <a:pt x="245249" y="198120"/>
                </a:lnTo>
                <a:lnTo>
                  <a:pt x="252869" y="149352"/>
                </a:lnTo>
                <a:lnTo>
                  <a:pt x="252793" y="140208"/>
                </a:lnTo>
                <a:lnTo>
                  <a:pt x="252679" y="135826"/>
                </a:lnTo>
                <a:lnTo>
                  <a:pt x="252234" y="129425"/>
                </a:lnTo>
                <a:lnTo>
                  <a:pt x="251345" y="123444"/>
                </a:lnTo>
                <a:lnTo>
                  <a:pt x="249301" y="116852"/>
                </a:lnTo>
                <a:lnTo>
                  <a:pt x="247535" y="110680"/>
                </a:lnTo>
                <a:lnTo>
                  <a:pt x="245783" y="104800"/>
                </a:lnTo>
                <a:lnTo>
                  <a:pt x="243725" y="99060"/>
                </a:lnTo>
                <a:lnTo>
                  <a:pt x="239153" y="91440"/>
                </a:lnTo>
                <a:lnTo>
                  <a:pt x="236105" y="83820"/>
                </a:lnTo>
                <a:lnTo>
                  <a:pt x="226961" y="71628"/>
                </a:lnTo>
                <a:lnTo>
                  <a:pt x="216293" y="60960"/>
                </a:lnTo>
                <a:lnTo>
                  <a:pt x="269633" y="60960"/>
                </a:lnTo>
                <a:lnTo>
                  <a:pt x="272681" y="59436"/>
                </a:lnTo>
                <a:lnTo>
                  <a:pt x="274205" y="54864"/>
                </a:lnTo>
                <a:lnTo>
                  <a:pt x="277266" y="50292"/>
                </a:lnTo>
                <a:lnTo>
                  <a:pt x="277266" y="16764"/>
                </a:lnTo>
                <a:close/>
              </a:path>
              <a:path w="516890" h="274319">
                <a:moveTo>
                  <a:pt x="516521" y="207264"/>
                </a:moveTo>
                <a:lnTo>
                  <a:pt x="514997" y="205740"/>
                </a:lnTo>
                <a:lnTo>
                  <a:pt x="514997" y="204216"/>
                </a:lnTo>
                <a:lnTo>
                  <a:pt x="511949" y="201168"/>
                </a:lnTo>
                <a:lnTo>
                  <a:pt x="507377" y="201168"/>
                </a:lnTo>
                <a:lnTo>
                  <a:pt x="504329" y="202692"/>
                </a:lnTo>
                <a:lnTo>
                  <a:pt x="499757" y="204216"/>
                </a:lnTo>
                <a:lnTo>
                  <a:pt x="484517" y="211836"/>
                </a:lnTo>
                <a:lnTo>
                  <a:pt x="476897" y="213360"/>
                </a:lnTo>
                <a:lnTo>
                  <a:pt x="469277" y="216408"/>
                </a:lnTo>
                <a:lnTo>
                  <a:pt x="453021" y="219062"/>
                </a:lnTo>
                <a:lnTo>
                  <a:pt x="445465" y="220027"/>
                </a:lnTo>
                <a:lnTo>
                  <a:pt x="437642" y="220726"/>
                </a:lnTo>
                <a:lnTo>
                  <a:pt x="429653" y="220980"/>
                </a:lnTo>
                <a:lnTo>
                  <a:pt x="421970" y="220726"/>
                </a:lnTo>
                <a:lnTo>
                  <a:pt x="414985" y="220027"/>
                </a:lnTo>
                <a:lnTo>
                  <a:pt x="408876" y="219062"/>
                </a:lnTo>
                <a:lnTo>
                  <a:pt x="403745" y="217932"/>
                </a:lnTo>
                <a:lnTo>
                  <a:pt x="396125" y="216408"/>
                </a:lnTo>
                <a:lnTo>
                  <a:pt x="390029" y="214884"/>
                </a:lnTo>
                <a:lnTo>
                  <a:pt x="380885" y="208788"/>
                </a:lnTo>
                <a:lnTo>
                  <a:pt x="377837" y="205740"/>
                </a:lnTo>
                <a:lnTo>
                  <a:pt x="376313" y="201168"/>
                </a:lnTo>
                <a:lnTo>
                  <a:pt x="373265" y="198120"/>
                </a:lnTo>
                <a:lnTo>
                  <a:pt x="371741" y="193548"/>
                </a:lnTo>
                <a:lnTo>
                  <a:pt x="371741" y="184404"/>
                </a:lnTo>
                <a:lnTo>
                  <a:pt x="405269" y="158496"/>
                </a:lnTo>
                <a:lnTo>
                  <a:pt x="412889" y="156972"/>
                </a:lnTo>
                <a:lnTo>
                  <a:pt x="469277" y="156972"/>
                </a:lnTo>
                <a:lnTo>
                  <a:pt x="470801" y="155448"/>
                </a:lnTo>
                <a:lnTo>
                  <a:pt x="472325" y="155448"/>
                </a:lnTo>
                <a:lnTo>
                  <a:pt x="475373" y="152400"/>
                </a:lnTo>
                <a:lnTo>
                  <a:pt x="475373" y="149352"/>
                </a:lnTo>
                <a:lnTo>
                  <a:pt x="476897" y="147828"/>
                </a:lnTo>
                <a:lnTo>
                  <a:pt x="476897" y="118872"/>
                </a:lnTo>
                <a:lnTo>
                  <a:pt x="475373" y="115824"/>
                </a:lnTo>
                <a:lnTo>
                  <a:pt x="475373" y="114300"/>
                </a:lnTo>
                <a:lnTo>
                  <a:pt x="472325" y="111252"/>
                </a:lnTo>
                <a:lnTo>
                  <a:pt x="470801" y="111252"/>
                </a:lnTo>
                <a:lnTo>
                  <a:pt x="469277" y="109728"/>
                </a:lnTo>
                <a:lnTo>
                  <a:pt x="409841" y="109728"/>
                </a:lnTo>
                <a:lnTo>
                  <a:pt x="405269" y="108204"/>
                </a:lnTo>
                <a:lnTo>
                  <a:pt x="393077" y="105156"/>
                </a:lnTo>
                <a:lnTo>
                  <a:pt x="390029" y="102108"/>
                </a:lnTo>
                <a:lnTo>
                  <a:pt x="385457" y="99060"/>
                </a:lnTo>
                <a:lnTo>
                  <a:pt x="382409" y="96012"/>
                </a:lnTo>
                <a:lnTo>
                  <a:pt x="380885" y="92964"/>
                </a:lnTo>
                <a:lnTo>
                  <a:pt x="377837" y="89916"/>
                </a:lnTo>
                <a:lnTo>
                  <a:pt x="376313" y="85344"/>
                </a:lnTo>
                <a:lnTo>
                  <a:pt x="376313" y="77724"/>
                </a:lnTo>
                <a:lnTo>
                  <a:pt x="377837" y="73152"/>
                </a:lnTo>
                <a:lnTo>
                  <a:pt x="380885" y="67056"/>
                </a:lnTo>
                <a:lnTo>
                  <a:pt x="383933" y="64008"/>
                </a:lnTo>
                <a:lnTo>
                  <a:pt x="388505" y="60960"/>
                </a:lnTo>
                <a:lnTo>
                  <a:pt x="391553" y="57912"/>
                </a:lnTo>
                <a:lnTo>
                  <a:pt x="396125" y="56388"/>
                </a:lnTo>
                <a:lnTo>
                  <a:pt x="403745" y="54864"/>
                </a:lnTo>
                <a:lnTo>
                  <a:pt x="415937" y="51816"/>
                </a:lnTo>
                <a:lnTo>
                  <a:pt x="425081" y="51816"/>
                </a:lnTo>
                <a:lnTo>
                  <a:pt x="433070" y="52082"/>
                </a:lnTo>
                <a:lnTo>
                  <a:pt x="440893" y="52768"/>
                </a:lnTo>
                <a:lnTo>
                  <a:pt x="448449" y="53746"/>
                </a:lnTo>
                <a:lnTo>
                  <a:pt x="455561" y="54864"/>
                </a:lnTo>
                <a:lnTo>
                  <a:pt x="464705" y="57912"/>
                </a:lnTo>
                <a:lnTo>
                  <a:pt x="472325" y="59436"/>
                </a:lnTo>
                <a:lnTo>
                  <a:pt x="478421" y="62484"/>
                </a:lnTo>
                <a:lnTo>
                  <a:pt x="486041" y="65532"/>
                </a:lnTo>
                <a:lnTo>
                  <a:pt x="490613" y="67056"/>
                </a:lnTo>
                <a:lnTo>
                  <a:pt x="495185" y="70104"/>
                </a:lnTo>
                <a:lnTo>
                  <a:pt x="499757" y="71628"/>
                </a:lnTo>
                <a:lnTo>
                  <a:pt x="502805" y="73152"/>
                </a:lnTo>
                <a:lnTo>
                  <a:pt x="508901" y="73152"/>
                </a:lnTo>
                <a:lnTo>
                  <a:pt x="508901" y="71628"/>
                </a:lnTo>
                <a:lnTo>
                  <a:pt x="510425" y="71628"/>
                </a:lnTo>
                <a:lnTo>
                  <a:pt x="511949" y="70104"/>
                </a:lnTo>
                <a:lnTo>
                  <a:pt x="511949" y="68580"/>
                </a:lnTo>
                <a:lnTo>
                  <a:pt x="513473" y="67056"/>
                </a:lnTo>
                <a:lnTo>
                  <a:pt x="513473" y="51816"/>
                </a:lnTo>
                <a:lnTo>
                  <a:pt x="513473" y="28956"/>
                </a:lnTo>
                <a:lnTo>
                  <a:pt x="511949" y="25908"/>
                </a:lnTo>
                <a:lnTo>
                  <a:pt x="511949" y="22860"/>
                </a:lnTo>
                <a:lnTo>
                  <a:pt x="510425" y="21336"/>
                </a:lnTo>
                <a:lnTo>
                  <a:pt x="508901" y="21336"/>
                </a:lnTo>
                <a:lnTo>
                  <a:pt x="507377" y="18288"/>
                </a:lnTo>
                <a:lnTo>
                  <a:pt x="505853" y="16764"/>
                </a:lnTo>
                <a:lnTo>
                  <a:pt x="496709" y="13716"/>
                </a:lnTo>
                <a:lnTo>
                  <a:pt x="490613" y="10668"/>
                </a:lnTo>
                <a:lnTo>
                  <a:pt x="484517" y="9144"/>
                </a:lnTo>
                <a:lnTo>
                  <a:pt x="475373" y="7620"/>
                </a:lnTo>
                <a:lnTo>
                  <a:pt x="467753" y="4572"/>
                </a:lnTo>
                <a:lnTo>
                  <a:pt x="423557" y="0"/>
                </a:lnTo>
                <a:lnTo>
                  <a:pt x="410159" y="317"/>
                </a:lnTo>
                <a:lnTo>
                  <a:pt x="364820" y="8699"/>
                </a:lnTo>
                <a:lnTo>
                  <a:pt x="326593" y="32385"/>
                </a:lnTo>
                <a:lnTo>
                  <a:pt x="309816" y="68224"/>
                </a:lnTo>
                <a:lnTo>
                  <a:pt x="309257" y="76200"/>
                </a:lnTo>
                <a:lnTo>
                  <a:pt x="309257" y="83820"/>
                </a:lnTo>
                <a:lnTo>
                  <a:pt x="310781" y="89916"/>
                </a:lnTo>
                <a:lnTo>
                  <a:pt x="312305" y="94488"/>
                </a:lnTo>
                <a:lnTo>
                  <a:pt x="313829" y="100584"/>
                </a:lnTo>
                <a:lnTo>
                  <a:pt x="322973" y="114300"/>
                </a:lnTo>
                <a:lnTo>
                  <a:pt x="327545" y="118872"/>
                </a:lnTo>
                <a:lnTo>
                  <a:pt x="332117" y="121920"/>
                </a:lnTo>
                <a:lnTo>
                  <a:pt x="338213" y="126492"/>
                </a:lnTo>
                <a:lnTo>
                  <a:pt x="344309" y="129540"/>
                </a:lnTo>
                <a:lnTo>
                  <a:pt x="351929" y="132588"/>
                </a:lnTo>
                <a:lnTo>
                  <a:pt x="336689" y="138684"/>
                </a:lnTo>
                <a:lnTo>
                  <a:pt x="318401" y="152400"/>
                </a:lnTo>
                <a:lnTo>
                  <a:pt x="315353" y="158496"/>
                </a:lnTo>
                <a:lnTo>
                  <a:pt x="310781" y="164592"/>
                </a:lnTo>
                <a:lnTo>
                  <a:pt x="304685" y="176784"/>
                </a:lnTo>
                <a:lnTo>
                  <a:pt x="301637" y="192024"/>
                </a:lnTo>
                <a:lnTo>
                  <a:pt x="301752" y="201168"/>
                </a:lnTo>
                <a:lnTo>
                  <a:pt x="318211" y="242697"/>
                </a:lnTo>
                <a:lnTo>
                  <a:pt x="356311" y="265633"/>
                </a:lnTo>
                <a:lnTo>
                  <a:pt x="367169" y="268224"/>
                </a:lnTo>
                <a:lnTo>
                  <a:pt x="378269" y="271106"/>
                </a:lnTo>
                <a:lnTo>
                  <a:pt x="390791" y="272986"/>
                </a:lnTo>
                <a:lnTo>
                  <a:pt x="404469" y="274015"/>
                </a:lnTo>
                <a:lnTo>
                  <a:pt x="418985" y="274320"/>
                </a:lnTo>
                <a:lnTo>
                  <a:pt x="426732" y="274307"/>
                </a:lnTo>
                <a:lnTo>
                  <a:pt x="469379" y="268732"/>
                </a:lnTo>
                <a:lnTo>
                  <a:pt x="475373" y="266700"/>
                </a:lnTo>
                <a:lnTo>
                  <a:pt x="484517" y="265176"/>
                </a:lnTo>
                <a:lnTo>
                  <a:pt x="492137" y="262128"/>
                </a:lnTo>
                <a:lnTo>
                  <a:pt x="498233" y="260604"/>
                </a:lnTo>
                <a:lnTo>
                  <a:pt x="504329" y="257556"/>
                </a:lnTo>
                <a:lnTo>
                  <a:pt x="508901" y="256032"/>
                </a:lnTo>
                <a:lnTo>
                  <a:pt x="513473" y="251460"/>
                </a:lnTo>
                <a:lnTo>
                  <a:pt x="513473" y="249936"/>
                </a:lnTo>
                <a:lnTo>
                  <a:pt x="514997" y="248412"/>
                </a:lnTo>
                <a:lnTo>
                  <a:pt x="514997" y="246888"/>
                </a:lnTo>
                <a:lnTo>
                  <a:pt x="516521" y="245364"/>
                </a:lnTo>
                <a:lnTo>
                  <a:pt x="516521" y="220980"/>
                </a:lnTo>
                <a:lnTo>
                  <a:pt x="516521" y="20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2291" y="1095755"/>
            <a:ext cx="117475" cy="485140"/>
          </a:xfrm>
          <a:custGeom>
            <a:avLst/>
            <a:gdLst/>
            <a:ahLst/>
            <a:cxnLst/>
            <a:rect l="l" t="t" r="r" b="b"/>
            <a:pathLst>
              <a:path w="117475" h="485140">
                <a:moveTo>
                  <a:pt x="100584" y="484631"/>
                </a:moveTo>
                <a:lnTo>
                  <a:pt x="74676" y="484631"/>
                </a:lnTo>
                <a:lnTo>
                  <a:pt x="71628" y="483107"/>
                </a:lnTo>
                <a:lnTo>
                  <a:pt x="67056" y="483107"/>
                </a:lnTo>
                <a:lnTo>
                  <a:pt x="64008" y="481583"/>
                </a:lnTo>
                <a:lnTo>
                  <a:pt x="62484" y="481583"/>
                </a:lnTo>
                <a:lnTo>
                  <a:pt x="59436" y="478535"/>
                </a:lnTo>
                <a:lnTo>
                  <a:pt x="57912" y="478535"/>
                </a:lnTo>
                <a:lnTo>
                  <a:pt x="57912" y="477011"/>
                </a:lnTo>
                <a:lnTo>
                  <a:pt x="44386" y="448056"/>
                </a:lnTo>
                <a:lnTo>
                  <a:pt x="26574" y="405122"/>
                </a:lnTo>
                <a:lnTo>
                  <a:pt x="13716" y="361187"/>
                </a:lnTo>
                <a:lnTo>
                  <a:pt x="3048" y="301751"/>
                </a:lnTo>
                <a:lnTo>
                  <a:pt x="261" y="256532"/>
                </a:lnTo>
                <a:lnTo>
                  <a:pt x="0" y="240792"/>
                </a:lnTo>
                <a:lnTo>
                  <a:pt x="261" y="225933"/>
                </a:lnTo>
                <a:lnTo>
                  <a:pt x="3048" y="181356"/>
                </a:lnTo>
                <a:lnTo>
                  <a:pt x="10548" y="136779"/>
                </a:lnTo>
                <a:lnTo>
                  <a:pt x="21717" y="92392"/>
                </a:lnTo>
                <a:lnTo>
                  <a:pt x="32004" y="64008"/>
                </a:lnTo>
                <a:lnTo>
                  <a:pt x="37099" y="49387"/>
                </a:lnTo>
                <a:lnTo>
                  <a:pt x="43053" y="35052"/>
                </a:lnTo>
                <a:lnTo>
                  <a:pt x="56388" y="6096"/>
                </a:lnTo>
                <a:lnTo>
                  <a:pt x="56388" y="4572"/>
                </a:lnTo>
                <a:lnTo>
                  <a:pt x="57912" y="4572"/>
                </a:lnTo>
                <a:lnTo>
                  <a:pt x="57912" y="3048"/>
                </a:lnTo>
                <a:lnTo>
                  <a:pt x="60960" y="3048"/>
                </a:lnTo>
                <a:lnTo>
                  <a:pt x="64008" y="1524"/>
                </a:lnTo>
                <a:lnTo>
                  <a:pt x="65532" y="1524"/>
                </a:lnTo>
                <a:lnTo>
                  <a:pt x="68580" y="0"/>
                </a:lnTo>
                <a:lnTo>
                  <a:pt x="99060" y="0"/>
                </a:lnTo>
                <a:lnTo>
                  <a:pt x="103632" y="1524"/>
                </a:lnTo>
                <a:lnTo>
                  <a:pt x="108204" y="1524"/>
                </a:lnTo>
                <a:lnTo>
                  <a:pt x="111252" y="3048"/>
                </a:lnTo>
                <a:lnTo>
                  <a:pt x="112776" y="3048"/>
                </a:lnTo>
                <a:lnTo>
                  <a:pt x="115824" y="4572"/>
                </a:lnTo>
                <a:lnTo>
                  <a:pt x="115824" y="6096"/>
                </a:lnTo>
                <a:lnTo>
                  <a:pt x="117348" y="9144"/>
                </a:lnTo>
                <a:lnTo>
                  <a:pt x="117348" y="12192"/>
                </a:lnTo>
                <a:lnTo>
                  <a:pt x="96202" y="68961"/>
                </a:lnTo>
                <a:lnTo>
                  <a:pt x="82296" y="124968"/>
                </a:lnTo>
                <a:lnTo>
                  <a:pt x="72771" y="182308"/>
                </a:lnTo>
                <a:lnTo>
                  <a:pt x="70104" y="240792"/>
                </a:lnTo>
                <a:lnTo>
                  <a:pt x="70937" y="270462"/>
                </a:lnTo>
                <a:lnTo>
                  <a:pt x="77176" y="328660"/>
                </a:lnTo>
                <a:lnTo>
                  <a:pt x="88606" y="384929"/>
                </a:lnTo>
                <a:lnTo>
                  <a:pt x="105227" y="440412"/>
                </a:lnTo>
                <a:lnTo>
                  <a:pt x="117348" y="470916"/>
                </a:lnTo>
                <a:lnTo>
                  <a:pt x="117348" y="477011"/>
                </a:lnTo>
                <a:lnTo>
                  <a:pt x="112776" y="481583"/>
                </a:lnTo>
                <a:lnTo>
                  <a:pt x="109728" y="483107"/>
                </a:lnTo>
                <a:lnTo>
                  <a:pt x="105156" y="483107"/>
                </a:lnTo>
                <a:lnTo>
                  <a:pt x="100584" y="48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5172" y="1130808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68580" y="350520"/>
                </a:moveTo>
                <a:lnTo>
                  <a:pt x="1524" y="350520"/>
                </a:lnTo>
                <a:lnTo>
                  <a:pt x="1524" y="348996"/>
                </a:lnTo>
                <a:lnTo>
                  <a:pt x="0" y="347472"/>
                </a:lnTo>
                <a:lnTo>
                  <a:pt x="0" y="15240"/>
                </a:lnTo>
                <a:lnTo>
                  <a:pt x="1524" y="9143"/>
                </a:lnTo>
                <a:lnTo>
                  <a:pt x="9144" y="1524"/>
                </a:lnTo>
                <a:lnTo>
                  <a:pt x="15240" y="0"/>
                </a:lnTo>
                <a:lnTo>
                  <a:pt x="135636" y="0"/>
                </a:lnTo>
                <a:lnTo>
                  <a:pt x="141732" y="1524"/>
                </a:lnTo>
                <a:lnTo>
                  <a:pt x="152400" y="1524"/>
                </a:lnTo>
                <a:lnTo>
                  <a:pt x="190500" y="12191"/>
                </a:lnTo>
                <a:lnTo>
                  <a:pt x="224885" y="38004"/>
                </a:lnTo>
                <a:lnTo>
                  <a:pt x="235542" y="54864"/>
                </a:lnTo>
                <a:lnTo>
                  <a:pt x="71628" y="54864"/>
                </a:lnTo>
                <a:lnTo>
                  <a:pt x="71628" y="155448"/>
                </a:lnTo>
                <a:lnTo>
                  <a:pt x="225552" y="155448"/>
                </a:lnTo>
                <a:lnTo>
                  <a:pt x="220932" y="160901"/>
                </a:lnTo>
                <a:lnTo>
                  <a:pt x="182999" y="186404"/>
                </a:lnTo>
                <a:lnTo>
                  <a:pt x="175260" y="188976"/>
                </a:lnTo>
                <a:lnTo>
                  <a:pt x="188976" y="198120"/>
                </a:lnTo>
                <a:lnTo>
                  <a:pt x="195072" y="201168"/>
                </a:lnTo>
                <a:lnTo>
                  <a:pt x="198120" y="205740"/>
                </a:lnTo>
                <a:lnTo>
                  <a:pt x="200406" y="208788"/>
                </a:lnTo>
                <a:lnTo>
                  <a:pt x="71628" y="208788"/>
                </a:lnTo>
                <a:lnTo>
                  <a:pt x="71628" y="345948"/>
                </a:lnTo>
                <a:lnTo>
                  <a:pt x="70104" y="347472"/>
                </a:lnTo>
                <a:lnTo>
                  <a:pt x="70104" y="348996"/>
                </a:lnTo>
                <a:lnTo>
                  <a:pt x="68580" y="350520"/>
                </a:lnTo>
                <a:close/>
              </a:path>
              <a:path w="262254" h="355600">
                <a:moveTo>
                  <a:pt x="225552" y="155448"/>
                </a:moveTo>
                <a:lnTo>
                  <a:pt x="108204" y="155448"/>
                </a:lnTo>
                <a:lnTo>
                  <a:pt x="115038" y="155186"/>
                </a:lnTo>
                <a:lnTo>
                  <a:pt x="121729" y="154495"/>
                </a:lnTo>
                <a:lnTo>
                  <a:pt x="158496" y="137160"/>
                </a:lnTo>
                <a:lnTo>
                  <a:pt x="164592" y="124968"/>
                </a:lnTo>
                <a:lnTo>
                  <a:pt x="167640" y="118872"/>
                </a:lnTo>
                <a:lnTo>
                  <a:pt x="169164" y="112776"/>
                </a:lnTo>
                <a:lnTo>
                  <a:pt x="169164" y="103632"/>
                </a:lnTo>
                <a:lnTo>
                  <a:pt x="150304" y="64579"/>
                </a:lnTo>
                <a:lnTo>
                  <a:pt x="131064" y="56388"/>
                </a:lnTo>
                <a:lnTo>
                  <a:pt x="126492" y="56388"/>
                </a:lnTo>
                <a:lnTo>
                  <a:pt x="121920" y="54864"/>
                </a:lnTo>
                <a:lnTo>
                  <a:pt x="235542" y="54864"/>
                </a:lnTo>
                <a:lnTo>
                  <a:pt x="237744" y="59436"/>
                </a:lnTo>
                <a:lnTo>
                  <a:pt x="239982" y="67746"/>
                </a:lnTo>
                <a:lnTo>
                  <a:pt x="241935" y="76771"/>
                </a:lnTo>
                <a:lnTo>
                  <a:pt x="243316" y="86653"/>
                </a:lnTo>
                <a:lnTo>
                  <a:pt x="243840" y="97536"/>
                </a:lnTo>
                <a:lnTo>
                  <a:pt x="243554" y="105537"/>
                </a:lnTo>
                <a:lnTo>
                  <a:pt x="233553" y="143065"/>
                </a:lnTo>
                <a:lnTo>
                  <a:pt x="229838" y="149471"/>
                </a:lnTo>
                <a:lnTo>
                  <a:pt x="225552" y="155448"/>
                </a:lnTo>
                <a:close/>
              </a:path>
              <a:path w="262254" h="355600">
                <a:moveTo>
                  <a:pt x="257556" y="352044"/>
                </a:moveTo>
                <a:lnTo>
                  <a:pt x="188976" y="352044"/>
                </a:lnTo>
                <a:lnTo>
                  <a:pt x="187452" y="350520"/>
                </a:lnTo>
                <a:lnTo>
                  <a:pt x="187452" y="348996"/>
                </a:lnTo>
                <a:lnTo>
                  <a:pt x="185928" y="347472"/>
                </a:lnTo>
                <a:lnTo>
                  <a:pt x="184404" y="344424"/>
                </a:lnTo>
                <a:lnTo>
                  <a:pt x="184404" y="342900"/>
                </a:lnTo>
                <a:lnTo>
                  <a:pt x="152400" y="263652"/>
                </a:lnTo>
                <a:lnTo>
                  <a:pt x="147828" y="254508"/>
                </a:lnTo>
                <a:lnTo>
                  <a:pt x="144780" y="246888"/>
                </a:lnTo>
                <a:lnTo>
                  <a:pt x="141732" y="240792"/>
                </a:lnTo>
                <a:lnTo>
                  <a:pt x="137160" y="233172"/>
                </a:lnTo>
                <a:lnTo>
                  <a:pt x="134112" y="227076"/>
                </a:lnTo>
                <a:lnTo>
                  <a:pt x="124968" y="217932"/>
                </a:lnTo>
                <a:lnTo>
                  <a:pt x="118872" y="214884"/>
                </a:lnTo>
                <a:lnTo>
                  <a:pt x="114300" y="211836"/>
                </a:lnTo>
                <a:lnTo>
                  <a:pt x="108204" y="210312"/>
                </a:lnTo>
                <a:lnTo>
                  <a:pt x="100584" y="208788"/>
                </a:lnTo>
                <a:lnTo>
                  <a:pt x="200406" y="208788"/>
                </a:lnTo>
                <a:lnTo>
                  <a:pt x="202692" y="211836"/>
                </a:lnTo>
                <a:lnTo>
                  <a:pt x="207264" y="216408"/>
                </a:lnTo>
                <a:lnTo>
                  <a:pt x="210312" y="222504"/>
                </a:lnTo>
                <a:lnTo>
                  <a:pt x="214884" y="228600"/>
                </a:lnTo>
                <a:lnTo>
                  <a:pt x="220980" y="243840"/>
                </a:lnTo>
                <a:lnTo>
                  <a:pt x="225552" y="251460"/>
                </a:lnTo>
                <a:lnTo>
                  <a:pt x="254508" y="321564"/>
                </a:lnTo>
                <a:lnTo>
                  <a:pt x="257556" y="327660"/>
                </a:lnTo>
                <a:lnTo>
                  <a:pt x="259080" y="333756"/>
                </a:lnTo>
                <a:lnTo>
                  <a:pt x="260604" y="336804"/>
                </a:lnTo>
                <a:lnTo>
                  <a:pt x="260604" y="339852"/>
                </a:lnTo>
                <a:lnTo>
                  <a:pt x="262128" y="342900"/>
                </a:lnTo>
                <a:lnTo>
                  <a:pt x="262128" y="345948"/>
                </a:lnTo>
                <a:lnTo>
                  <a:pt x="260604" y="347472"/>
                </a:lnTo>
                <a:lnTo>
                  <a:pt x="260604" y="350520"/>
                </a:lnTo>
                <a:lnTo>
                  <a:pt x="257556" y="352044"/>
                </a:lnTo>
                <a:close/>
              </a:path>
              <a:path w="262254" h="355600">
                <a:moveTo>
                  <a:pt x="60960" y="353568"/>
                </a:moveTo>
                <a:lnTo>
                  <a:pt x="9144" y="353568"/>
                </a:lnTo>
                <a:lnTo>
                  <a:pt x="7620" y="352044"/>
                </a:lnTo>
                <a:lnTo>
                  <a:pt x="4572" y="350520"/>
                </a:lnTo>
                <a:lnTo>
                  <a:pt x="65532" y="350520"/>
                </a:lnTo>
                <a:lnTo>
                  <a:pt x="64008" y="352044"/>
                </a:lnTo>
                <a:lnTo>
                  <a:pt x="60960" y="353568"/>
                </a:lnTo>
                <a:close/>
              </a:path>
              <a:path w="262254" h="355600">
                <a:moveTo>
                  <a:pt x="252984" y="353568"/>
                </a:moveTo>
                <a:lnTo>
                  <a:pt x="195072" y="353568"/>
                </a:lnTo>
                <a:lnTo>
                  <a:pt x="192024" y="352044"/>
                </a:lnTo>
                <a:lnTo>
                  <a:pt x="256032" y="352044"/>
                </a:lnTo>
                <a:lnTo>
                  <a:pt x="252984" y="353568"/>
                </a:lnTo>
                <a:close/>
              </a:path>
              <a:path w="262254" h="355600">
                <a:moveTo>
                  <a:pt x="48768" y="355092"/>
                </a:moveTo>
                <a:lnTo>
                  <a:pt x="22860" y="355092"/>
                </a:lnTo>
                <a:lnTo>
                  <a:pt x="18288" y="353568"/>
                </a:lnTo>
                <a:lnTo>
                  <a:pt x="53340" y="353568"/>
                </a:lnTo>
                <a:lnTo>
                  <a:pt x="48768" y="355092"/>
                </a:lnTo>
                <a:close/>
              </a:path>
              <a:path w="262254" h="355600">
                <a:moveTo>
                  <a:pt x="243840" y="355092"/>
                </a:moveTo>
                <a:lnTo>
                  <a:pt x="202692" y="355092"/>
                </a:lnTo>
                <a:lnTo>
                  <a:pt x="198120" y="353568"/>
                </a:lnTo>
                <a:lnTo>
                  <a:pt x="248412" y="353568"/>
                </a:lnTo>
                <a:lnTo>
                  <a:pt x="243840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3688" y="1130808"/>
            <a:ext cx="294640" cy="353695"/>
          </a:xfrm>
          <a:custGeom>
            <a:avLst/>
            <a:gdLst/>
            <a:ahLst/>
            <a:cxnLst/>
            <a:rect l="l" t="t" r="r" b="b"/>
            <a:pathLst>
              <a:path w="294639" h="353694">
                <a:moveTo>
                  <a:pt x="105156" y="353568"/>
                </a:moveTo>
                <a:lnTo>
                  <a:pt x="15240" y="353568"/>
                </a:lnTo>
                <a:lnTo>
                  <a:pt x="10668" y="352044"/>
                </a:lnTo>
                <a:lnTo>
                  <a:pt x="6096" y="347472"/>
                </a:lnTo>
                <a:lnTo>
                  <a:pt x="1523" y="344424"/>
                </a:lnTo>
                <a:lnTo>
                  <a:pt x="0" y="338328"/>
                </a:lnTo>
                <a:lnTo>
                  <a:pt x="0" y="15240"/>
                </a:lnTo>
                <a:lnTo>
                  <a:pt x="1523" y="9144"/>
                </a:lnTo>
                <a:lnTo>
                  <a:pt x="6096" y="4572"/>
                </a:lnTo>
                <a:lnTo>
                  <a:pt x="10668" y="1524"/>
                </a:lnTo>
                <a:lnTo>
                  <a:pt x="15240" y="0"/>
                </a:lnTo>
                <a:lnTo>
                  <a:pt x="112776" y="0"/>
                </a:lnTo>
                <a:lnTo>
                  <a:pt x="155829" y="2476"/>
                </a:lnTo>
                <a:lnTo>
                  <a:pt x="208335" y="16978"/>
                </a:lnTo>
                <a:lnTo>
                  <a:pt x="248412" y="44196"/>
                </a:lnTo>
                <a:lnTo>
                  <a:pt x="259770" y="56388"/>
                </a:lnTo>
                <a:lnTo>
                  <a:pt x="71628" y="56388"/>
                </a:lnTo>
                <a:lnTo>
                  <a:pt x="71628" y="297179"/>
                </a:lnTo>
                <a:lnTo>
                  <a:pt x="257916" y="297179"/>
                </a:lnTo>
                <a:lnTo>
                  <a:pt x="256222" y="299513"/>
                </a:lnTo>
                <a:lnTo>
                  <a:pt x="218694" y="330327"/>
                </a:lnTo>
                <a:lnTo>
                  <a:pt x="169449" y="347781"/>
                </a:lnTo>
                <a:lnTo>
                  <a:pt x="128301" y="352972"/>
                </a:lnTo>
                <a:lnTo>
                  <a:pt x="105156" y="353568"/>
                </a:lnTo>
                <a:close/>
              </a:path>
              <a:path w="294639" h="353694">
                <a:moveTo>
                  <a:pt x="257916" y="297179"/>
                </a:moveTo>
                <a:lnTo>
                  <a:pt x="108204" y="297179"/>
                </a:lnTo>
                <a:lnTo>
                  <a:pt x="122491" y="296632"/>
                </a:lnTo>
                <a:lnTo>
                  <a:pt x="135636" y="295084"/>
                </a:lnTo>
                <a:lnTo>
                  <a:pt x="176974" y="280416"/>
                </a:lnTo>
                <a:lnTo>
                  <a:pt x="204406" y="249364"/>
                </a:lnTo>
                <a:lnTo>
                  <a:pt x="217551" y="202882"/>
                </a:lnTo>
                <a:lnTo>
                  <a:pt x="219456" y="173736"/>
                </a:lnTo>
                <a:lnTo>
                  <a:pt x="219146" y="161448"/>
                </a:lnTo>
                <a:lnTo>
                  <a:pt x="209645" y="117133"/>
                </a:lnTo>
                <a:lnTo>
                  <a:pt x="187904" y="82462"/>
                </a:lnTo>
                <a:lnTo>
                  <a:pt x="150423" y="61531"/>
                </a:lnTo>
                <a:lnTo>
                  <a:pt x="108204" y="56388"/>
                </a:lnTo>
                <a:lnTo>
                  <a:pt x="259770" y="56388"/>
                </a:lnTo>
                <a:lnTo>
                  <a:pt x="281940" y="97536"/>
                </a:lnTo>
                <a:lnTo>
                  <a:pt x="293298" y="151328"/>
                </a:lnTo>
                <a:lnTo>
                  <a:pt x="294132" y="172212"/>
                </a:lnTo>
                <a:lnTo>
                  <a:pt x="293298" y="195357"/>
                </a:lnTo>
                <a:lnTo>
                  <a:pt x="287059" y="236505"/>
                </a:lnTo>
                <a:lnTo>
                  <a:pt x="265938" y="286131"/>
                </a:lnTo>
                <a:lnTo>
                  <a:pt x="257916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69635" y="1130808"/>
            <a:ext cx="411480" cy="355600"/>
          </a:xfrm>
          <a:custGeom>
            <a:avLst/>
            <a:gdLst/>
            <a:ahLst/>
            <a:cxnLst/>
            <a:rect l="l" t="t" r="r" b="b"/>
            <a:pathLst>
              <a:path w="411479" h="355600">
                <a:moveTo>
                  <a:pt x="67056" y="350519"/>
                </a:moveTo>
                <a:lnTo>
                  <a:pt x="3048" y="350519"/>
                </a:lnTo>
                <a:lnTo>
                  <a:pt x="1524" y="348995"/>
                </a:lnTo>
                <a:lnTo>
                  <a:pt x="1524" y="347472"/>
                </a:lnTo>
                <a:lnTo>
                  <a:pt x="0" y="345948"/>
                </a:lnTo>
                <a:lnTo>
                  <a:pt x="0" y="19812"/>
                </a:lnTo>
                <a:lnTo>
                  <a:pt x="3048" y="12192"/>
                </a:lnTo>
                <a:lnTo>
                  <a:pt x="7619" y="7620"/>
                </a:lnTo>
                <a:lnTo>
                  <a:pt x="13716" y="3048"/>
                </a:lnTo>
                <a:lnTo>
                  <a:pt x="19812" y="0"/>
                </a:lnTo>
                <a:lnTo>
                  <a:pt x="89916" y="0"/>
                </a:lnTo>
                <a:lnTo>
                  <a:pt x="126492" y="25908"/>
                </a:lnTo>
                <a:lnTo>
                  <a:pt x="131064" y="41148"/>
                </a:lnTo>
                <a:lnTo>
                  <a:pt x="136475" y="56388"/>
                </a:lnTo>
                <a:lnTo>
                  <a:pt x="68580" y="56388"/>
                </a:lnTo>
                <a:lnTo>
                  <a:pt x="68580" y="347472"/>
                </a:lnTo>
                <a:lnTo>
                  <a:pt x="67056" y="348995"/>
                </a:lnTo>
                <a:lnTo>
                  <a:pt x="67056" y="350519"/>
                </a:lnTo>
                <a:close/>
              </a:path>
              <a:path w="411479" h="355600">
                <a:moveTo>
                  <a:pt x="273379" y="251460"/>
                </a:moveTo>
                <a:lnTo>
                  <a:pt x="207264" y="251460"/>
                </a:lnTo>
                <a:lnTo>
                  <a:pt x="286512" y="41148"/>
                </a:lnTo>
                <a:lnTo>
                  <a:pt x="288036" y="33528"/>
                </a:lnTo>
                <a:lnTo>
                  <a:pt x="312420" y="3048"/>
                </a:lnTo>
                <a:lnTo>
                  <a:pt x="323088" y="0"/>
                </a:lnTo>
                <a:lnTo>
                  <a:pt x="393192" y="0"/>
                </a:lnTo>
                <a:lnTo>
                  <a:pt x="402336" y="4572"/>
                </a:lnTo>
                <a:lnTo>
                  <a:pt x="406908" y="9144"/>
                </a:lnTo>
                <a:lnTo>
                  <a:pt x="408432" y="12192"/>
                </a:lnTo>
                <a:lnTo>
                  <a:pt x="409956" y="16764"/>
                </a:lnTo>
                <a:lnTo>
                  <a:pt x="411480" y="19812"/>
                </a:lnTo>
                <a:lnTo>
                  <a:pt x="411480" y="56388"/>
                </a:lnTo>
                <a:lnTo>
                  <a:pt x="342900" y="56388"/>
                </a:lnTo>
                <a:lnTo>
                  <a:pt x="273379" y="251460"/>
                </a:lnTo>
                <a:close/>
              </a:path>
              <a:path w="411479" h="355600">
                <a:moveTo>
                  <a:pt x="230124" y="353568"/>
                </a:moveTo>
                <a:lnTo>
                  <a:pt x="179832" y="353568"/>
                </a:lnTo>
                <a:lnTo>
                  <a:pt x="178308" y="352043"/>
                </a:lnTo>
                <a:lnTo>
                  <a:pt x="175260" y="350519"/>
                </a:lnTo>
                <a:lnTo>
                  <a:pt x="172212" y="350519"/>
                </a:lnTo>
                <a:lnTo>
                  <a:pt x="167640" y="345948"/>
                </a:lnTo>
                <a:lnTo>
                  <a:pt x="167640" y="342900"/>
                </a:lnTo>
                <a:lnTo>
                  <a:pt x="70104" y="56388"/>
                </a:lnTo>
                <a:lnTo>
                  <a:pt x="136475" y="56388"/>
                </a:lnTo>
                <a:lnTo>
                  <a:pt x="205740" y="251460"/>
                </a:lnTo>
                <a:lnTo>
                  <a:pt x="273379" y="251460"/>
                </a:lnTo>
                <a:lnTo>
                  <a:pt x="240792" y="342900"/>
                </a:lnTo>
                <a:lnTo>
                  <a:pt x="240792" y="345948"/>
                </a:lnTo>
                <a:lnTo>
                  <a:pt x="236220" y="350519"/>
                </a:lnTo>
                <a:lnTo>
                  <a:pt x="230124" y="353568"/>
                </a:lnTo>
                <a:close/>
              </a:path>
              <a:path w="411479" h="355600">
                <a:moveTo>
                  <a:pt x="409956" y="350519"/>
                </a:moveTo>
                <a:lnTo>
                  <a:pt x="345948" y="350519"/>
                </a:lnTo>
                <a:lnTo>
                  <a:pt x="345948" y="348995"/>
                </a:lnTo>
                <a:lnTo>
                  <a:pt x="342900" y="345948"/>
                </a:lnTo>
                <a:lnTo>
                  <a:pt x="342900" y="56388"/>
                </a:lnTo>
                <a:lnTo>
                  <a:pt x="411480" y="56388"/>
                </a:lnTo>
                <a:lnTo>
                  <a:pt x="411480" y="347472"/>
                </a:lnTo>
                <a:lnTo>
                  <a:pt x="409956" y="348995"/>
                </a:lnTo>
                <a:lnTo>
                  <a:pt x="409956" y="350519"/>
                </a:lnTo>
                <a:close/>
              </a:path>
              <a:path w="411479" h="355600">
                <a:moveTo>
                  <a:pt x="59436" y="353568"/>
                </a:moveTo>
                <a:lnTo>
                  <a:pt x="10667" y="353568"/>
                </a:lnTo>
                <a:lnTo>
                  <a:pt x="4572" y="350519"/>
                </a:lnTo>
                <a:lnTo>
                  <a:pt x="65532" y="350519"/>
                </a:lnTo>
                <a:lnTo>
                  <a:pt x="59436" y="353568"/>
                </a:lnTo>
                <a:close/>
              </a:path>
              <a:path w="411479" h="355600">
                <a:moveTo>
                  <a:pt x="402336" y="353568"/>
                </a:moveTo>
                <a:lnTo>
                  <a:pt x="353568" y="353568"/>
                </a:lnTo>
                <a:lnTo>
                  <a:pt x="347472" y="350519"/>
                </a:lnTo>
                <a:lnTo>
                  <a:pt x="408432" y="350519"/>
                </a:lnTo>
                <a:lnTo>
                  <a:pt x="402336" y="353568"/>
                </a:lnTo>
                <a:close/>
              </a:path>
              <a:path w="411479" h="355600">
                <a:moveTo>
                  <a:pt x="47243" y="355092"/>
                </a:moveTo>
                <a:lnTo>
                  <a:pt x="22860" y="355092"/>
                </a:lnTo>
                <a:lnTo>
                  <a:pt x="18288" y="353568"/>
                </a:lnTo>
                <a:lnTo>
                  <a:pt x="51816" y="353568"/>
                </a:lnTo>
                <a:lnTo>
                  <a:pt x="47243" y="355092"/>
                </a:lnTo>
                <a:close/>
              </a:path>
              <a:path w="411479" h="355600">
                <a:moveTo>
                  <a:pt x="219456" y="355092"/>
                </a:moveTo>
                <a:lnTo>
                  <a:pt x="188976" y="355092"/>
                </a:lnTo>
                <a:lnTo>
                  <a:pt x="184404" y="353568"/>
                </a:lnTo>
                <a:lnTo>
                  <a:pt x="224028" y="353568"/>
                </a:lnTo>
                <a:lnTo>
                  <a:pt x="219456" y="355092"/>
                </a:lnTo>
                <a:close/>
              </a:path>
              <a:path w="411479" h="355600">
                <a:moveTo>
                  <a:pt x="390144" y="355092"/>
                </a:moveTo>
                <a:lnTo>
                  <a:pt x="365760" y="355092"/>
                </a:lnTo>
                <a:lnTo>
                  <a:pt x="361188" y="353568"/>
                </a:lnTo>
                <a:lnTo>
                  <a:pt x="394716" y="353568"/>
                </a:lnTo>
                <a:lnTo>
                  <a:pt x="390144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9695" y="1095755"/>
            <a:ext cx="119380" cy="485140"/>
          </a:xfrm>
          <a:custGeom>
            <a:avLst/>
            <a:gdLst/>
            <a:ahLst/>
            <a:cxnLst/>
            <a:rect l="l" t="t" r="r" b="b"/>
            <a:pathLst>
              <a:path w="119379" h="485140">
                <a:moveTo>
                  <a:pt x="51816" y="1524"/>
                </a:moveTo>
                <a:lnTo>
                  <a:pt x="15240" y="1524"/>
                </a:lnTo>
                <a:lnTo>
                  <a:pt x="18288" y="0"/>
                </a:lnTo>
                <a:lnTo>
                  <a:pt x="48768" y="0"/>
                </a:lnTo>
                <a:lnTo>
                  <a:pt x="51816" y="1524"/>
                </a:lnTo>
                <a:close/>
              </a:path>
              <a:path w="119379" h="485140">
                <a:moveTo>
                  <a:pt x="56388" y="3048"/>
                </a:moveTo>
                <a:lnTo>
                  <a:pt x="7620" y="3048"/>
                </a:lnTo>
                <a:lnTo>
                  <a:pt x="10668" y="1524"/>
                </a:lnTo>
                <a:lnTo>
                  <a:pt x="54864" y="1524"/>
                </a:lnTo>
                <a:lnTo>
                  <a:pt x="56388" y="3048"/>
                </a:lnTo>
                <a:close/>
              </a:path>
              <a:path w="119379" h="485140">
                <a:moveTo>
                  <a:pt x="53340" y="483107"/>
                </a:moveTo>
                <a:lnTo>
                  <a:pt x="9144" y="483107"/>
                </a:lnTo>
                <a:lnTo>
                  <a:pt x="3048" y="480059"/>
                </a:lnTo>
                <a:lnTo>
                  <a:pt x="0" y="477012"/>
                </a:lnTo>
                <a:lnTo>
                  <a:pt x="0" y="472440"/>
                </a:lnTo>
                <a:lnTo>
                  <a:pt x="1524" y="470916"/>
                </a:lnTo>
                <a:lnTo>
                  <a:pt x="1524" y="467868"/>
                </a:lnTo>
                <a:lnTo>
                  <a:pt x="21907" y="412813"/>
                </a:lnTo>
                <a:lnTo>
                  <a:pt x="36576" y="356616"/>
                </a:lnTo>
                <a:lnTo>
                  <a:pt x="46101" y="299847"/>
                </a:lnTo>
                <a:lnTo>
                  <a:pt x="48768" y="240792"/>
                </a:lnTo>
                <a:lnTo>
                  <a:pt x="48155" y="211074"/>
                </a:lnTo>
                <a:lnTo>
                  <a:pt x="42981" y="153566"/>
                </a:lnTo>
                <a:lnTo>
                  <a:pt x="30884" y="96678"/>
                </a:lnTo>
                <a:lnTo>
                  <a:pt x="13025" y="41814"/>
                </a:lnTo>
                <a:lnTo>
                  <a:pt x="1524" y="15240"/>
                </a:lnTo>
                <a:lnTo>
                  <a:pt x="1524" y="6096"/>
                </a:lnTo>
                <a:lnTo>
                  <a:pt x="4572" y="3048"/>
                </a:lnTo>
                <a:lnTo>
                  <a:pt x="59436" y="3048"/>
                </a:lnTo>
                <a:lnTo>
                  <a:pt x="60960" y="4572"/>
                </a:lnTo>
                <a:lnTo>
                  <a:pt x="60960" y="6096"/>
                </a:lnTo>
                <a:lnTo>
                  <a:pt x="74723" y="34694"/>
                </a:lnTo>
                <a:lnTo>
                  <a:pt x="96535" y="92463"/>
                </a:lnTo>
                <a:lnTo>
                  <a:pt x="111156" y="151638"/>
                </a:lnTo>
                <a:lnTo>
                  <a:pt x="118014" y="211074"/>
                </a:lnTo>
                <a:lnTo>
                  <a:pt x="118872" y="240792"/>
                </a:lnTo>
                <a:lnTo>
                  <a:pt x="118824" y="256532"/>
                </a:lnTo>
                <a:lnTo>
                  <a:pt x="118491" y="271843"/>
                </a:lnTo>
                <a:lnTo>
                  <a:pt x="117586" y="286869"/>
                </a:lnTo>
                <a:lnTo>
                  <a:pt x="115824" y="301751"/>
                </a:lnTo>
                <a:lnTo>
                  <a:pt x="114157" y="316611"/>
                </a:lnTo>
                <a:lnTo>
                  <a:pt x="105156" y="361188"/>
                </a:lnTo>
                <a:lnTo>
                  <a:pt x="92297" y="405122"/>
                </a:lnTo>
                <a:lnTo>
                  <a:pt x="75057" y="448056"/>
                </a:lnTo>
                <a:lnTo>
                  <a:pt x="60960" y="477012"/>
                </a:lnTo>
                <a:lnTo>
                  <a:pt x="60960" y="478536"/>
                </a:lnTo>
                <a:lnTo>
                  <a:pt x="59436" y="478536"/>
                </a:lnTo>
                <a:lnTo>
                  <a:pt x="57912" y="480059"/>
                </a:lnTo>
                <a:lnTo>
                  <a:pt x="57912" y="481583"/>
                </a:lnTo>
                <a:lnTo>
                  <a:pt x="54864" y="481583"/>
                </a:lnTo>
                <a:lnTo>
                  <a:pt x="53340" y="483107"/>
                </a:lnTo>
                <a:close/>
              </a:path>
              <a:path w="119379" h="485140">
                <a:moveTo>
                  <a:pt x="44196" y="484632"/>
                </a:moveTo>
                <a:lnTo>
                  <a:pt x="16764" y="484632"/>
                </a:lnTo>
                <a:lnTo>
                  <a:pt x="12192" y="483107"/>
                </a:lnTo>
                <a:lnTo>
                  <a:pt x="47244" y="483107"/>
                </a:lnTo>
                <a:lnTo>
                  <a:pt x="44196" y="484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19" y="2159508"/>
            <a:ext cx="86867" cy="88391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667255" y="2104644"/>
            <a:ext cx="365760" cy="227329"/>
            <a:chOff x="1667255" y="2104644"/>
            <a:chExt cx="365760" cy="227329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255" y="2104644"/>
              <a:ext cx="167640" cy="2255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97" y="2161032"/>
              <a:ext cx="178218" cy="17068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0" y="2078736"/>
            <a:ext cx="1036319" cy="25298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564635" y="2161032"/>
            <a:ext cx="650875" cy="230504"/>
            <a:chOff x="3564635" y="2161032"/>
            <a:chExt cx="650875" cy="230504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4635" y="2164080"/>
              <a:ext cx="310896" cy="1676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6012" y="2161032"/>
              <a:ext cx="134112" cy="2301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2127" y="2162556"/>
              <a:ext cx="143256" cy="16764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456176" y="2101595"/>
            <a:ext cx="539750" cy="260985"/>
            <a:chOff x="4456176" y="2101595"/>
            <a:chExt cx="539750" cy="26098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6176" y="2101596"/>
              <a:ext cx="138684" cy="2301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28463" y="2101595"/>
              <a:ext cx="228600" cy="260985"/>
            </a:xfrm>
            <a:custGeom>
              <a:avLst/>
              <a:gdLst/>
              <a:ahLst/>
              <a:cxnLst/>
              <a:rect l="l" t="t" r="r" b="b"/>
              <a:pathLst>
                <a:path w="228600" h="260985">
                  <a:moveTo>
                    <a:pt x="97460" y="230124"/>
                  </a:moveTo>
                  <a:lnTo>
                    <a:pt x="54788" y="222504"/>
                  </a:lnTo>
                  <a:lnTo>
                    <a:pt x="18022" y="193738"/>
                  </a:lnTo>
                  <a:lnTo>
                    <a:pt x="5919" y="164211"/>
                  </a:lnTo>
                  <a:lnTo>
                    <a:pt x="3139" y="153757"/>
                  </a:lnTo>
                  <a:lnTo>
                    <a:pt x="1258" y="141922"/>
                  </a:lnTo>
                  <a:lnTo>
                    <a:pt x="234" y="129230"/>
                  </a:lnTo>
                  <a:lnTo>
                    <a:pt x="120" y="124301"/>
                  </a:lnTo>
                  <a:lnTo>
                    <a:pt x="0" y="112776"/>
                  </a:lnTo>
                  <a:lnTo>
                    <a:pt x="234" y="103298"/>
                  </a:lnTo>
                  <a:lnTo>
                    <a:pt x="9759" y="57721"/>
                  </a:lnTo>
                  <a:lnTo>
                    <a:pt x="32119" y="24550"/>
                  </a:lnTo>
                  <a:lnTo>
                    <a:pt x="67528" y="4500"/>
                  </a:lnTo>
                  <a:lnTo>
                    <a:pt x="102032" y="0"/>
                  </a:lnTo>
                  <a:lnTo>
                    <a:pt x="114057" y="547"/>
                  </a:lnTo>
                  <a:lnTo>
                    <a:pt x="153562" y="11596"/>
                  </a:lnTo>
                  <a:lnTo>
                    <a:pt x="173383" y="25908"/>
                  </a:lnTo>
                  <a:lnTo>
                    <a:pt x="100508" y="25908"/>
                  </a:lnTo>
                  <a:lnTo>
                    <a:pt x="91650" y="26455"/>
                  </a:lnTo>
                  <a:lnTo>
                    <a:pt x="51788" y="46386"/>
                  </a:lnTo>
                  <a:lnTo>
                    <a:pt x="34976" y="80772"/>
                  </a:lnTo>
                  <a:lnTo>
                    <a:pt x="31973" y="112776"/>
                  </a:lnTo>
                  <a:lnTo>
                    <a:pt x="32067" y="119610"/>
                  </a:lnTo>
                  <a:lnTo>
                    <a:pt x="36643" y="158591"/>
                  </a:lnTo>
                  <a:lnTo>
                    <a:pt x="60646" y="194381"/>
                  </a:lnTo>
                  <a:lnTo>
                    <a:pt x="98984" y="204216"/>
                  </a:lnTo>
                  <a:lnTo>
                    <a:pt x="175842" y="204216"/>
                  </a:lnTo>
                  <a:lnTo>
                    <a:pt x="178708" y="206573"/>
                  </a:lnTo>
                  <a:lnTo>
                    <a:pt x="184709" y="211264"/>
                  </a:lnTo>
                  <a:lnTo>
                    <a:pt x="190138" y="215098"/>
                  </a:lnTo>
                  <a:lnTo>
                    <a:pt x="194996" y="217932"/>
                  </a:lnTo>
                  <a:lnTo>
                    <a:pt x="149276" y="217932"/>
                  </a:lnTo>
                  <a:lnTo>
                    <a:pt x="106295" y="229862"/>
                  </a:lnTo>
                  <a:lnTo>
                    <a:pt x="97460" y="230124"/>
                  </a:lnTo>
                  <a:close/>
                </a:path>
                <a:path w="228600" h="260985">
                  <a:moveTo>
                    <a:pt x="175842" y="204216"/>
                  </a:moveTo>
                  <a:lnTo>
                    <a:pt x="98984" y="204216"/>
                  </a:lnTo>
                  <a:lnTo>
                    <a:pt x="108723" y="203668"/>
                  </a:lnTo>
                  <a:lnTo>
                    <a:pt x="117463" y="202120"/>
                  </a:lnTo>
                  <a:lnTo>
                    <a:pt x="153848" y="176784"/>
                  </a:lnTo>
                  <a:lnTo>
                    <a:pt x="168136" y="132397"/>
                  </a:lnTo>
                  <a:lnTo>
                    <a:pt x="169044" y="112776"/>
                  </a:lnTo>
                  <a:lnTo>
                    <a:pt x="168826" y="105179"/>
                  </a:lnTo>
                  <a:lnTo>
                    <a:pt x="161087" y="64389"/>
                  </a:lnTo>
                  <a:lnTo>
                    <a:pt x="153848" y="51816"/>
                  </a:lnTo>
                  <a:lnTo>
                    <a:pt x="149895" y="45505"/>
                  </a:lnTo>
                  <a:lnTo>
                    <a:pt x="110247" y="26431"/>
                  </a:lnTo>
                  <a:lnTo>
                    <a:pt x="100508" y="25908"/>
                  </a:lnTo>
                  <a:lnTo>
                    <a:pt x="173383" y="25908"/>
                  </a:lnTo>
                  <a:lnTo>
                    <a:pt x="194996" y="64008"/>
                  </a:lnTo>
                  <a:lnTo>
                    <a:pt x="201092" y="112776"/>
                  </a:lnTo>
                  <a:lnTo>
                    <a:pt x="200973" y="123420"/>
                  </a:lnTo>
                  <a:lnTo>
                    <a:pt x="193472" y="163068"/>
                  </a:lnTo>
                  <a:lnTo>
                    <a:pt x="191948" y="170688"/>
                  </a:lnTo>
                  <a:lnTo>
                    <a:pt x="188900" y="178308"/>
                  </a:lnTo>
                  <a:lnTo>
                    <a:pt x="185852" y="184404"/>
                  </a:lnTo>
                  <a:lnTo>
                    <a:pt x="176708" y="196596"/>
                  </a:lnTo>
                  <a:lnTo>
                    <a:pt x="172136" y="201168"/>
                  </a:lnTo>
                  <a:lnTo>
                    <a:pt x="175842" y="204216"/>
                  </a:lnTo>
                  <a:close/>
                </a:path>
                <a:path w="228600" h="260985">
                  <a:moveTo>
                    <a:pt x="223952" y="260604"/>
                  </a:moveTo>
                  <a:lnTo>
                    <a:pt x="220904" y="260604"/>
                  </a:lnTo>
                  <a:lnTo>
                    <a:pt x="211760" y="257556"/>
                  </a:lnTo>
                  <a:lnTo>
                    <a:pt x="205664" y="256032"/>
                  </a:lnTo>
                  <a:lnTo>
                    <a:pt x="201092" y="252984"/>
                  </a:lnTo>
                  <a:lnTo>
                    <a:pt x="193472" y="249936"/>
                  </a:lnTo>
                  <a:lnTo>
                    <a:pt x="187376" y="245364"/>
                  </a:lnTo>
                  <a:lnTo>
                    <a:pt x="172136" y="236220"/>
                  </a:lnTo>
                  <a:lnTo>
                    <a:pt x="149276" y="217932"/>
                  </a:lnTo>
                  <a:lnTo>
                    <a:pt x="194996" y="217932"/>
                  </a:lnTo>
                  <a:lnTo>
                    <a:pt x="201092" y="222504"/>
                  </a:lnTo>
                  <a:lnTo>
                    <a:pt x="205664" y="225552"/>
                  </a:lnTo>
                  <a:lnTo>
                    <a:pt x="210236" y="227076"/>
                  </a:lnTo>
                  <a:lnTo>
                    <a:pt x="214808" y="230124"/>
                  </a:lnTo>
                  <a:lnTo>
                    <a:pt x="217856" y="231648"/>
                  </a:lnTo>
                  <a:lnTo>
                    <a:pt x="219380" y="231648"/>
                  </a:lnTo>
                  <a:lnTo>
                    <a:pt x="222428" y="233172"/>
                  </a:lnTo>
                  <a:lnTo>
                    <a:pt x="223952" y="233172"/>
                  </a:lnTo>
                  <a:lnTo>
                    <a:pt x="227000" y="236220"/>
                  </a:lnTo>
                  <a:lnTo>
                    <a:pt x="227000" y="239268"/>
                  </a:lnTo>
                  <a:lnTo>
                    <a:pt x="228524" y="240792"/>
                  </a:lnTo>
                  <a:lnTo>
                    <a:pt x="228524" y="254508"/>
                  </a:lnTo>
                  <a:lnTo>
                    <a:pt x="227000" y="256032"/>
                  </a:lnTo>
                  <a:lnTo>
                    <a:pt x="227000" y="257556"/>
                  </a:lnTo>
                  <a:lnTo>
                    <a:pt x="223952" y="260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9847" y="2103119"/>
              <a:ext cx="115824" cy="225552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31892" y="2077212"/>
            <a:ext cx="1769363" cy="31394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32904" y="2077212"/>
            <a:ext cx="1525524" cy="31546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00744" y="2157983"/>
            <a:ext cx="359663" cy="17526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70304" y="2503932"/>
            <a:ext cx="1517903" cy="31546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82695" y="2503932"/>
            <a:ext cx="1626108" cy="315467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5015483" y="2503932"/>
            <a:ext cx="581025" cy="256540"/>
            <a:chOff x="5015483" y="2503932"/>
            <a:chExt cx="581025" cy="256540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15483" y="2584703"/>
              <a:ext cx="394716" cy="17526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430098" y="2503932"/>
              <a:ext cx="166370" cy="256540"/>
            </a:xfrm>
            <a:custGeom>
              <a:avLst/>
              <a:gdLst/>
              <a:ahLst/>
              <a:cxnLst/>
              <a:rect l="l" t="t" r="r" b="b"/>
              <a:pathLst>
                <a:path w="166370" h="256539">
                  <a:moveTo>
                    <a:pt x="80684" y="256032"/>
                  </a:moveTo>
                  <a:lnTo>
                    <a:pt x="37298" y="247102"/>
                  </a:lnTo>
                  <a:lnTo>
                    <a:pt x="7080" y="214741"/>
                  </a:lnTo>
                  <a:lnTo>
                    <a:pt x="87" y="176784"/>
                  </a:lnTo>
                  <a:lnTo>
                    <a:pt x="0" y="167640"/>
                  </a:lnTo>
                  <a:lnTo>
                    <a:pt x="198" y="160686"/>
                  </a:lnTo>
                  <a:lnTo>
                    <a:pt x="11723" y="118491"/>
                  </a:lnTo>
                  <a:lnTo>
                    <a:pt x="39465" y="90582"/>
                  </a:lnTo>
                  <a:lnTo>
                    <a:pt x="85256" y="80772"/>
                  </a:lnTo>
                  <a:lnTo>
                    <a:pt x="95234" y="81081"/>
                  </a:lnTo>
                  <a:lnTo>
                    <a:pt x="104497" y="82105"/>
                  </a:lnTo>
                  <a:lnTo>
                    <a:pt x="112903" y="83986"/>
                  </a:lnTo>
                  <a:lnTo>
                    <a:pt x="120308" y="86868"/>
                  </a:lnTo>
                  <a:lnTo>
                    <a:pt x="127786" y="89701"/>
                  </a:lnTo>
                  <a:lnTo>
                    <a:pt x="154899" y="115824"/>
                  </a:lnTo>
                  <a:lnTo>
                    <a:pt x="76112" y="115824"/>
                  </a:lnTo>
                  <a:lnTo>
                    <a:pt x="70016" y="117348"/>
                  </a:lnTo>
                  <a:lnTo>
                    <a:pt x="44108" y="152400"/>
                  </a:lnTo>
                  <a:lnTo>
                    <a:pt x="44108" y="182880"/>
                  </a:lnTo>
                  <a:lnTo>
                    <a:pt x="48680" y="201168"/>
                  </a:lnTo>
                  <a:lnTo>
                    <a:pt x="54776" y="210312"/>
                  </a:lnTo>
                  <a:lnTo>
                    <a:pt x="59348" y="214884"/>
                  </a:lnTo>
                  <a:lnTo>
                    <a:pt x="63920" y="216408"/>
                  </a:lnTo>
                  <a:lnTo>
                    <a:pt x="68492" y="219456"/>
                  </a:lnTo>
                  <a:lnTo>
                    <a:pt x="74588" y="220980"/>
                  </a:lnTo>
                  <a:lnTo>
                    <a:pt x="152461" y="220980"/>
                  </a:lnTo>
                  <a:lnTo>
                    <a:pt x="149860" y="225409"/>
                  </a:lnTo>
                  <a:lnTo>
                    <a:pt x="118784" y="249936"/>
                  </a:lnTo>
                  <a:lnTo>
                    <a:pt x="90924" y="255722"/>
                  </a:lnTo>
                  <a:lnTo>
                    <a:pt x="80684" y="256032"/>
                  </a:lnTo>
                  <a:close/>
                </a:path>
                <a:path w="166370" h="256539">
                  <a:moveTo>
                    <a:pt x="152461" y="220980"/>
                  </a:moveTo>
                  <a:lnTo>
                    <a:pt x="88304" y="220980"/>
                  </a:lnTo>
                  <a:lnTo>
                    <a:pt x="100496" y="217932"/>
                  </a:lnTo>
                  <a:lnTo>
                    <a:pt x="109640" y="211836"/>
                  </a:lnTo>
                  <a:lnTo>
                    <a:pt x="115736" y="202692"/>
                  </a:lnTo>
                  <a:lnTo>
                    <a:pt x="120308" y="184404"/>
                  </a:lnTo>
                  <a:lnTo>
                    <a:pt x="121832" y="176784"/>
                  </a:lnTo>
                  <a:lnTo>
                    <a:pt x="121832" y="161544"/>
                  </a:lnTo>
                  <a:lnTo>
                    <a:pt x="120308" y="153924"/>
                  </a:lnTo>
                  <a:lnTo>
                    <a:pt x="120308" y="147828"/>
                  </a:lnTo>
                  <a:lnTo>
                    <a:pt x="118784" y="141732"/>
                  </a:lnTo>
                  <a:lnTo>
                    <a:pt x="115736" y="135636"/>
                  </a:lnTo>
                  <a:lnTo>
                    <a:pt x="106592" y="121920"/>
                  </a:lnTo>
                  <a:lnTo>
                    <a:pt x="102020" y="120396"/>
                  </a:lnTo>
                  <a:lnTo>
                    <a:pt x="95924" y="117348"/>
                  </a:lnTo>
                  <a:lnTo>
                    <a:pt x="89828" y="115824"/>
                  </a:lnTo>
                  <a:lnTo>
                    <a:pt x="154899" y="115824"/>
                  </a:lnTo>
                  <a:lnTo>
                    <a:pt x="165743" y="156757"/>
                  </a:lnTo>
                  <a:lnTo>
                    <a:pt x="165925" y="170688"/>
                  </a:lnTo>
                  <a:lnTo>
                    <a:pt x="165716" y="176784"/>
                  </a:lnTo>
                  <a:lnTo>
                    <a:pt x="164695" y="185737"/>
                  </a:lnTo>
                  <a:lnTo>
                    <a:pt x="162814" y="194429"/>
                  </a:lnTo>
                  <a:lnTo>
                    <a:pt x="159932" y="202692"/>
                  </a:lnTo>
                  <a:lnTo>
                    <a:pt x="157337" y="210645"/>
                  </a:lnTo>
                  <a:lnTo>
                    <a:pt x="154027" y="218313"/>
                  </a:lnTo>
                  <a:lnTo>
                    <a:pt x="152461" y="220980"/>
                  </a:lnTo>
                  <a:close/>
                </a:path>
                <a:path w="166370" h="256539">
                  <a:moveTo>
                    <a:pt x="91352" y="64008"/>
                  </a:moveTo>
                  <a:lnTo>
                    <a:pt x="70016" y="64008"/>
                  </a:lnTo>
                  <a:lnTo>
                    <a:pt x="66968" y="62484"/>
                  </a:lnTo>
                  <a:lnTo>
                    <a:pt x="63920" y="59436"/>
                  </a:lnTo>
                  <a:lnTo>
                    <a:pt x="65444" y="56388"/>
                  </a:lnTo>
                  <a:lnTo>
                    <a:pt x="79160" y="7620"/>
                  </a:lnTo>
                  <a:lnTo>
                    <a:pt x="79160" y="6096"/>
                  </a:lnTo>
                  <a:lnTo>
                    <a:pt x="82208" y="3048"/>
                  </a:lnTo>
                  <a:lnTo>
                    <a:pt x="88304" y="0"/>
                  </a:lnTo>
                  <a:lnTo>
                    <a:pt x="112688" y="0"/>
                  </a:lnTo>
                  <a:lnTo>
                    <a:pt x="115736" y="1524"/>
                  </a:lnTo>
                  <a:lnTo>
                    <a:pt x="118784" y="1524"/>
                  </a:lnTo>
                  <a:lnTo>
                    <a:pt x="121832" y="4572"/>
                  </a:lnTo>
                  <a:lnTo>
                    <a:pt x="121832" y="9144"/>
                  </a:lnTo>
                  <a:lnTo>
                    <a:pt x="100496" y="57912"/>
                  </a:lnTo>
                  <a:lnTo>
                    <a:pt x="98972" y="59436"/>
                  </a:lnTo>
                  <a:lnTo>
                    <a:pt x="98972" y="60960"/>
                  </a:lnTo>
                  <a:lnTo>
                    <a:pt x="97448" y="60960"/>
                  </a:lnTo>
                  <a:lnTo>
                    <a:pt x="95924" y="62484"/>
                  </a:lnTo>
                  <a:lnTo>
                    <a:pt x="92876" y="62484"/>
                  </a:lnTo>
                  <a:lnTo>
                    <a:pt x="91352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13476" y="2529839"/>
            <a:ext cx="138684" cy="22555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52744" y="2503932"/>
            <a:ext cx="1542288" cy="315467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1694688" y="3043427"/>
            <a:ext cx="411480" cy="288290"/>
            <a:chOff x="1694688" y="3043427"/>
            <a:chExt cx="411480" cy="288290"/>
          </a:xfrm>
        </p:grpSpPr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4688" y="3043427"/>
              <a:ext cx="161543" cy="22555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86711" y="3099815"/>
              <a:ext cx="149352" cy="23164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069592" y="3108959"/>
              <a:ext cx="36830" cy="160020"/>
            </a:xfrm>
            <a:custGeom>
              <a:avLst/>
              <a:gdLst/>
              <a:ahLst/>
              <a:cxnLst/>
              <a:rect l="l" t="t" r="r" b="b"/>
              <a:pathLst>
                <a:path w="36830" h="160020">
                  <a:moveTo>
                    <a:pt x="25908" y="1524"/>
                  </a:moveTo>
                  <a:lnTo>
                    <a:pt x="9144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5908" y="1524"/>
                  </a:lnTo>
                  <a:close/>
                </a:path>
                <a:path w="36830" h="160020">
                  <a:moveTo>
                    <a:pt x="28956" y="38100"/>
                  </a:moveTo>
                  <a:lnTo>
                    <a:pt x="6096" y="38100"/>
                  </a:lnTo>
                  <a:lnTo>
                    <a:pt x="0" y="32004"/>
                  </a:lnTo>
                  <a:lnTo>
                    <a:pt x="0" y="7620"/>
                  </a:lnTo>
                  <a:lnTo>
                    <a:pt x="6096" y="1524"/>
                  </a:lnTo>
                  <a:lnTo>
                    <a:pt x="28956" y="1524"/>
                  </a:lnTo>
                  <a:lnTo>
                    <a:pt x="35052" y="7620"/>
                  </a:lnTo>
                  <a:lnTo>
                    <a:pt x="35052" y="12192"/>
                  </a:lnTo>
                  <a:lnTo>
                    <a:pt x="36576" y="16764"/>
                  </a:lnTo>
                  <a:lnTo>
                    <a:pt x="36576" y="24384"/>
                  </a:lnTo>
                  <a:lnTo>
                    <a:pt x="35052" y="27432"/>
                  </a:lnTo>
                  <a:lnTo>
                    <a:pt x="35052" y="32004"/>
                  </a:lnTo>
                  <a:lnTo>
                    <a:pt x="28956" y="38100"/>
                  </a:lnTo>
                  <a:close/>
                </a:path>
                <a:path w="36830" h="160020">
                  <a:moveTo>
                    <a:pt x="24384" y="39624"/>
                  </a:moveTo>
                  <a:lnTo>
                    <a:pt x="10668" y="39624"/>
                  </a:lnTo>
                  <a:lnTo>
                    <a:pt x="9144" y="38100"/>
                  </a:lnTo>
                  <a:lnTo>
                    <a:pt x="25908" y="38100"/>
                  </a:lnTo>
                  <a:lnTo>
                    <a:pt x="24384" y="39624"/>
                  </a:lnTo>
                  <a:close/>
                </a:path>
                <a:path w="36830" h="160020">
                  <a:moveTo>
                    <a:pt x="25908" y="121920"/>
                  </a:moveTo>
                  <a:lnTo>
                    <a:pt x="9144" y="121920"/>
                  </a:lnTo>
                  <a:lnTo>
                    <a:pt x="10668" y="120396"/>
                  </a:lnTo>
                  <a:lnTo>
                    <a:pt x="24384" y="120396"/>
                  </a:lnTo>
                  <a:lnTo>
                    <a:pt x="25908" y="121920"/>
                  </a:lnTo>
                  <a:close/>
                </a:path>
                <a:path w="36830" h="160020">
                  <a:moveTo>
                    <a:pt x="28956" y="158496"/>
                  </a:moveTo>
                  <a:lnTo>
                    <a:pt x="6096" y="158496"/>
                  </a:lnTo>
                  <a:lnTo>
                    <a:pt x="0" y="152400"/>
                  </a:lnTo>
                  <a:lnTo>
                    <a:pt x="0" y="128016"/>
                  </a:lnTo>
                  <a:lnTo>
                    <a:pt x="6096" y="121920"/>
                  </a:lnTo>
                  <a:lnTo>
                    <a:pt x="28956" y="121920"/>
                  </a:lnTo>
                  <a:lnTo>
                    <a:pt x="35052" y="128016"/>
                  </a:lnTo>
                  <a:lnTo>
                    <a:pt x="35052" y="132588"/>
                  </a:lnTo>
                  <a:lnTo>
                    <a:pt x="36576" y="137160"/>
                  </a:lnTo>
                  <a:lnTo>
                    <a:pt x="36576" y="144780"/>
                  </a:lnTo>
                  <a:lnTo>
                    <a:pt x="35052" y="147828"/>
                  </a:lnTo>
                  <a:lnTo>
                    <a:pt x="35052" y="152400"/>
                  </a:lnTo>
                  <a:lnTo>
                    <a:pt x="28956" y="158496"/>
                  </a:lnTo>
                  <a:close/>
                </a:path>
                <a:path w="36830" h="160020">
                  <a:moveTo>
                    <a:pt x="24384" y="160020"/>
                  </a:moveTo>
                  <a:lnTo>
                    <a:pt x="10668" y="160020"/>
                  </a:lnTo>
                  <a:lnTo>
                    <a:pt x="9144" y="158496"/>
                  </a:lnTo>
                  <a:lnTo>
                    <a:pt x="25908" y="158496"/>
                  </a:lnTo>
                  <a:lnTo>
                    <a:pt x="24384" y="160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680972" y="3552444"/>
            <a:ext cx="352425" cy="230504"/>
            <a:chOff x="1680972" y="3552444"/>
            <a:chExt cx="352425" cy="230504"/>
          </a:xfrm>
        </p:grpSpPr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0972" y="3552444"/>
              <a:ext cx="163068" cy="2301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82139" y="3555492"/>
              <a:ext cx="150876" cy="225551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2078735" y="3553967"/>
            <a:ext cx="645160" cy="227329"/>
            <a:chOff x="2078735" y="3553967"/>
            <a:chExt cx="645160" cy="227329"/>
          </a:xfrm>
        </p:grpSpPr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78735" y="3555491"/>
              <a:ext cx="123444" cy="2240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23515" y="3553967"/>
              <a:ext cx="342900" cy="2270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99944" y="3555491"/>
              <a:ext cx="123444" cy="22402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820924" y="3553967"/>
            <a:ext cx="527685" cy="227329"/>
            <a:chOff x="2820924" y="3553967"/>
            <a:chExt cx="527685" cy="227329"/>
          </a:xfrm>
        </p:grpSpPr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20924" y="3553967"/>
              <a:ext cx="345948" cy="22707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00400" y="3555491"/>
              <a:ext cx="147828" cy="22402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395472" y="3553967"/>
            <a:ext cx="273050" cy="226060"/>
            <a:chOff x="3395472" y="3553967"/>
            <a:chExt cx="273050" cy="226060"/>
          </a:xfrm>
        </p:grpSpPr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95472" y="3553967"/>
              <a:ext cx="115824" cy="22555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44824" y="3555491"/>
              <a:ext cx="123444" cy="224028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3782567" y="3538728"/>
            <a:ext cx="379730" cy="243840"/>
            <a:chOff x="3782567" y="3538728"/>
            <a:chExt cx="379730" cy="243840"/>
          </a:xfrm>
        </p:grpSpPr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82567" y="3552444"/>
              <a:ext cx="138684" cy="2301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50255" y="3611880"/>
              <a:ext cx="143208" cy="17068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133075" y="3538728"/>
              <a:ext cx="29209" cy="242570"/>
            </a:xfrm>
            <a:custGeom>
              <a:avLst/>
              <a:gdLst/>
              <a:ahLst/>
              <a:cxnLst/>
              <a:rect l="l" t="t" r="r" b="b"/>
              <a:pathLst>
                <a:path w="29210" h="242570">
                  <a:moveTo>
                    <a:pt x="28956" y="3048"/>
                  </a:moveTo>
                  <a:lnTo>
                    <a:pt x="27432" y="3048"/>
                  </a:lnTo>
                  <a:lnTo>
                    <a:pt x="27432" y="1524"/>
                  </a:lnTo>
                  <a:lnTo>
                    <a:pt x="24384" y="1524"/>
                  </a:lnTo>
                  <a:lnTo>
                    <a:pt x="22860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4572" y="240792"/>
                  </a:lnTo>
                  <a:lnTo>
                    <a:pt x="6096" y="242316"/>
                  </a:lnTo>
                  <a:lnTo>
                    <a:pt x="22860" y="242316"/>
                  </a:lnTo>
                  <a:lnTo>
                    <a:pt x="24384" y="240792"/>
                  </a:lnTo>
                  <a:lnTo>
                    <a:pt x="27432" y="240792"/>
                  </a:lnTo>
                  <a:lnTo>
                    <a:pt x="27432" y="239268"/>
                  </a:lnTo>
                  <a:lnTo>
                    <a:pt x="28956" y="239268"/>
                  </a:lnTo>
                  <a:lnTo>
                    <a:pt x="2895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4215384" y="3538728"/>
            <a:ext cx="178435" cy="243840"/>
            <a:chOff x="4215384" y="3538728"/>
            <a:chExt cx="178435" cy="243840"/>
          </a:xfrm>
        </p:grpSpPr>
        <p:sp>
          <p:nvSpPr>
            <p:cNvPr id="65" name="object 65"/>
            <p:cNvSpPr/>
            <p:nvPr/>
          </p:nvSpPr>
          <p:spPr>
            <a:xfrm>
              <a:off x="4215384" y="3538728"/>
              <a:ext cx="29209" cy="242570"/>
            </a:xfrm>
            <a:custGeom>
              <a:avLst/>
              <a:gdLst/>
              <a:ahLst/>
              <a:cxnLst/>
              <a:rect l="l" t="t" r="r" b="b"/>
              <a:pathLst>
                <a:path w="29210" h="242570">
                  <a:moveTo>
                    <a:pt x="24384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22860" y="0"/>
                  </a:lnTo>
                  <a:lnTo>
                    <a:pt x="24384" y="1524"/>
                  </a:lnTo>
                  <a:close/>
                </a:path>
                <a:path w="29210" h="242570">
                  <a:moveTo>
                    <a:pt x="25908" y="240791"/>
                  </a:moveTo>
                  <a:lnTo>
                    <a:pt x="1524" y="240791"/>
                  </a:lnTo>
                  <a:lnTo>
                    <a:pt x="0" y="239268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28956" y="237744"/>
                  </a:lnTo>
                  <a:lnTo>
                    <a:pt x="25908" y="240791"/>
                  </a:lnTo>
                  <a:close/>
                </a:path>
                <a:path w="29210" h="242570">
                  <a:moveTo>
                    <a:pt x="22860" y="242315"/>
                  </a:moveTo>
                  <a:lnTo>
                    <a:pt x="4572" y="242315"/>
                  </a:lnTo>
                  <a:lnTo>
                    <a:pt x="3048" y="240791"/>
                  </a:lnTo>
                  <a:lnTo>
                    <a:pt x="24384" y="240791"/>
                  </a:lnTo>
                  <a:lnTo>
                    <a:pt x="22860" y="242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83964" y="3611880"/>
              <a:ext cx="109728" cy="170688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4514112" y="3534155"/>
            <a:ext cx="62865" cy="304800"/>
          </a:xfrm>
          <a:custGeom>
            <a:avLst/>
            <a:gdLst/>
            <a:ahLst/>
            <a:cxnLst/>
            <a:rect l="l" t="t" r="r" b="b"/>
            <a:pathLst>
              <a:path w="62864" h="304800">
                <a:moveTo>
                  <a:pt x="59412" y="1524"/>
                </a:moveTo>
                <a:lnTo>
                  <a:pt x="41124" y="1524"/>
                </a:lnTo>
                <a:lnTo>
                  <a:pt x="41124" y="0"/>
                </a:lnTo>
                <a:lnTo>
                  <a:pt x="57888" y="0"/>
                </a:lnTo>
                <a:lnTo>
                  <a:pt x="59412" y="1524"/>
                </a:lnTo>
                <a:close/>
              </a:path>
              <a:path w="62864" h="304800">
                <a:moveTo>
                  <a:pt x="62460" y="303276"/>
                </a:moveTo>
                <a:lnTo>
                  <a:pt x="39600" y="303276"/>
                </a:lnTo>
                <a:lnTo>
                  <a:pt x="38076" y="301752"/>
                </a:lnTo>
                <a:lnTo>
                  <a:pt x="21312" y="265176"/>
                </a:lnTo>
                <a:lnTo>
                  <a:pt x="9120" y="228600"/>
                </a:lnTo>
                <a:lnTo>
                  <a:pt x="1500" y="190500"/>
                </a:lnTo>
                <a:lnTo>
                  <a:pt x="0" y="162425"/>
                </a:lnTo>
                <a:lnTo>
                  <a:pt x="0" y="142374"/>
                </a:lnTo>
                <a:lnTo>
                  <a:pt x="166" y="132778"/>
                </a:lnTo>
                <a:lnTo>
                  <a:pt x="619" y="123467"/>
                </a:lnTo>
                <a:lnTo>
                  <a:pt x="1500" y="114300"/>
                </a:lnTo>
                <a:lnTo>
                  <a:pt x="3548" y="104274"/>
                </a:lnTo>
                <a:lnTo>
                  <a:pt x="5310" y="94678"/>
                </a:lnTo>
                <a:lnTo>
                  <a:pt x="7072" y="85367"/>
                </a:lnTo>
                <a:lnTo>
                  <a:pt x="9120" y="76200"/>
                </a:lnTo>
                <a:lnTo>
                  <a:pt x="12311" y="67056"/>
                </a:lnTo>
                <a:lnTo>
                  <a:pt x="18121" y="48768"/>
                </a:lnTo>
                <a:lnTo>
                  <a:pt x="33528" y="12192"/>
                </a:lnTo>
                <a:lnTo>
                  <a:pt x="38076" y="3048"/>
                </a:lnTo>
                <a:lnTo>
                  <a:pt x="38076" y="1524"/>
                </a:lnTo>
                <a:lnTo>
                  <a:pt x="60936" y="1524"/>
                </a:lnTo>
                <a:lnTo>
                  <a:pt x="62460" y="3048"/>
                </a:lnTo>
                <a:lnTo>
                  <a:pt x="62460" y="7620"/>
                </a:lnTo>
                <a:lnTo>
                  <a:pt x="54792" y="24788"/>
                </a:lnTo>
                <a:lnTo>
                  <a:pt x="47982" y="42100"/>
                </a:lnTo>
                <a:lnTo>
                  <a:pt x="34075" y="96035"/>
                </a:lnTo>
                <a:lnTo>
                  <a:pt x="28932" y="152400"/>
                </a:lnTo>
                <a:lnTo>
                  <a:pt x="29503" y="170688"/>
                </a:lnTo>
                <a:lnTo>
                  <a:pt x="38076" y="225552"/>
                </a:lnTo>
                <a:lnTo>
                  <a:pt x="54792" y="279773"/>
                </a:lnTo>
                <a:lnTo>
                  <a:pt x="62460" y="297179"/>
                </a:lnTo>
                <a:lnTo>
                  <a:pt x="62460" y="303276"/>
                </a:lnTo>
                <a:close/>
              </a:path>
              <a:path w="62864" h="304800">
                <a:moveTo>
                  <a:pt x="57888" y="304800"/>
                </a:moveTo>
                <a:lnTo>
                  <a:pt x="42648" y="304800"/>
                </a:lnTo>
                <a:lnTo>
                  <a:pt x="41124" y="303276"/>
                </a:lnTo>
                <a:lnTo>
                  <a:pt x="59412" y="303276"/>
                </a:lnTo>
                <a:lnTo>
                  <a:pt x="57888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1930908" y="4050791"/>
            <a:ext cx="302260" cy="243840"/>
            <a:chOff x="1930908" y="4050791"/>
            <a:chExt cx="302260" cy="243840"/>
          </a:xfrm>
        </p:grpSpPr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30908" y="4050791"/>
              <a:ext cx="143256" cy="24384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04644" y="4123944"/>
              <a:ext cx="128016" cy="170688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286000" y="4123944"/>
            <a:ext cx="91440" cy="169164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2727959" y="4064508"/>
            <a:ext cx="777240" cy="230504"/>
            <a:chOff x="2727959" y="4064508"/>
            <a:chExt cx="777240" cy="230504"/>
          </a:xfrm>
        </p:grpSpPr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27959" y="4064508"/>
              <a:ext cx="163068" cy="23012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29128" y="4066032"/>
              <a:ext cx="161543" cy="22707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25724" y="4066032"/>
              <a:ext cx="193548" cy="22707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55847" y="4067556"/>
              <a:ext cx="149352" cy="225551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3625643" y="4046220"/>
            <a:ext cx="615950" cy="304800"/>
            <a:chOff x="3625643" y="4046220"/>
            <a:chExt cx="615950" cy="304800"/>
          </a:xfrm>
        </p:grpSpPr>
        <p:sp>
          <p:nvSpPr>
            <p:cNvPr id="78" name="object 78"/>
            <p:cNvSpPr/>
            <p:nvPr/>
          </p:nvSpPr>
          <p:spPr>
            <a:xfrm>
              <a:off x="3625643" y="4046220"/>
              <a:ext cx="62865" cy="304800"/>
            </a:xfrm>
            <a:custGeom>
              <a:avLst/>
              <a:gdLst/>
              <a:ahLst/>
              <a:cxnLst/>
              <a:rect l="l" t="t" r="r" b="b"/>
              <a:pathLst>
                <a:path w="62864" h="304800">
                  <a:moveTo>
                    <a:pt x="59388" y="1524"/>
                  </a:moveTo>
                  <a:lnTo>
                    <a:pt x="42624" y="1524"/>
                  </a:lnTo>
                  <a:lnTo>
                    <a:pt x="42624" y="0"/>
                  </a:lnTo>
                  <a:lnTo>
                    <a:pt x="57864" y="0"/>
                  </a:lnTo>
                  <a:lnTo>
                    <a:pt x="59388" y="1524"/>
                  </a:lnTo>
                  <a:close/>
                </a:path>
                <a:path w="62864" h="304800">
                  <a:moveTo>
                    <a:pt x="62436" y="303276"/>
                  </a:moveTo>
                  <a:lnTo>
                    <a:pt x="39576" y="303276"/>
                  </a:lnTo>
                  <a:lnTo>
                    <a:pt x="38052" y="301752"/>
                  </a:lnTo>
                  <a:lnTo>
                    <a:pt x="21288" y="265176"/>
                  </a:lnTo>
                  <a:lnTo>
                    <a:pt x="9096" y="228600"/>
                  </a:lnTo>
                  <a:lnTo>
                    <a:pt x="1476" y="190500"/>
                  </a:lnTo>
                  <a:lnTo>
                    <a:pt x="0" y="143017"/>
                  </a:lnTo>
                  <a:lnTo>
                    <a:pt x="333" y="133350"/>
                  </a:lnTo>
                  <a:lnTo>
                    <a:pt x="1238" y="123682"/>
                  </a:lnTo>
                  <a:lnTo>
                    <a:pt x="3000" y="114300"/>
                  </a:lnTo>
                  <a:lnTo>
                    <a:pt x="4191" y="104274"/>
                  </a:lnTo>
                  <a:lnTo>
                    <a:pt x="5667" y="94678"/>
                  </a:lnTo>
                  <a:lnTo>
                    <a:pt x="7715" y="85367"/>
                  </a:lnTo>
                  <a:lnTo>
                    <a:pt x="10620" y="76200"/>
                  </a:lnTo>
                  <a:lnTo>
                    <a:pt x="12930" y="67056"/>
                  </a:lnTo>
                  <a:lnTo>
                    <a:pt x="15382" y="57912"/>
                  </a:lnTo>
                  <a:lnTo>
                    <a:pt x="18121" y="48768"/>
                  </a:lnTo>
                  <a:lnTo>
                    <a:pt x="21288" y="39624"/>
                  </a:lnTo>
                  <a:lnTo>
                    <a:pt x="25622" y="30480"/>
                  </a:lnTo>
                  <a:lnTo>
                    <a:pt x="33718" y="12192"/>
                  </a:lnTo>
                  <a:lnTo>
                    <a:pt x="38052" y="3048"/>
                  </a:lnTo>
                  <a:lnTo>
                    <a:pt x="39576" y="1524"/>
                  </a:lnTo>
                  <a:lnTo>
                    <a:pt x="60912" y="1524"/>
                  </a:lnTo>
                  <a:lnTo>
                    <a:pt x="62436" y="3048"/>
                  </a:lnTo>
                  <a:lnTo>
                    <a:pt x="62436" y="7620"/>
                  </a:lnTo>
                  <a:lnTo>
                    <a:pt x="54768" y="24788"/>
                  </a:lnTo>
                  <a:lnTo>
                    <a:pt x="47958" y="42100"/>
                  </a:lnTo>
                  <a:lnTo>
                    <a:pt x="34290" y="96250"/>
                  </a:lnTo>
                  <a:lnTo>
                    <a:pt x="30432" y="152400"/>
                  </a:lnTo>
                  <a:lnTo>
                    <a:pt x="30765" y="170688"/>
                  </a:lnTo>
                  <a:lnTo>
                    <a:pt x="38052" y="225552"/>
                  </a:lnTo>
                  <a:lnTo>
                    <a:pt x="54983" y="279773"/>
                  </a:lnTo>
                  <a:lnTo>
                    <a:pt x="62436" y="297179"/>
                  </a:lnTo>
                  <a:lnTo>
                    <a:pt x="62436" y="303276"/>
                  </a:lnTo>
                  <a:close/>
                </a:path>
                <a:path w="62864" h="304800">
                  <a:moveTo>
                    <a:pt x="59388" y="304800"/>
                  </a:moveTo>
                  <a:lnTo>
                    <a:pt x="42624" y="304800"/>
                  </a:lnTo>
                  <a:lnTo>
                    <a:pt x="42624" y="303276"/>
                  </a:lnTo>
                  <a:lnTo>
                    <a:pt x="60912" y="303276"/>
                  </a:lnTo>
                  <a:lnTo>
                    <a:pt x="59388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32276" y="4064508"/>
              <a:ext cx="140208" cy="22707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01440" y="4064508"/>
              <a:ext cx="155400" cy="23012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091940" y="4046220"/>
              <a:ext cx="149860" cy="304800"/>
            </a:xfrm>
            <a:custGeom>
              <a:avLst/>
              <a:gdLst/>
              <a:ahLst/>
              <a:cxnLst/>
              <a:rect l="l" t="t" r="r" b="b"/>
              <a:pathLst>
                <a:path w="149860" h="304800">
                  <a:moveTo>
                    <a:pt x="62484" y="152400"/>
                  </a:moveTo>
                  <a:lnTo>
                    <a:pt x="60198" y="113728"/>
                  </a:lnTo>
                  <a:lnTo>
                    <a:pt x="53340" y="76200"/>
                  </a:lnTo>
                  <a:lnTo>
                    <a:pt x="40576" y="39624"/>
                  </a:lnTo>
                  <a:lnTo>
                    <a:pt x="24384" y="3048"/>
                  </a:lnTo>
                  <a:lnTo>
                    <a:pt x="24384" y="1524"/>
                  </a:lnTo>
                  <a:lnTo>
                    <a:pt x="21336" y="1524"/>
                  </a:lnTo>
                  <a:lnTo>
                    <a:pt x="19812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7658" y="24790"/>
                  </a:lnTo>
                  <a:lnTo>
                    <a:pt x="14478" y="42100"/>
                  </a:lnTo>
                  <a:lnTo>
                    <a:pt x="28384" y="96253"/>
                  </a:lnTo>
                  <a:lnTo>
                    <a:pt x="33528" y="152400"/>
                  </a:lnTo>
                  <a:lnTo>
                    <a:pt x="32956" y="170688"/>
                  </a:lnTo>
                  <a:lnTo>
                    <a:pt x="24384" y="225552"/>
                  </a:lnTo>
                  <a:lnTo>
                    <a:pt x="7658" y="279781"/>
                  </a:lnTo>
                  <a:lnTo>
                    <a:pt x="0" y="297180"/>
                  </a:lnTo>
                  <a:lnTo>
                    <a:pt x="0" y="301752"/>
                  </a:lnTo>
                  <a:lnTo>
                    <a:pt x="3048" y="304800"/>
                  </a:lnTo>
                  <a:lnTo>
                    <a:pt x="19812" y="304800"/>
                  </a:lnTo>
                  <a:lnTo>
                    <a:pt x="21336" y="303276"/>
                  </a:lnTo>
                  <a:lnTo>
                    <a:pt x="22860" y="303276"/>
                  </a:lnTo>
                  <a:lnTo>
                    <a:pt x="41148" y="265176"/>
                  </a:lnTo>
                  <a:lnTo>
                    <a:pt x="53340" y="228600"/>
                  </a:lnTo>
                  <a:lnTo>
                    <a:pt x="60960" y="190500"/>
                  </a:lnTo>
                  <a:lnTo>
                    <a:pt x="62458" y="162433"/>
                  </a:lnTo>
                  <a:lnTo>
                    <a:pt x="62484" y="152400"/>
                  </a:lnTo>
                  <a:close/>
                </a:path>
                <a:path w="149860" h="304800">
                  <a:moveTo>
                    <a:pt x="149339" y="213372"/>
                  </a:moveTo>
                  <a:lnTo>
                    <a:pt x="147815" y="211848"/>
                  </a:lnTo>
                  <a:lnTo>
                    <a:pt x="147815" y="210324"/>
                  </a:lnTo>
                  <a:lnTo>
                    <a:pt x="146291" y="210324"/>
                  </a:lnTo>
                  <a:lnTo>
                    <a:pt x="144767" y="208800"/>
                  </a:lnTo>
                  <a:lnTo>
                    <a:pt x="143243" y="208800"/>
                  </a:lnTo>
                  <a:lnTo>
                    <a:pt x="140195" y="207276"/>
                  </a:lnTo>
                  <a:lnTo>
                    <a:pt x="126479" y="207276"/>
                  </a:lnTo>
                  <a:lnTo>
                    <a:pt x="123431" y="208800"/>
                  </a:lnTo>
                  <a:lnTo>
                    <a:pt x="121907" y="208800"/>
                  </a:lnTo>
                  <a:lnTo>
                    <a:pt x="120383" y="210324"/>
                  </a:lnTo>
                  <a:lnTo>
                    <a:pt x="118859" y="210324"/>
                  </a:lnTo>
                  <a:lnTo>
                    <a:pt x="118859" y="211848"/>
                  </a:lnTo>
                  <a:lnTo>
                    <a:pt x="117335" y="213372"/>
                  </a:lnTo>
                  <a:lnTo>
                    <a:pt x="117335" y="243852"/>
                  </a:lnTo>
                  <a:lnTo>
                    <a:pt x="92951" y="291096"/>
                  </a:lnTo>
                  <a:lnTo>
                    <a:pt x="92951" y="294144"/>
                  </a:lnTo>
                  <a:lnTo>
                    <a:pt x="94475" y="294144"/>
                  </a:lnTo>
                  <a:lnTo>
                    <a:pt x="94475" y="295668"/>
                  </a:lnTo>
                  <a:lnTo>
                    <a:pt x="109715" y="295668"/>
                  </a:lnTo>
                  <a:lnTo>
                    <a:pt x="111239" y="294144"/>
                  </a:lnTo>
                  <a:lnTo>
                    <a:pt x="112763" y="294144"/>
                  </a:lnTo>
                  <a:lnTo>
                    <a:pt x="115811" y="291096"/>
                  </a:lnTo>
                  <a:lnTo>
                    <a:pt x="140195" y="256044"/>
                  </a:lnTo>
                  <a:lnTo>
                    <a:pt x="144767" y="246900"/>
                  </a:lnTo>
                  <a:lnTo>
                    <a:pt x="146291" y="245376"/>
                  </a:lnTo>
                  <a:lnTo>
                    <a:pt x="146291" y="242328"/>
                  </a:lnTo>
                  <a:lnTo>
                    <a:pt x="147815" y="239280"/>
                  </a:lnTo>
                  <a:lnTo>
                    <a:pt x="147815" y="236232"/>
                  </a:lnTo>
                  <a:lnTo>
                    <a:pt x="149339" y="234708"/>
                  </a:lnTo>
                  <a:lnTo>
                    <a:pt x="149339" y="213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1930908" y="4562855"/>
            <a:ext cx="631190" cy="243840"/>
            <a:chOff x="1930908" y="4562855"/>
            <a:chExt cx="631190" cy="243840"/>
          </a:xfrm>
        </p:grpSpPr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30908" y="4562855"/>
              <a:ext cx="143256" cy="2438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06262" y="4636007"/>
              <a:ext cx="143161" cy="17068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84563" y="4636007"/>
              <a:ext cx="143168" cy="17068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70404" y="4636007"/>
              <a:ext cx="91440" cy="169164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2816351" y="4576572"/>
            <a:ext cx="1370330" cy="230504"/>
            <a:chOff x="2816351" y="4576572"/>
            <a:chExt cx="1370330" cy="230504"/>
          </a:xfrm>
        </p:grpSpPr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816351" y="4578096"/>
              <a:ext cx="377952" cy="22707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30880" y="4579620"/>
              <a:ext cx="150876" cy="22555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409188" y="4576572"/>
              <a:ext cx="163068" cy="2301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11880" y="4578096"/>
              <a:ext cx="161543" cy="22707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06952" y="4578096"/>
              <a:ext cx="193548" cy="2270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37075" y="4579620"/>
              <a:ext cx="149352" cy="225551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4306823" y="4558284"/>
            <a:ext cx="620395" cy="304800"/>
            <a:chOff x="4306823" y="4558284"/>
            <a:chExt cx="620395" cy="304800"/>
          </a:xfrm>
        </p:grpSpPr>
        <p:sp>
          <p:nvSpPr>
            <p:cNvPr id="95" name="object 95"/>
            <p:cNvSpPr/>
            <p:nvPr/>
          </p:nvSpPr>
          <p:spPr>
            <a:xfrm>
              <a:off x="4306823" y="4558284"/>
              <a:ext cx="64135" cy="304800"/>
            </a:xfrm>
            <a:custGeom>
              <a:avLst/>
              <a:gdLst/>
              <a:ahLst/>
              <a:cxnLst/>
              <a:rect l="l" t="t" r="r" b="b"/>
              <a:pathLst>
                <a:path w="64135" h="304800">
                  <a:moveTo>
                    <a:pt x="59436" y="1524"/>
                  </a:moveTo>
                  <a:lnTo>
                    <a:pt x="41148" y="1524"/>
                  </a:lnTo>
                  <a:lnTo>
                    <a:pt x="42672" y="0"/>
                  </a:lnTo>
                  <a:lnTo>
                    <a:pt x="57912" y="0"/>
                  </a:lnTo>
                  <a:lnTo>
                    <a:pt x="59436" y="1524"/>
                  </a:lnTo>
                  <a:close/>
                </a:path>
                <a:path w="64135" h="304800">
                  <a:moveTo>
                    <a:pt x="62484" y="3048"/>
                  </a:moveTo>
                  <a:lnTo>
                    <a:pt x="39624" y="3048"/>
                  </a:lnTo>
                  <a:lnTo>
                    <a:pt x="39624" y="1524"/>
                  </a:lnTo>
                  <a:lnTo>
                    <a:pt x="62484" y="1524"/>
                  </a:lnTo>
                  <a:lnTo>
                    <a:pt x="62484" y="3048"/>
                  </a:lnTo>
                  <a:close/>
                </a:path>
                <a:path w="64135" h="304800">
                  <a:moveTo>
                    <a:pt x="64008" y="301752"/>
                  </a:moveTo>
                  <a:lnTo>
                    <a:pt x="38100" y="301752"/>
                  </a:lnTo>
                  <a:lnTo>
                    <a:pt x="33551" y="292608"/>
                  </a:lnTo>
                  <a:lnTo>
                    <a:pt x="18145" y="256032"/>
                  </a:lnTo>
                  <a:lnTo>
                    <a:pt x="12334" y="237744"/>
                  </a:lnTo>
                  <a:lnTo>
                    <a:pt x="9144" y="228600"/>
                  </a:lnTo>
                  <a:lnTo>
                    <a:pt x="7119" y="219432"/>
                  </a:lnTo>
                  <a:lnTo>
                    <a:pt x="5524" y="210121"/>
                  </a:lnTo>
                  <a:lnTo>
                    <a:pt x="4214" y="200525"/>
                  </a:lnTo>
                  <a:lnTo>
                    <a:pt x="3048" y="190500"/>
                  </a:lnTo>
                  <a:lnTo>
                    <a:pt x="1928" y="181332"/>
                  </a:lnTo>
                  <a:lnTo>
                    <a:pt x="952" y="172021"/>
                  </a:lnTo>
                  <a:lnTo>
                    <a:pt x="261" y="162425"/>
                  </a:lnTo>
                  <a:lnTo>
                    <a:pt x="0" y="152400"/>
                  </a:lnTo>
                  <a:lnTo>
                    <a:pt x="261" y="142374"/>
                  </a:lnTo>
                  <a:lnTo>
                    <a:pt x="4452" y="104274"/>
                  </a:lnTo>
                  <a:lnTo>
                    <a:pt x="13215" y="67056"/>
                  </a:lnTo>
                  <a:lnTo>
                    <a:pt x="26312" y="30480"/>
                  </a:lnTo>
                  <a:lnTo>
                    <a:pt x="38100" y="3048"/>
                  </a:lnTo>
                  <a:lnTo>
                    <a:pt x="64008" y="3048"/>
                  </a:lnTo>
                  <a:lnTo>
                    <a:pt x="64008" y="6096"/>
                  </a:lnTo>
                  <a:lnTo>
                    <a:pt x="62484" y="7620"/>
                  </a:lnTo>
                  <a:lnTo>
                    <a:pt x="55030" y="24788"/>
                  </a:lnTo>
                  <a:lnTo>
                    <a:pt x="38100" y="77724"/>
                  </a:lnTo>
                  <a:lnTo>
                    <a:pt x="31027" y="133230"/>
                  </a:lnTo>
                  <a:lnTo>
                    <a:pt x="30480" y="152400"/>
                  </a:lnTo>
                  <a:lnTo>
                    <a:pt x="31027" y="170688"/>
                  </a:lnTo>
                  <a:lnTo>
                    <a:pt x="38100" y="225552"/>
                  </a:lnTo>
                  <a:lnTo>
                    <a:pt x="55030" y="279773"/>
                  </a:lnTo>
                  <a:lnTo>
                    <a:pt x="62484" y="297179"/>
                  </a:lnTo>
                  <a:lnTo>
                    <a:pt x="62484" y="298703"/>
                  </a:lnTo>
                  <a:lnTo>
                    <a:pt x="64008" y="300228"/>
                  </a:lnTo>
                  <a:lnTo>
                    <a:pt x="64008" y="301752"/>
                  </a:lnTo>
                  <a:close/>
                </a:path>
                <a:path w="64135" h="304800">
                  <a:moveTo>
                    <a:pt x="62484" y="303276"/>
                  </a:moveTo>
                  <a:lnTo>
                    <a:pt x="39624" y="303276"/>
                  </a:lnTo>
                  <a:lnTo>
                    <a:pt x="39624" y="301752"/>
                  </a:lnTo>
                  <a:lnTo>
                    <a:pt x="62484" y="301752"/>
                  </a:lnTo>
                  <a:lnTo>
                    <a:pt x="62484" y="303276"/>
                  </a:lnTo>
                  <a:close/>
                </a:path>
                <a:path w="64135" h="304800">
                  <a:moveTo>
                    <a:pt x="60960" y="304800"/>
                  </a:moveTo>
                  <a:lnTo>
                    <a:pt x="44196" y="304800"/>
                  </a:lnTo>
                  <a:lnTo>
                    <a:pt x="42672" y="303276"/>
                  </a:lnTo>
                  <a:lnTo>
                    <a:pt x="60960" y="303276"/>
                  </a:lnTo>
                  <a:lnTo>
                    <a:pt x="6096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413503" y="4576572"/>
              <a:ext cx="140208" cy="22707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587309" y="4576572"/>
              <a:ext cx="155308" cy="23012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773168" y="4558284"/>
              <a:ext cx="154305" cy="304800"/>
            </a:xfrm>
            <a:custGeom>
              <a:avLst/>
              <a:gdLst/>
              <a:ahLst/>
              <a:cxnLst/>
              <a:rect l="l" t="t" r="r" b="b"/>
              <a:pathLst>
                <a:path w="154304" h="304800">
                  <a:moveTo>
                    <a:pt x="64008" y="152400"/>
                  </a:moveTo>
                  <a:lnTo>
                    <a:pt x="60960" y="113728"/>
                  </a:lnTo>
                  <a:lnTo>
                    <a:pt x="53340" y="76200"/>
                  </a:lnTo>
                  <a:lnTo>
                    <a:pt x="41338" y="39624"/>
                  </a:lnTo>
                  <a:lnTo>
                    <a:pt x="25908" y="3048"/>
                  </a:lnTo>
                  <a:lnTo>
                    <a:pt x="24384" y="3048"/>
                  </a:lnTo>
                  <a:lnTo>
                    <a:pt x="24384" y="1524"/>
                  </a:lnTo>
                  <a:lnTo>
                    <a:pt x="22860" y="1524"/>
                  </a:lnTo>
                  <a:lnTo>
                    <a:pt x="21336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1524" y="7620"/>
                  </a:lnTo>
                  <a:lnTo>
                    <a:pt x="8966" y="24790"/>
                  </a:lnTo>
                  <a:lnTo>
                    <a:pt x="25908" y="77724"/>
                  </a:lnTo>
                  <a:lnTo>
                    <a:pt x="32969" y="133235"/>
                  </a:lnTo>
                  <a:lnTo>
                    <a:pt x="33528" y="152400"/>
                  </a:lnTo>
                  <a:lnTo>
                    <a:pt x="32969" y="170688"/>
                  </a:lnTo>
                  <a:lnTo>
                    <a:pt x="25908" y="225552"/>
                  </a:lnTo>
                  <a:lnTo>
                    <a:pt x="8966" y="279781"/>
                  </a:lnTo>
                  <a:lnTo>
                    <a:pt x="0" y="298704"/>
                  </a:lnTo>
                  <a:lnTo>
                    <a:pt x="0" y="301752"/>
                  </a:lnTo>
                  <a:lnTo>
                    <a:pt x="3048" y="304800"/>
                  </a:lnTo>
                  <a:lnTo>
                    <a:pt x="19812" y="304800"/>
                  </a:lnTo>
                  <a:lnTo>
                    <a:pt x="21336" y="303276"/>
                  </a:lnTo>
                  <a:lnTo>
                    <a:pt x="24384" y="303276"/>
                  </a:lnTo>
                  <a:lnTo>
                    <a:pt x="24384" y="301752"/>
                  </a:lnTo>
                  <a:lnTo>
                    <a:pt x="25908" y="301752"/>
                  </a:lnTo>
                  <a:lnTo>
                    <a:pt x="30213" y="292608"/>
                  </a:lnTo>
                  <a:lnTo>
                    <a:pt x="34099" y="283464"/>
                  </a:lnTo>
                  <a:lnTo>
                    <a:pt x="37693" y="274320"/>
                  </a:lnTo>
                  <a:lnTo>
                    <a:pt x="41148" y="265176"/>
                  </a:lnTo>
                  <a:lnTo>
                    <a:pt x="45186" y="256032"/>
                  </a:lnTo>
                  <a:lnTo>
                    <a:pt x="57721" y="210121"/>
                  </a:lnTo>
                  <a:lnTo>
                    <a:pt x="63055" y="172021"/>
                  </a:lnTo>
                  <a:lnTo>
                    <a:pt x="63741" y="162433"/>
                  </a:lnTo>
                  <a:lnTo>
                    <a:pt x="64008" y="152400"/>
                  </a:lnTo>
                  <a:close/>
                </a:path>
                <a:path w="154304" h="304800">
                  <a:moveTo>
                    <a:pt x="153911" y="214884"/>
                  </a:moveTo>
                  <a:lnTo>
                    <a:pt x="152387" y="213360"/>
                  </a:lnTo>
                  <a:lnTo>
                    <a:pt x="152387" y="211836"/>
                  </a:lnTo>
                  <a:lnTo>
                    <a:pt x="149339" y="208788"/>
                  </a:lnTo>
                  <a:lnTo>
                    <a:pt x="147815" y="208788"/>
                  </a:lnTo>
                  <a:lnTo>
                    <a:pt x="144767" y="207264"/>
                  </a:lnTo>
                  <a:lnTo>
                    <a:pt x="129527" y="207264"/>
                  </a:lnTo>
                  <a:lnTo>
                    <a:pt x="128003" y="208788"/>
                  </a:lnTo>
                  <a:lnTo>
                    <a:pt x="126479" y="208788"/>
                  </a:lnTo>
                  <a:lnTo>
                    <a:pt x="124955" y="210312"/>
                  </a:lnTo>
                  <a:lnTo>
                    <a:pt x="123431" y="210312"/>
                  </a:lnTo>
                  <a:lnTo>
                    <a:pt x="121907" y="211836"/>
                  </a:lnTo>
                  <a:lnTo>
                    <a:pt x="121907" y="213360"/>
                  </a:lnTo>
                  <a:lnTo>
                    <a:pt x="120383" y="214884"/>
                  </a:lnTo>
                  <a:lnTo>
                    <a:pt x="120383" y="243840"/>
                  </a:lnTo>
                  <a:lnTo>
                    <a:pt x="97523" y="291084"/>
                  </a:lnTo>
                  <a:lnTo>
                    <a:pt x="97523" y="294132"/>
                  </a:lnTo>
                  <a:lnTo>
                    <a:pt x="99047" y="295656"/>
                  </a:lnTo>
                  <a:lnTo>
                    <a:pt x="112763" y="295656"/>
                  </a:lnTo>
                  <a:lnTo>
                    <a:pt x="114287" y="294132"/>
                  </a:lnTo>
                  <a:lnTo>
                    <a:pt x="117335" y="294132"/>
                  </a:lnTo>
                  <a:lnTo>
                    <a:pt x="117335" y="292608"/>
                  </a:lnTo>
                  <a:lnTo>
                    <a:pt x="118859" y="292608"/>
                  </a:lnTo>
                  <a:lnTo>
                    <a:pt x="118859" y="291084"/>
                  </a:lnTo>
                  <a:lnTo>
                    <a:pt x="120383" y="291084"/>
                  </a:lnTo>
                  <a:lnTo>
                    <a:pt x="143243" y="256032"/>
                  </a:lnTo>
                  <a:lnTo>
                    <a:pt x="146291" y="252984"/>
                  </a:lnTo>
                  <a:lnTo>
                    <a:pt x="149339" y="246888"/>
                  </a:lnTo>
                  <a:lnTo>
                    <a:pt x="149339" y="245364"/>
                  </a:lnTo>
                  <a:lnTo>
                    <a:pt x="152387" y="239268"/>
                  </a:lnTo>
                  <a:lnTo>
                    <a:pt x="152387" y="236220"/>
                  </a:lnTo>
                  <a:lnTo>
                    <a:pt x="153911" y="234696"/>
                  </a:lnTo>
                  <a:lnTo>
                    <a:pt x="153911" y="2148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1930908" y="5084064"/>
            <a:ext cx="673735" cy="294640"/>
            <a:chOff x="1930908" y="5084064"/>
            <a:chExt cx="673735" cy="294640"/>
          </a:xfrm>
        </p:grpSpPr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30908" y="5148071"/>
              <a:ext cx="143256" cy="23012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115312" y="5148071"/>
              <a:ext cx="91440" cy="16916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237232" y="5084064"/>
              <a:ext cx="35560" cy="233679"/>
            </a:xfrm>
            <a:custGeom>
              <a:avLst/>
              <a:gdLst/>
              <a:ahLst/>
              <a:cxnLst/>
              <a:rect l="l" t="t" r="r" b="b"/>
              <a:pathLst>
                <a:path w="35560" h="233679">
                  <a:moveTo>
                    <a:pt x="27432" y="67056"/>
                  </a:moveTo>
                  <a:lnTo>
                    <a:pt x="6096" y="67056"/>
                  </a:lnTo>
                  <a:lnTo>
                    <a:pt x="7620" y="65532"/>
                  </a:lnTo>
                  <a:lnTo>
                    <a:pt x="25908" y="65532"/>
                  </a:lnTo>
                  <a:lnTo>
                    <a:pt x="27432" y="67056"/>
                  </a:lnTo>
                  <a:close/>
                </a:path>
                <a:path w="35560" h="233679">
                  <a:moveTo>
                    <a:pt x="28956" y="231647"/>
                  </a:moveTo>
                  <a:lnTo>
                    <a:pt x="4572" y="231647"/>
                  </a:lnTo>
                  <a:lnTo>
                    <a:pt x="3048" y="230123"/>
                  </a:lnTo>
                  <a:lnTo>
                    <a:pt x="3048" y="68580"/>
                  </a:lnTo>
                  <a:lnTo>
                    <a:pt x="4572" y="67056"/>
                  </a:lnTo>
                  <a:lnTo>
                    <a:pt x="28956" y="67056"/>
                  </a:lnTo>
                  <a:lnTo>
                    <a:pt x="30480" y="68580"/>
                  </a:lnTo>
                  <a:lnTo>
                    <a:pt x="32004" y="68580"/>
                  </a:lnTo>
                  <a:lnTo>
                    <a:pt x="32004" y="230123"/>
                  </a:lnTo>
                  <a:lnTo>
                    <a:pt x="30480" y="230123"/>
                  </a:lnTo>
                  <a:lnTo>
                    <a:pt x="28956" y="231647"/>
                  </a:lnTo>
                  <a:close/>
                </a:path>
                <a:path w="35560" h="233679">
                  <a:moveTo>
                    <a:pt x="25908" y="233171"/>
                  </a:moveTo>
                  <a:lnTo>
                    <a:pt x="7620" y="233171"/>
                  </a:lnTo>
                  <a:lnTo>
                    <a:pt x="6096" y="231647"/>
                  </a:lnTo>
                  <a:lnTo>
                    <a:pt x="27432" y="231647"/>
                  </a:lnTo>
                  <a:lnTo>
                    <a:pt x="25908" y="233171"/>
                  </a:lnTo>
                  <a:close/>
                </a:path>
                <a:path w="35560" h="233679">
                  <a:moveTo>
                    <a:pt x="24384" y="35052"/>
                  </a:moveTo>
                  <a:lnTo>
                    <a:pt x="10668" y="35052"/>
                  </a:lnTo>
                  <a:lnTo>
                    <a:pt x="6096" y="33528"/>
                  </a:lnTo>
                  <a:lnTo>
                    <a:pt x="3048" y="32004"/>
                  </a:lnTo>
                  <a:lnTo>
                    <a:pt x="0" y="28956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3048" y="3048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8956" y="1524"/>
                  </a:lnTo>
                  <a:lnTo>
                    <a:pt x="33528" y="6096"/>
                  </a:lnTo>
                  <a:lnTo>
                    <a:pt x="35052" y="10668"/>
                  </a:lnTo>
                  <a:lnTo>
                    <a:pt x="35052" y="24384"/>
                  </a:lnTo>
                  <a:lnTo>
                    <a:pt x="33528" y="28956"/>
                  </a:lnTo>
                  <a:lnTo>
                    <a:pt x="28956" y="33528"/>
                  </a:lnTo>
                  <a:lnTo>
                    <a:pt x="24384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310457" y="5148071"/>
              <a:ext cx="123370" cy="17068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461311" y="5148071"/>
              <a:ext cx="143204" cy="170688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2892551" y="5148071"/>
            <a:ext cx="413384" cy="170815"/>
            <a:chOff x="2892551" y="5148071"/>
            <a:chExt cx="413384" cy="170815"/>
          </a:xfrm>
        </p:grpSpPr>
        <p:pic>
          <p:nvPicPr>
            <p:cNvPr id="106" name="object 10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892551" y="5148072"/>
              <a:ext cx="91440" cy="16916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005375" y="5148071"/>
              <a:ext cx="143208" cy="17068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77540" y="5148071"/>
              <a:ext cx="128016" cy="170688"/>
            </a:xfrm>
            <a:prstGeom prst="rect">
              <a:avLst/>
            </a:prstGeom>
          </p:spPr>
        </p:pic>
      </p:grpSp>
      <p:sp>
        <p:nvSpPr>
          <p:cNvPr id="109" name="object 109"/>
          <p:cNvSpPr/>
          <p:nvPr/>
        </p:nvSpPr>
        <p:spPr>
          <a:xfrm>
            <a:off x="3361931" y="5074920"/>
            <a:ext cx="116205" cy="291465"/>
          </a:xfrm>
          <a:custGeom>
            <a:avLst/>
            <a:gdLst/>
            <a:ahLst/>
            <a:cxnLst/>
            <a:rect l="l" t="t" r="r" b="b"/>
            <a:pathLst>
              <a:path w="116204" h="291464">
                <a:moveTo>
                  <a:pt x="28968" y="3048"/>
                </a:moveTo>
                <a:lnTo>
                  <a:pt x="27432" y="3048"/>
                </a:lnTo>
                <a:lnTo>
                  <a:pt x="27432" y="1524"/>
                </a:lnTo>
                <a:lnTo>
                  <a:pt x="24384" y="1524"/>
                </a:lnTo>
                <a:lnTo>
                  <a:pt x="22860" y="0"/>
                </a:lnTo>
                <a:lnTo>
                  <a:pt x="6096" y="0"/>
                </a:lnTo>
                <a:lnTo>
                  <a:pt x="4572" y="1524"/>
                </a:lnTo>
                <a:lnTo>
                  <a:pt x="1524" y="1524"/>
                </a:lnTo>
                <a:lnTo>
                  <a:pt x="1524" y="3048"/>
                </a:lnTo>
                <a:lnTo>
                  <a:pt x="0" y="3048"/>
                </a:lnTo>
                <a:lnTo>
                  <a:pt x="0" y="239268"/>
                </a:lnTo>
                <a:lnTo>
                  <a:pt x="1524" y="239268"/>
                </a:lnTo>
                <a:lnTo>
                  <a:pt x="1524" y="240792"/>
                </a:lnTo>
                <a:lnTo>
                  <a:pt x="4572" y="240792"/>
                </a:lnTo>
                <a:lnTo>
                  <a:pt x="6096" y="242316"/>
                </a:lnTo>
                <a:lnTo>
                  <a:pt x="22860" y="242316"/>
                </a:lnTo>
                <a:lnTo>
                  <a:pt x="24384" y="240792"/>
                </a:lnTo>
                <a:lnTo>
                  <a:pt x="27432" y="240792"/>
                </a:lnTo>
                <a:lnTo>
                  <a:pt x="27432" y="239268"/>
                </a:lnTo>
                <a:lnTo>
                  <a:pt x="28968" y="239268"/>
                </a:lnTo>
                <a:lnTo>
                  <a:pt x="28968" y="3048"/>
                </a:lnTo>
                <a:close/>
              </a:path>
              <a:path w="116204" h="291464">
                <a:moveTo>
                  <a:pt x="115824" y="208788"/>
                </a:moveTo>
                <a:lnTo>
                  <a:pt x="114300" y="207264"/>
                </a:lnTo>
                <a:lnTo>
                  <a:pt x="114300" y="205740"/>
                </a:lnTo>
                <a:lnTo>
                  <a:pt x="112776" y="205740"/>
                </a:lnTo>
                <a:lnTo>
                  <a:pt x="111252" y="204216"/>
                </a:lnTo>
                <a:lnTo>
                  <a:pt x="109728" y="204216"/>
                </a:lnTo>
                <a:lnTo>
                  <a:pt x="108204" y="202692"/>
                </a:lnTo>
                <a:lnTo>
                  <a:pt x="92964" y="202692"/>
                </a:lnTo>
                <a:lnTo>
                  <a:pt x="89916" y="204216"/>
                </a:lnTo>
                <a:lnTo>
                  <a:pt x="88392" y="204216"/>
                </a:lnTo>
                <a:lnTo>
                  <a:pt x="86868" y="205740"/>
                </a:lnTo>
                <a:lnTo>
                  <a:pt x="85344" y="205740"/>
                </a:lnTo>
                <a:lnTo>
                  <a:pt x="85344" y="207264"/>
                </a:lnTo>
                <a:lnTo>
                  <a:pt x="83820" y="208788"/>
                </a:lnTo>
                <a:lnTo>
                  <a:pt x="83820" y="239268"/>
                </a:lnTo>
                <a:lnTo>
                  <a:pt x="59436" y="286512"/>
                </a:lnTo>
                <a:lnTo>
                  <a:pt x="59436" y="289560"/>
                </a:lnTo>
                <a:lnTo>
                  <a:pt x="60960" y="289560"/>
                </a:lnTo>
                <a:lnTo>
                  <a:pt x="62484" y="291084"/>
                </a:lnTo>
                <a:lnTo>
                  <a:pt x="74676" y="291084"/>
                </a:lnTo>
                <a:lnTo>
                  <a:pt x="76200" y="289560"/>
                </a:lnTo>
                <a:lnTo>
                  <a:pt x="79248" y="289560"/>
                </a:lnTo>
                <a:lnTo>
                  <a:pt x="82296" y="286512"/>
                </a:lnTo>
                <a:lnTo>
                  <a:pt x="106680" y="251460"/>
                </a:lnTo>
                <a:lnTo>
                  <a:pt x="111252" y="242316"/>
                </a:lnTo>
                <a:lnTo>
                  <a:pt x="112776" y="240792"/>
                </a:lnTo>
                <a:lnTo>
                  <a:pt x="112776" y="237744"/>
                </a:lnTo>
                <a:lnTo>
                  <a:pt x="115824" y="231648"/>
                </a:lnTo>
                <a:lnTo>
                  <a:pt x="115824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935479" y="5603747"/>
            <a:ext cx="137160" cy="225552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119883" y="5603747"/>
            <a:ext cx="149352" cy="225551"/>
          </a:xfrm>
          <a:prstGeom prst="rect">
            <a:avLst/>
          </a:prstGeom>
        </p:spPr>
      </p:pic>
      <p:sp>
        <p:nvSpPr>
          <p:cNvPr id="112" name="object 112"/>
          <p:cNvSpPr/>
          <p:nvPr/>
        </p:nvSpPr>
        <p:spPr>
          <a:xfrm>
            <a:off x="2311895" y="5602223"/>
            <a:ext cx="30480" cy="227329"/>
          </a:xfrm>
          <a:custGeom>
            <a:avLst/>
            <a:gdLst/>
            <a:ahLst/>
            <a:cxnLst/>
            <a:rect l="l" t="t" r="r" b="b"/>
            <a:pathLst>
              <a:path w="30480" h="227329">
                <a:moveTo>
                  <a:pt x="30480" y="3048"/>
                </a:moveTo>
                <a:lnTo>
                  <a:pt x="28956" y="3048"/>
                </a:lnTo>
                <a:lnTo>
                  <a:pt x="28956" y="1524"/>
                </a:lnTo>
                <a:lnTo>
                  <a:pt x="24384" y="1524"/>
                </a:lnTo>
                <a:lnTo>
                  <a:pt x="22860" y="0"/>
                </a:lnTo>
                <a:lnTo>
                  <a:pt x="7620" y="0"/>
                </a:lnTo>
                <a:lnTo>
                  <a:pt x="6096" y="1524"/>
                </a:lnTo>
                <a:lnTo>
                  <a:pt x="1524" y="1524"/>
                </a:lnTo>
                <a:lnTo>
                  <a:pt x="1524" y="3048"/>
                </a:lnTo>
                <a:lnTo>
                  <a:pt x="0" y="3048"/>
                </a:lnTo>
                <a:lnTo>
                  <a:pt x="0" y="224028"/>
                </a:lnTo>
                <a:lnTo>
                  <a:pt x="1524" y="224028"/>
                </a:lnTo>
                <a:lnTo>
                  <a:pt x="1524" y="225552"/>
                </a:lnTo>
                <a:lnTo>
                  <a:pt x="4572" y="225552"/>
                </a:lnTo>
                <a:lnTo>
                  <a:pt x="6096" y="227076"/>
                </a:lnTo>
                <a:lnTo>
                  <a:pt x="24384" y="227076"/>
                </a:lnTo>
                <a:lnTo>
                  <a:pt x="25908" y="225552"/>
                </a:lnTo>
                <a:lnTo>
                  <a:pt x="28956" y="225552"/>
                </a:lnTo>
                <a:lnTo>
                  <a:pt x="28956" y="224028"/>
                </a:lnTo>
                <a:lnTo>
                  <a:pt x="30480" y="224028"/>
                </a:lnTo>
                <a:lnTo>
                  <a:pt x="3048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2400300" y="5602223"/>
            <a:ext cx="838200" cy="227329"/>
            <a:chOff x="2400300" y="5602223"/>
            <a:chExt cx="838200" cy="227329"/>
          </a:xfrm>
        </p:grpSpPr>
        <p:pic>
          <p:nvPicPr>
            <p:cNvPr id="114" name="object 11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400300" y="5603748"/>
              <a:ext cx="243840" cy="22555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682240" y="5602223"/>
              <a:ext cx="192024" cy="22707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12363" y="5602224"/>
              <a:ext cx="326135" cy="227075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3355847" y="5602223"/>
            <a:ext cx="497205" cy="227329"/>
            <a:chOff x="3355847" y="5602223"/>
            <a:chExt cx="497205" cy="227329"/>
          </a:xfrm>
        </p:grpSpPr>
        <p:pic>
          <p:nvPicPr>
            <p:cNvPr id="118" name="object 11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55847" y="5602223"/>
              <a:ext cx="146304" cy="22707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40252" y="5603747"/>
              <a:ext cx="123444" cy="22402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89603" y="5602224"/>
              <a:ext cx="163067" cy="227075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3959399" y="5582411"/>
            <a:ext cx="62865" cy="304800"/>
          </a:xfrm>
          <a:custGeom>
            <a:avLst/>
            <a:gdLst/>
            <a:ahLst/>
            <a:cxnLst/>
            <a:rect l="l" t="t" r="r" b="b"/>
            <a:pathLst>
              <a:path w="62864" h="304800">
                <a:moveTo>
                  <a:pt x="59388" y="1524"/>
                </a:moveTo>
                <a:lnTo>
                  <a:pt x="42624" y="1524"/>
                </a:lnTo>
                <a:lnTo>
                  <a:pt x="42624" y="0"/>
                </a:lnTo>
                <a:lnTo>
                  <a:pt x="57864" y="0"/>
                </a:lnTo>
                <a:lnTo>
                  <a:pt x="59388" y="1524"/>
                </a:lnTo>
                <a:close/>
              </a:path>
              <a:path w="62864" h="304800">
                <a:moveTo>
                  <a:pt x="62436" y="303276"/>
                </a:moveTo>
                <a:lnTo>
                  <a:pt x="39576" y="303276"/>
                </a:lnTo>
                <a:lnTo>
                  <a:pt x="38052" y="301752"/>
                </a:lnTo>
                <a:lnTo>
                  <a:pt x="21288" y="265176"/>
                </a:lnTo>
                <a:lnTo>
                  <a:pt x="9096" y="228600"/>
                </a:lnTo>
                <a:lnTo>
                  <a:pt x="1476" y="190500"/>
                </a:lnTo>
                <a:lnTo>
                  <a:pt x="0" y="143017"/>
                </a:lnTo>
                <a:lnTo>
                  <a:pt x="333" y="133350"/>
                </a:lnTo>
                <a:lnTo>
                  <a:pt x="1238" y="123682"/>
                </a:lnTo>
                <a:lnTo>
                  <a:pt x="3000" y="114300"/>
                </a:lnTo>
                <a:lnTo>
                  <a:pt x="4191" y="104274"/>
                </a:lnTo>
                <a:lnTo>
                  <a:pt x="5667" y="94678"/>
                </a:lnTo>
                <a:lnTo>
                  <a:pt x="7715" y="85367"/>
                </a:lnTo>
                <a:lnTo>
                  <a:pt x="10620" y="76200"/>
                </a:lnTo>
                <a:lnTo>
                  <a:pt x="12930" y="67056"/>
                </a:lnTo>
                <a:lnTo>
                  <a:pt x="15382" y="57912"/>
                </a:lnTo>
                <a:lnTo>
                  <a:pt x="18121" y="48768"/>
                </a:lnTo>
                <a:lnTo>
                  <a:pt x="21288" y="39624"/>
                </a:lnTo>
                <a:lnTo>
                  <a:pt x="25622" y="30480"/>
                </a:lnTo>
                <a:lnTo>
                  <a:pt x="33718" y="12192"/>
                </a:lnTo>
                <a:lnTo>
                  <a:pt x="38052" y="3048"/>
                </a:lnTo>
                <a:lnTo>
                  <a:pt x="39576" y="1524"/>
                </a:lnTo>
                <a:lnTo>
                  <a:pt x="60912" y="1524"/>
                </a:lnTo>
                <a:lnTo>
                  <a:pt x="62436" y="3048"/>
                </a:lnTo>
                <a:lnTo>
                  <a:pt x="62436" y="7620"/>
                </a:lnTo>
                <a:lnTo>
                  <a:pt x="54768" y="24788"/>
                </a:lnTo>
                <a:lnTo>
                  <a:pt x="47958" y="42100"/>
                </a:lnTo>
                <a:lnTo>
                  <a:pt x="34290" y="96250"/>
                </a:lnTo>
                <a:lnTo>
                  <a:pt x="30432" y="152400"/>
                </a:lnTo>
                <a:lnTo>
                  <a:pt x="30765" y="170688"/>
                </a:lnTo>
                <a:lnTo>
                  <a:pt x="38052" y="225552"/>
                </a:lnTo>
                <a:lnTo>
                  <a:pt x="54983" y="279773"/>
                </a:lnTo>
                <a:lnTo>
                  <a:pt x="62436" y="297179"/>
                </a:lnTo>
                <a:lnTo>
                  <a:pt x="62436" y="303276"/>
                </a:lnTo>
                <a:close/>
              </a:path>
              <a:path w="62864" h="304800">
                <a:moveTo>
                  <a:pt x="59388" y="304800"/>
                </a:moveTo>
                <a:lnTo>
                  <a:pt x="42624" y="304800"/>
                </a:lnTo>
                <a:lnTo>
                  <a:pt x="42624" y="303276"/>
                </a:lnTo>
                <a:lnTo>
                  <a:pt x="60912" y="303276"/>
                </a:lnTo>
                <a:lnTo>
                  <a:pt x="59388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4072127" y="5586983"/>
            <a:ext cx="302260" cy="243840"/>
            <a:chOff x="4072127" y="5586983"/>
            <a:chExt cx="302260" cy="243840"/>
          </a:xfrm>
        </p:grpSpPr>
        <p:pic>
          <p:nvPicPr>
            <p:cNvPr id="123" name="object 12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072127" y="5586983"/>
              <a:ext cx="143256" cy="24384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45864" y="5660135"/>
              <a:ext cx="128016" cy="170688"/>
            </a:xfrm>
            <a:prstGeom prst="rect">
              <a:avLst/>
            </a:prstGeom>
          </p:spPr>
        </p:pic>
      </p:grpSp>
      <p:pic>
        <p:nvPicPr>
          <p:cNvPr id="125" name="object 12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427220" y="5660136"/>
            <a:ext cx="131064" cy="217931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4689348" y="5582412"/>
            <a:ext cx="829310" cy="304800"/>
            <a:chOff x="4689348" y="5582412"/>
            <a:chExt cx="829310" cy="304800"/>
          </a:xfrm>
        </p:grpSpPr>
        <p:pic>
          <p:nvPicPr>
            <p:cNvPr id="127" name="object 12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689348" y="5586984"/>
              <a:ext cx="143256" cy="24384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869267" y="5660136"/>
              <a:ext cx="143168" cy="17068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43003" y="5660136"/>
              <a:ext cx="143168" cy="17068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230367" y="5660136"/>
              <a:ext cx="91440" cy="169164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349227" y="5582424"/>
              <a:ext cx="169545" cy="304800"/>
            </a:xfrm>
            <a:custGeom>
              <a:avLst/>
              <a:gdLst/>
              <a:ahLst/>
              <a:cxnLst/>
              <a:rect l="l" t="t" r="r" b="b"/>
              <a:pathLst>
                <a:path w="169545" h="304800">
                  <a:moveTo>
                    <a:pt x="62484" y="152400"/>
                  </a:moveTo>
                  <a:lnTo>
                    <a:pt x="60007" y="113728"/>
                  </a:lnTo>
                  <a:lnTo>
                    <a:pt x="51816" y="76200"/>
                  </a:lnTo>
                  <a:lnTo>
                    <a:pt x="40386" y="39624"/>
                  </a:lnTo>
                  <a:lnTo>
                    <a:pt x="24384" y="3048"/>
                  </a:lnTo>
                  <a:lnTo>
                    <a:pt x="22860" y="1524"/>
                  </a:lnTo>
                  <a:lnTo>
                    <a:pt x="19812" y="1524"/>
                  </a:lnTo>
                  <a:lnTo>
                    <a:pt x="19812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7670" y="24777"/>
                  </a:lnTo>
                  <a:lnTo>
                    <a:pt x="14478" y="42100"/>
                  </a:lnTo>
                  <a:lnTo>
                    <a:pt x="28155" y="96240"/>
                  </a:lnTo>
                  <a:lnTo>
                    <a:pt x="32004" y="152400"/>
                  </a:lnTo>
                  <a:lnTo>
                    <a:pt x="31673" y="170688"/>
                  </a:lnTo>
                  <a:lnTo>
                    <a:pt x="24384" y="225552"/>
                  </a:lnTo>
                  <a:lnTo>
                    <a:pt x="7670" y="279768"/>
                  </a:lnTo>
                  <a:lnTo>
                    <a:pt x="0" y="297180"/>
                  </a:lnTo>
                  <a:lnTo>
                    <a:pt x="0" y="303276"/>
                  </a:lnTo>
                  <a:lnTo>
                    <a:pt x="1524" y="303276"/>
                  </a:lnTo>
                  <a:lnTo>
                    <a:pt x="3048" y="304800"/>
                  </a:lnTo>
                  <a:lnTo>
                    <a:pt x="19812" y="304800"/>
                  </a:lnTo>
                  <a:lnTo>
                    <a:pt x="19812" y="303276"/>
                  </a:lnTo>
                  <a:lnTo>
                    <a:pt x="22860" y="303276"/>
                  </a:lnTo>
                  <a:lnTo>
                    <a:pt x="24384" y="301752"/>
                  </a:lnTo>
                  <a:lnTo>
                    <a:pt x="41148" y="265176"/>
                  </a:lnTo>
                  <a:lnTo>
                    <a:pt x="53340" y="228600"/>
                  </a:lnTo>
                  <a:lnTo>
                    <a:pt x="58915" y="200520"/>
                  </a:lnTo>
                  <a:lnTo>
                    <a:pt x="60960" y="190500"/>
                  </a:lnTo>
                  <a:lnTo>
                    <a:pt x="61849" y="181330"/>
                  </a:lnTo>
                  <a:lnTo>
                    <a:pt x="62293" y="172021"/>
                  </a:lnTo>
                  <a:lnTo>
                    <a:pt x="62471" y="162420"/>
                  </a:lnTo>
                  <a:lnTo>
                    <a:pt x="62484" y="152400"/>
                  </a:lnTo>
                  <a:close/>
                </a:path>
                <a:path w="169545" h="304800">
                  <a:moveTo>
                    <a:pt x="169164" y="152400"/>
                  </a:moveTo>
                  <a:lnTo>
                    <a:pt x="166687" y="113728"/>
                  </a:lnTo>
                  <a:lnTo>
                    <a:pt x="158496" y="76200"/>
                  </a:lnTo>
                  <a:lnTo>
                    <a:pt x="147066" y="39624"/>
                  </a:lnTo>
                  <a:lnTo>
                    <a:pt x="131064" y="3048"/>
                  </a:lnTo>
                  <a:lnTo>
                    <a:pt x="129540" y="1524"/>
                  </a:lnTo>
                  <a:lnTo>
                    <a:pt x="126492" y="1524"/>
                  </a:lnTo>
                  <a:lnTo>
                    <a:pt x="124968" y="0"/>
                  </a:lnTo>
                  <a:lnTo>
                    <a:pt x="111252" y="0"/>
                  </a:lnTo>
                  <a:lnTo>
                    <a:pt x="109728" y="1524"/>
                  </a:lnTo>
                  <a:lnTo>
                    <a:pt x="108204" y="1524"/>
                  </a:lnTo>
                  <a:lnTo>
                    <a:pt x="106680" y="3048"/>
                  </a:lnTo>
                  <a:lnTo>
                    <a:pt x="106680" y="7620"/>
                  </a:lnTo>
                  <a:lnTo>
                    <a:pt x="114134" y="24777"/>
                  </a:lnTo>
                  <a:lnTo>
                    <a:pt x="120586" y="42100"/>
                  </a:lnTo>
                  <a:lnTo>
                    <a:pt x="134835" y="96240"/>
                  </a:lnTo>
                  <a:lnTo>
                    <a:pt x="138684" y="152400"/>
                  </a:lnTo>
                  <a:lnTo>
                    <a:pt x="138353" y="170688"/>
                  </a:lnTo>
                  <a:lnTo>
                    <a:pt x="131064" y="225552"/>
                  </a:lnTo>
                  <a:lnTo>
                    <a:pt x="114134" y="279768"/>
                  </a:lnTo>
                  <a:lnTo>
                    <a:pt x="106680" y="297180"/>
                  </a:lnTo>
                  <a:lnTo>
                    <a:pt x="106680" y="303276"/>
                  </a:lnTo>
                  <a:lnTo>
                    <a:pt x="108204" y="303276"/>
                  </a:lnTo>
                  <a:lnTo>
                    <a:pt x="109728" y="304800"/>
                  </a:lnTo>
                  <a:lnTo>
                    <a:pt x="126492" y="304800"/>
                  </a:lnTo>
                  <a:lnTo>
                    <a:pt x="126492" y="303276"/>
                  </a:lnTo>
                  <a:lnTo>
                    <a:pt x="129540" y="303276"/>
                  </a:lnTo>
                  <a:lnTo>
                    <a:pt x="131064" y="301752"/>
                  </a:lnTo>
                  <a:lnTo>
                    <a:pt x="147828" y="265176"/>
                  </a:lnTo>
                  <a:lnTo>
                    <a:pt x="160020" y="228600"/>
                  </a:lnTo>
                  <a:lnTo>
                    <a:pt x="166116" y="190500"/>
                  </a:lnTo>
                  <a:lnTo>
                    <a:pt x="167246" y="181330"/>
                  </a:lnTo>
                  <a:lnTo>
                    <a:pt x="168211" y="172021"/>
                  </a:lnTo>
                  <a:lnTo>
                    <a:pt x="168910" y="162420"/>
                  </a:lnTo>
                  <a:lnTo>
                    <a:pt x="169164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0596" y="986027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57555" y="355092"/>
                </a:moveTo>
                <a:lnTo>
                  <a:pt x="222503" y="355092"/>
                </a:lnTo>
                <a:lnTo>
                  <a:pt x="217931" y="353568"/>
                </a:lnTo>
                <a:lnTo>
                  <a:pt x="214883" y="353568"/>
                </a:lnTo>
                <a:lnTo>
                  <a:pt x="211835" y="352044"/>
                </a:lnTo>
                <a:lnTo>
                  <a:pt x="208787" y="352044"/>
                </a:lnTo>
                <a:lnTo>
                  <a:pt x="204215" y="347471"/>
                </a:lnTo>
                <a:lnTo>
                  <a:pt x="204215" y="60959"/>
                </a:lnTo>
                <a:lnTo>
                  <a:pt x="71627" y="60959"/>
                </a:lnTo>
                <a:lnTo>
                  <a:pt x="71627" y="347471"/>
                </a:lnTo>
                <a:lnTo>
                  <a:pt x="67055" y="352044"/>
                </a:lnTo>
                <a:lnTo>
                  <a:pt x="64007" y="352044"/>
                </a:lnTo>
                <a:lnTo>
                  <a:pt x="60960" y="353568"/>
                </a:lnTo>
                <a:lnTo>
                  <a:pt x="57911" y="353568"/>
                </a:lnTo>
                <a:lnTo>
                  <a:pt x="53339" y="355092"/>
                </a:lnTo>
                <a:lnTo>
                  <a:pt x="18287" y="355092"/>
                </a:lnTo>
                <a:lnTo>
                  <a:pt x="13715" y="353568"/>
                </a:lnTo>
                <a:lnTo>
                  <a:pt x="10667" y="353568"/>
                </a:lnTo>
                <a:lnTo>
                  <a:pt x="7619" y="352044"/>
                </a:lnTo>
                <a:lnTo>
                  <a:pt x="4571" y="352044"/>
                </a:lnTo>
                <a:lnTo>
                  <a:pt x="0" y="347471"/>
                </a:lnTo>
                <a:lnTo>
                  <a:pt x="0" y="16763"/>
                </a:lnTo>
                <a:lnTo>
                  <a:pt x="1524" y="10667"/>
                </a:lnTo>
                <a:lnTo>
                  <a:pt x="10667" y="1523"/>
                </a:lnTo>
                <a:lnTo>
                  <a:pt x="16763" y="0"/>
                </a:lnTo>
                <a:lnTo>
                  <a:pt x="259079" y="0"/>
                </a:lnTo>
                <a:lnTo>
                  <a:pt x="265175" y="1523"/>
                </a:lnTo>
                <a:lnTo>
                  <a:pt x="274319" y="10667"/>
                </a:lnTo>
                <a:lnTo>
                  <a:pt x="275843" y="16763"/>
                </a:lnTo>
                <a:lnTo>
                  <a:pt x="275843" y="25907"/>
                </a:lnTo>
                <a:lnTo>
                  <a:pt x="275843" y="347471"/>
                </a:lnTo>
                <a:lnTo>
                  <a:pt x="271271" y="352044"/>
                </a:lnTo>
                <a:lnTo>
                  <a:pt x="268223" y="352044"/>
                </a:lnTo>
                <a:lnTo>
                  <a:pt x="265175" y="353568"/>
                </a:lnTo>
                <a:lnTo>
                  <a:pt x="262127" y="353568"/>
                </a:lnTo>
                <a:lnTo>
                  <a:pt x="257555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4352" y="1071372"/>
            <a:ext cx="215265" cy="274320"/>
          </a:xfrm>
          <a:custGeom>
            <a:avLst/>
            <a:gdLst/>
            <a:ahLst/>
            <a:cxnLst/>
            <a:rect l="l" t="t" r="r" b="b"/>
            <a:pathLst>
              <a:path w="215264" h="274319">
                <a:moveTo>
                  <a:pt x="117347" y="274320"/>
                </a:moveTo>
                <a:lnTo>
                  <a:pt x="102822" y="274010"/>
                </a:lnTo>
                <a:lnTo>
                  <a:pt x="89153" y="272986"/>
                </a:lnTo>
                <a:lnTo>
                  <a:pt x="76628" y="271105"/>
                </a:lnTo>
                <a:lnTo>
                  <a:pt x="65531" y="268224"/>
                </a:lnTo>
                <a:lnTo>
                  <a:pt x="54673" y="265628"/>
                </a:lnTo>
                <a:lnTo>
                  <a:pt x="16573" y="242697"/>
                </a:lnTo>
                <a:lnTo>
                  <a:pt x="547" y="207406"/>
                </a:lnTo>
                <a:lnTo>
                  <a:pt x="0" y="192024"/>
                </a:lnTo>
                <a:lnTo>
                  <a:pt x="3047" y="176784"/>
                </a:lnTo>
                <a:lnTo>
                  <a:pt x="12191" y="158496"/>
                </a:lnTo>
                <a:lnTo>
                  <a:pt x="16764" y="152400"/>
                </a:lnTo>
                <a:lnTo>
                  <a:pt x="21335" y="147828"/>
                </a:lnTo>
                <a:lnTo>
                  <a:pt x="28955" y="143256"/>
                </a:lnTo>
                <a:lnTo>
                  <a:pt x="35052" y="138684"/>
                </a:lnTo>
                <a:lnTo>
                  <a:pt x="41147" y="135636"/>
                </a:lnTo>
                <a:lnTo>
                  <a:pt x="50291" y="132588"/>
                </a:lnTo>
                <a:lnTo>
                  <a:pt x="35052" y="126492"/>
                </a:lnTo>
                <a:lnTo>
                  <a:pt x="30479" y="121920"/>
                </a:lnTo>
                <a:lnTo>
                  <a:pt x="24383" y="118872"/>
                </a:lnTo>
                <a:lnTo>
                  <a:pt x="18288" y="109728"/>
                </a:lnTo>
                <a:lnTo>
                  <a:pt x="13715" y="105156"/>
                </a:lnTo>
                <a:lnTo>
                  <a:pt x="12191" y="100584"/>
                </a:lnTo>
                <a:lnTo>
                  <a:pt x="10667" y="94488"/>
                </a:lnTo>
                <a:lnTo>
                  <a:pt x="9143" y="89916"/>
                </a:lnTo>
                <a:lnTo>
                  <a:pt x="7619" y="83820"/>
                </a:lnTo>
                <a:lnTo>
                  <a:pt x="7619" y="76200"/>
                </a:lnTo>
                <a:lnTo>
                  <a:pt x="19216" y="38909"/>
                </a:lnTo>
                <a:lnTo>
                  <a:pt x="53720" y="12001"/>
                </a:lnTo>
                <a:lnTo>
                  <a:pt x="95821" y="1333"/>
                </a:lnTo>
                <a:lnTo>
                  <a:pt x="121919" y="0"/>
                </a:lnTo>
                <a:lnTo>
                  <a:pt x="128777" y="23"/>
                </a:lnTo>
                <a:lnTo>
                  <a:pt x="135635" y="190"/>
                </a:lnTo>
                <a:lnTo>
                  <a:pt x="142493" y="642"/>
                </a:lnTo>
                <a:lnTo>
                  <a:pt x="149351" y="1524"/>
                </a:lnTo>
                <a:lnTo>
                  <a:pt x="156971" y="3048"/>
                </a:lnTo>
                <a:lnTo>
                  <a:pt x="166115" y="4572"/>
                </a:lnTo>
                <a:lnTo>
                  <a:pt x="173735" y="6096"/>
                </a:lnTo>
                <a:lnTo>
                  <a:pt x="181355" y="9143"/>
                </a:lnTo>
                <a:lnTo>
                  <a:pt x="188975" y="10667"/>
                </a:lnTo>
                <a:lnTo>
                  <a:pt x="195071" y="13716"/>
                </a:lnTo>
                <a:lnTo>
                  <a:pt x="204215" y="16764"/>
                </a:lnTo>
                <a:lnTo>
                  <a:pt x="208787" y="21336"/>
                </a:lnTo>
                <a:lnTo>
                  <a:pt x="208787" y="22860"/>
                </a:lnTo>
                <a:lnTo>
                  <a:pt x="210311" y="24384"/>
                </a:lnTo>
                <a:lnTo>
                  <a:pt x="210311" y="28955"/>
                </a:lnTo>
                <a:lnTo>
                  <a:pt x="211835" y="30479"/>
                </a:lnTo>
                <a:lnTo>
                  <a:pt x="211835" y="51816"/>
                </a:lnTo>
                <a:lnTo>
                  <a:pt x="106679" y="51816"/>
                </a:lnTo>
                <a:lnTo>
                  <a:pt x="100583" y="53340"/>
                </a:lnTo>
                <a:lnTo>
                  <a:pt x="94487" y="56388"/>
                </a:lnTo>
                <a:lnTo>
                  <a:pt x="89915" y="57912"/>
                </a:lnTo>
                <a:lnTo>
                  <a:pt x="85343" y="60960"/>
                </a:lnTo>
                <a:lnTo>
                  <a:pt x="82295" y="62484"/>
                </a:lnTo>
                <a:lnTo>
                  <a:pt x="79247" y="67056"/>
                </a:lnTo>
                <a:lnTo>
                  <a:pt x="76199" y="73152"/>
                </a:lnTo>
                <a:lnTo>
                  <a:pt x="74675" y="77724"/>
                </a:lnTo>
                <a:lnTo>
                  <a:pt x="74675" y="85344"/>
                </a:lnTo>
                <a:lnTo>
                  <a:pt x="108203" y="109728"/>
                </a:lnTo>
                <a:lnTo>
                  <a:pt x="167639" y="109728"/>
                </a:lnTo>
                <a:lnTo>
                  <a:pt x="169163" y="111252"/>
                </a:lnTo>
                <a:lnTo>
                  <a:pt x="170687" y="111252"/>
                </a:lnTo>
                <a:lnTo>
                  <a:pt x="172211" y="112776"/>
                </a:lnTo>
                <a:lnTo>
                  <a:pt x="172211" y="114300"/>
                </a:lnTo>
                <a:lnTo>
                  <a:pt x="173735" y="115824"/>
                </a:lnTo>
                <a:lnTo>
                  <a:pt x="173735" y="118872"/>
                </a:lnTo>
                <a:lnTo>
                  <a:pt x="175259" y="121920"/>
                </a:lnTo>
                <a:lnTo>
                  <a:pt x="175259" y="144780"/>
                </a:lnTo>
                <a:lnTo>
                  <a:pt x="173735" y="147828"/>
                </a:lnTo>
                <a:lnTo>
                  <a:pt x="173735" y="149352"/>
                </a:lnTo>
                <a:lnTo>
                  <a:pt x="172211" y="152400"/>
                </a:lnTo>
                <a:lnTo>
                  <a:pt x="172211" y="153924"/>
                </a:lnTo>
                <a:lnTo>
                  <a:pt x="170687" y="155448"/>
                </a:lnTo>
                <a:lnTo>
                  <a:pt x="169163" y="155448"/>
                </a:lnTo>
                <a:lnTo>
                  <a:pt x="167639" y="156972"/>
                </a:lnTo>
                <a:lnTo>
                  <a:pt x="103631" y="156972"/>
                </a:lnTo>
                <a:lnTo>
                  <a:pt x="91439" y="160020"/>
                </a:lnTo>
                <a:lnTo>
                  <a:pt x="85343" y="163068"/>
                </a:lnTo>
                <a:lnTo>
                  <a:pt x="82295" y="166116"/>
                </a:lnTo>
                <a:lnTo>
                  <a:pt x="77723" y="169164"/>
                </a:lnTo>
                <a:lnTo>
                  <a:pt x="74675" y="172212"/>
                </a:lnTo>
                <a:lnTo>
                  <a:pt x="73151" y="175260"/>
                </a:lnTo>
                <a:lnTo>
                  <a:pt x="70103" y="184404"/>
                </a:lnTo>
                <a:lnTo>
                  <a:pt x="70103" y="193548"/>
                </a:lnTo>
                <a:lnTo>
                  <a:pt x="102107" y="217932"/>
                </a:lnTo>
                <a:lnTo>
                  <a:pt x="107227" y="219051"/>
                </a:lnTo>
                <a:lnTo>
                  <a:pt x="113347" y="220027"/>
                </a:lnTo>
                <a:lnTo>
                  <a:pt x="120324" y="220718"/>
                </a:lnTo>
                <a:lnTo>
                  <a:pt x="128015" y="220980"/>
                </a:lnTo>
                <a:lnTo>
                  <a:pt x="214883" y="220980"/>
                </a:lnTo>
                <a:lnTo>
                  <a:pt x="214883" y="242316"/>
                </a:lnTo>
                <a:lnTo>
                  <a:pt x="213359" y="245364"/>
                </a:lnTo>
                <a:lnTo>
                  <a:pt x="213359" y="248412"/>
                </a:lnTo>
                <a:lnTo>
                  <a:pt x="211835" y="249936"/>
                </a:lnTo>
                <a:lnTo>
                  <a:pt x="211835" y="251460"/>
                </a:lnTo>
                <a:lnTo>
                  <a:pt x="208787" y="254508"/>
                </a:lnTo>
                <a:lnTo>
                  <a:pt x="196595" y="260604"/>
                </a:lnTo>
                <a:lnTo>
                  <a:pt x="190499" y="262128"/>
                </a:lnTo>
                <a:lnTo>
                  <a:pt x="182879" y="265176"/>
                </a:lnTo>
                <a:lnTo>
                  <a:pt x="173735" y="266700"/>
                </a:lnTo>
                <a:lnTo>
                  <a:pt x="167735" y="268724"/>
                </a:lnTo>
                <a:lnTo>
                  <a:pt x="161162" y="270319"/>
                </a:lnTo>
                <a:lnTo>
                  <a:pt x="124444" y="274296"/>
                </a:lnTo>
                <a:lnTo>
                  <a:pt x="117347" y="274320"/>
                </a:lnTo>
                <a:close/>
              </a:path>
              <a:path w="215264" h="274319">
                <a:moveTo>
                  <a:pt x="207263" y="73152"/>
                </a:moveTo>
                <a:lnTo>
                  <a:pt x="201167" y="73152"/>
                </a:lnTo>
                <a:lnTo>
                  <a:pt x="198119" y="71628"/>
                </a:lnTo>
                <a:lnTo>
                  <a:pt x="193547" y="70104"/>
                </a:lnTo>
                <a:lnTo>
                  <a:pt x="188975" y="67056"/>
                </a:lnTo>
                <a:lnTo>
                  <a:pt x="184403" y="65532"/>
                </a:lnTo>
                <a:lnTo>
                  <a:pt x="176783" y="62484"/>
                </a:lnTo>
                <a:lnTo>
                  <a:pt x="170687" y="59436"/>
                </a:lnTo>
                <a:lnTo>
                  <a:pt x="163067" y="57912"/>
                </a:lnTo>
                <a:lnTo>
                  <a:pt x="153923" y="54864"/>
                </a:lnTo>
                <a:lnTo>
                  <a:pt x="146804" y="53744"/>
                </a:lnTo>
                <a:lnTo>
                  <a:pt x="139255" y="52768"/>
                </a:lnTo>
                <a:lnTo>
                  <a:pt x="131421" y="52077"/>
                </a:lnTo>
                <a:lnTo>
                  <a:pt x="123443" y="51816"/>
                </a:lnTo>
                <a:lnTo>
                  <a:pt x="211835" y="51816"/>
                </a:lnTo>
                <a:lnTo>
                  <a:pt x="211835" y="64008"/>
                </a:lnTo>
                <a:lnTo>
                  <a:pt x="210311" y="67056"/>
                </a:lnTo>
                <a:lnTo>
                  <a:pt x="210311" y="68580"/>
                </a:lnTo>
                <a:lnTo>
                  <a:pt x="208787" y="70104"/>
                </a:lnTo>
                <a:lnTo>
                  <a:pt x="208787" y="71628"/>
                </a:lnTo>
                <a:lnTo>
                  <a:pt x="207263" y="71628"/>
                </a:lnTo>
                <a:lnTo>
                  <a:pt x="207263" y="73152"/>
                </a:lnTo>
                <a:close/>
              </a:path>
              <a:path w="215264" h="274319">
                <a:moveTo>
                  <a:pt x="214883" y="220980"/>
                </a:moveTo>
                <a:lnTo>
                  <a:pt x="128015" y="220980"/>
                </a:lnTo>
                <a:lnTo>
                  <a:pt x="135993" y="220718"/>
                </a:lnTo>
                <a:lnTo>
                  <a:pt x="143827" y="220027"/>
                </a:lnTo>
                <a:lnTo>
                  <a:pt x="151376" y="219051"/>
                </a:lnTo>
                <a:lnTo>
                  <a:pt x="167639" y="216408"/>
                </a:lnTo>
                <a:lnTo>
                  <a:pt x="175259" y="213360"/>
                </a:lnTo>
                <a:lnTo>
                  <a:pt x="182879" y="211836"/>
                </a:lnTo>
                <a:lnTo>
                  <a:pt x="188975" y="208788"/>
                </a:lnTo>
                <a:lnTo>
                  <a:pt x="193547" y="205740"/>
                </a:lnTo>
                <a:lnTo>
                  <a:pt x="202691" y="202692"/>
                </a:lnTo>
                <a:lnTo>
                  <a:pt x="205739" y="201168"/>
                </a:lnTo>
                <a:lnTo>
                  <a:pt x="210311" y="201168"/>
                </a:lnTo>
                <a:lnTo>
                  <a:pt x="213359" y="204216"/>
                </a:lnTo>
                <a:lnTo>
                  <a:pt x="213359" y="205740"/>
                </a:lnTo>
                <a:lnTo>
                  <a:pt x="214883" y="207264"/>
                </a:lnTo>
                <a:lnTo>
                  <a:pt x="214883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9527" y="1071372"/>
            <a:ext cx="248920" cy="367665"/>
          </a:xfrm>
          <a:custGeom>
            <a:avLst/>
            <a:gdLst/>
            <a:ahLst/>
            <a:cxnLst/>
            <a:rect l="l" t="t" r="r" b="b"/>
            <a:pathLst>
              <a:path w="248919" h="367665">
                <a:moveTo>
                  <a:pt x="59436" y="365760"/>
                </a:moveTo>
                <a:lnTo>
                  <a:pt x="10668" y="365760"/>
                </a:lnTo>
                <a:lnTo>
                  <a:pt x="4572" y="362712"/>
                </a:lnTo>
                <a:lnTo>
                  <a:pt x="3048" y="361188"/>
                </a:lnTo>
                <a:lnTo>
                  <a:pt x="1524" y="361188"/>
                </a:lnTo>
                <a:lnTo>
                  <a:pt x="0" y="359664"/>
                </a:lnTo>
                <a:lnTo>
                  <a:pt x="54" y="135636"/>
                </a:lnTo>
                <a:lnTo>
                  <a:pt x="547" y="121705"/>
                </a:lnTo>
                <a:lnTo>
                  <a:pt x="7620" y="80772"/>
                </a:lnTo>
                <a:lnTo>
                  <a:pt x="23693" y="46053"/>
                </a:lnTo>
                <a:lnTo>
                  <a:pt x="58983" y="15144"/>
                </a:lnTo>
                <a:lnTo>
                  <a:pt x="96583" y="2286"/>
                </a:lnTo>
                <a:lnTo>
                  <a:pt x="126492" y="0"/>
                </a:lnTo>
                <a:lnTo>
                  <a:pt x="141041" y="571"/>
                </a:lnTo>
                <a:lnTo>
                  <a:pt x="179832" y="9144"/>
                </a:lnTo>
                <a:lnTo>
                  <a:pt x="217932" y="33528"/>
                </a:lnTo>
                <a:lnTo>
                  <a:pt x="232692" y="56388"/>
                </a:lnTo>
                <a:lnTo>
                  <a:pt x="114300" y="56388"/>
                </a:lnTo>
                <a:lnTo>
                  <a:pt x="105156" y="57912"/>
                </a:lnTo>
                <a:lnTo>
                  <a:pt x="99060" y="62484"/>
                </a:lnTo>
                <a:lnTo>
                  <a:pt x="91440" y="67056"/>
                </a:lnTo>
                <a:lnTo>
                  <a:pt x="85344" y="71628"/>
                </a:lnTo>
                <a:lnTo>
                  <a:pt x="70508" y="112275"/>
                </a:lnTo>
                <a:lnTo>
                  <a:pt x="68580" y="135636"/>
                </a:lnTo>
                <a:lnTo>
                  <a:pt x="68580" y="193548"/>
                </a:lnTo>
                <a:lnTo>
                  <a:pt x="101369" y="214717"/>
                </a:lnTo>
                <a:lnTo>
                  <a:pt x="123444" y="217932"/>
                </a:lnTo>
                <a:lnTo>
                  <a:pt x="232681" y="217932"/>
                </a:lnTo>
                <a:lnTo>
                  <a:pt x="231648" y="220218"/>
                </a:lnTo>
                <a:lnTo>
                  <a:pt x="225361" y="230457"/>
                </a:lnTo>
                <a:lnTo>
                  <a:pt x="217932" y="239268"/>
                </a:lnTo>
                <a:lnTo>
                  <a:pt x="210526" y="247816"/>
                </a:lnTo>
                <a:lnTo>
                  <a:pt x="206309" y="251460"/>
                </a:lnTo>
                <a:lnTo>
                  <a:pt x="67056" y="251460"/>
                </a:lnTo>
                <a:lnTo>
                  <a:pt x="67133" y="260913"/>
                </a:lnTo>
                <a:lnTo>
                  <a:pt x="68580" y="266700"/>
                </a:lnTo>
                <a:lnTo>
                  <a:pt x="68580" y="359664"/>
                </a:lnTo>
                <a:lnTo>
                  <a:pt x="67056" y="359664"/>
                </a:lnTo>
                <a:lnTo>
                  <a:pt x="62484" y="364236"/>
                </a:lnTo>
                <a:lnTo>
                  <a:pt x="59436" y="365760"/>
                </a:lnTo>
                <a:close/>
              </a:path>
              <a:path w="248919" h="367665">
                <a:moveTo>
                  <a:pt x="232681" y="217932"/>
                </a:moveTo>
                <a:lnTo>
                  <a:pt x="132588" y="217932"/>
                </a:lnTo>
                <a:lnTo>
                  <a:pt x="141732" y="216408"/>
                </a:lnTo>
                <a:lnTo>
                  <a:pt x="147828" y="211836"/>
                </a:lnTo>
                <a:lnTo>
                  <a:pt x="172307" y="178165"/>
                </a:lnTo>
                <a:lnTo>
                  <a:pt x="176784" y="138684"/>
                </a:lnTo>
                <a:lnTo>
                  <a:pt x="176522" y="129801"/>
                </a:lnTo>
                <a:lnTo>
                  <a:pt x="170307" y="91630"/>
                </a:lnTo>
                <a:lnTo>
                  <a:pt x="164592" y="79248"/>
                </a:lnTo>
                <a:lnTo>
                  <a:pt x="161544" y="71628"/>
                </a:lnTo>
                <a:lnTo>
                  <a:pt x="123444" y="56388"/>
                </a:lnTo>
                <a:lnTo>
                  <a:pt x="232692" y="56388"/>
                </a:lnTo>
                <a:lnTo>
                  <a:pt x="246316" y="103632"/>
                </a:lnTo>
                <a:lnTo>
                  <a:pt x="248412" y="135636"/>
                </a:lnTo>
                <a:lnTo>
                  <a:pt x="247864" y="152233"/>
                </a:lnTo>
                <a:lnTo>
                  <a:pt x="246316" y="167830"/>
                </a:lnTo>
                <a:lnTo>
                  <a:pt x="243911" y="182570"/>
                </a:lnTo>
                <a:lnTo>
                  <a:pt x="240792" y="196596"/>
                </a:lnTo>
                <a:lnTo>
                  <a:pt x="236791" y="208835"/>
                </a:lnTo>
                <a:lnTo>
                  <a:pt x="232681" y="217932"/>
                </a:lnTo>
                <a:close/>
              </a:path>
              <a:path w="248919" h="367665">
                <a:moveTo>
                  <a:pt x="134112" y="274319"/>
                </a:moveTo>
                <a:lnTo>
                  <a:pt x="121920" y="274319"/>
                </a:lnTo>
                <a:lnTo>
                  <a:pt x="115824" y="272795"/>
                </a:lnTo>
                <a:lnTo>
                  <a:pt x="109728" y="272795"/>
                </a:lnTo>
                <a:lnTo>
                  <a:pt x="103632" y="271272"/>
                </a:lnTo>
                <a:lnTo>
                  <a:pt x="97536" y="268224"/>
                </a:lnTo>
                <a:lnTo>
                  <a:pt x="92964" y="266700"/>
                </a:lnTo>
                <a:lnTo>
                  <a:pt x="86868" y="265176"/>
                </a:lnTo>
                <a:lnTo>
                  <a:pt x="80772" y="262128"/>
                </a:lnTo>
                <a:lnTo>
                  <a:pt x="71628" y="256031"/>
                </a:lnTo>
                <a:lnTo>
                  <a:pt x="67056" y="251460"/>
                </a:lnTo>
                <a:lnTo>
                  <a:pt x="206309" y="251460"/>
                </a:lnTo>
                <a:lnTo>
                  <a:pt x="172045" y="269176"/>
                </a:lnTo>
                <a:lnTo>
                  <a:pt x="147518" y="273748"/>
                </a:lnTo>
                <a:lnTo>
                  <a:pt x="134112" y="274319"/>
                </a:lnTo>
                <a:close/>
              </a:path>
              <a:path w="248919" h="367665">
                <a:moveTo>
                  <a:pt x="47244" y="367284"/>
                </a:moveTo>
                <a:lnTo>
                  <a:pt x="22860" y="367284"/>
                </a:lnTo>
                <a:lnTo>
                  <a:pt x="18288" y="365760"/>
                </a:lnTo>
                <a:lnTo>
                  <a:pt x="51816" y="365760"/>
                </a:lnTo>
                <a:lnTo>
                  <a:pt x="47244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2804" y="1071371"/>
            <a:ext cx="701040" cy="367665"/>
          </a:xfrm>
          <a:custGeom>
            <a:avLst/>
            <a:gdLst/>
            <a:ahLst/>
            <a:cxnLst/>
            <a:rect l="l" t="t" r="r" b="b"/>
            <a:pathLst>
              <a:path w="701039" h="367665">
                <a:moveTo>
                  <a:pt x="126492" y="231648"/>
                </a:moveTo>
                <a:lnTo>
                  <a:pt x="124968" y="227076"/>
                </a:lnTo>
                <a:lnTo>
                  <a:pt x="124968" y="217932"/>
                </a:lnTo>
                <a:lnTo>
                  <a:pt x="123444" y="216408"/>
                </a:lnTo>
                <a:lnTo>
                  <a:pt x="123444" y="214884"/>
                </a:lnTo>
                <a:lnTo>
                  <a:pt x="120396" y="211836"/>
                </a:lnTo>
                <a:lnTo>
                  <a:pt x="115824" y="211836"/>
                </a:lnTo>
                <a:lnTo>
                  <a:pt x="114300" y="213360"/>
                </a:lnTo>
                <a:lnTo>
                  <a:pt x="112776" y="213360"/>
                </a:lnTo>
                <a:lnTo>
                  <a:pt x="109728" y="214884"/>
                </a:lnTo>
                <a:lnTo>
                  <a:pt x="106680" y="214884"/>
                </a:lnTo>
                <a:lnTo>
                  <a:pt x="103632" y="216408"/>
                </a:lnTo>
                <a:lnTo>
                  <a:pt x="88392" y="216408"/>
                </a:lnTo>
                <a:lnTo>
                  <a:pt x="85344" y="214884"/>
                </a:lnTo>
                <a:lnTo>
                  <a:pt x="80772" y="213360"/>
                </a:lnTo>
                <a:lnTo>
                  <a:pt x="77724" y="211836"/>
                </a:lnTo>
                <a:lnTo>
                  <a:pt x="74676" y="208788"/>
                </a:lnTo>
                <a:lnTo>
                  <a:pt x="71628" y="202692"/>
                </a:lnTo>
                <a:lnTo>
                  <a:pt x="68580" y="193548"/>
                </a:lnTo>
                <a:lnTo>
                  <a:pt x="68580" y="13716"/>
                </a:lnTo>
                <a:lnTo>
                  <a:pt x="65532" y="10668"/>
                </a:lnTo>
                <a:lnTo>
                  <a:pt x="65532" y="9144"/>
                </a:lnTo>
                <a:lnTo>
                  <a:pt x="62484" y="7620"/>
                </a:lnTo>
                <a:lnTo>
                  <a:pt x="60960" y="7620"/>
                </a:lnTo>
                <a:lnTo>
                  <a:pt x="57912" y="6096"/>
                </a:lnTo>
                <a:lnTo>
                  <a:pt x="54864" y="6096"/>
                </a:lnTo>
                <a:lnTo>
                  <a:pt x="50292" y="4572"/>
                </a:lnTo>
                <a:lnTo>
                  <a:pt x="16764" y="4572"/>
                </a:lnTo>
                <a:lnTo>
                  <a:pt x="12192" y="6096"/>
                </a:lnTo>
                <a:lnTo>
                  <a:pt x="9144" y="6096"/>
                </a:lnTo>
                <a:lnTo>
                  <a:pt x="6096" y="7620"/>
                </a:lnTo>
                <a:lnTo>
                  <a:pt x="3048" y="7620"/>
                </a:lnTo>
                <a:lnTo>
                  <a:pt x="1524" y="9144"/>
                </a:lnTo>
                <a:lnTo>
                  <a:pt x="1524" y="10668"/>
                </a:lnTo>
                <a:lnTo>
                  <a:pt x="0" y="12192"/>
                </a:lnTo>
                <a:lnTo>
                  <a:pt x="0" y="184404"/>
                </a:lnTo>
                <a:lnTo>
                  <a:pt x="254" y="195529"/>
                </a:lnTo>
                <a:lnTo>
                  <a:pt x="8763" y="240220"/>
                </a:lnTo>
                <a:lnTo>
                  <a:pt x="48552" y="271106"/>
                </a:lnTo>
                <a:lnTo>
                  <a:pt x="76200" y="274320"/>
                </a:lnTo>
                <a:lnTo>
                  <a:pt x="89916" y="274320"/>
                </a:lnTo>
                <a:lnTo>
                  <a:pt x="94488" y="272796"/>
                </a:lnTo>
                <a:lnTo>
                  <a:pt x="99060" y="272796"/>
                </a:lnTo>
                <a:lnTo>
                  <a:pt x="102108" y="271272"/>
                </a:lnTo>
                <a:lnTo>
                  <a:pt x="106680" y="271272"/>
                </a:lnTo>
                <a:lnTo>
                  <a:pt x="118872" y="265176"/>
                </a:lnTo>
                <a:lnTo>
                  <a:pt x="123444" y="260604"/>
                </a:lnTo>
                <a:lnTo>
                  <a:pt x="124968" y="256032"/>
                </a:lnTo>
                <a:lnTo>
                  <a:pt x="124968" y="251460"/>
                </a:lnTo>
                <a:lnTo>
                  <a:pt x="126492" y="245364"/>
                </a:lnTo>
                <a:lnTo>
                  <a:pt x="126492" y="231648"/>
                </a:lnTo>
                <a:close/>
              </a:path>
              <a:path w="701039" h="367665">
                <a:moveTo>
                  <a:pt x="408216" y="128308"/>
                </a:moveTo>
                <a:lnTo>
                  <a:pt x="400812" y="77724"/>
                </a:lnTo>
                <a:lnTo>
                  <a:pt x="392010" y="54864"/>
                </a:lnTo>
                <a:lnTo>
                  <a:pt x="391668" y="54102"/>
                </a:lnTo>
                <a:lnTo>
                  <a:pt x="359854" y="19812"/>
                </a:lnTo>
                <a:lnTo>
                  <a:pt x="338239" y="9118"/>
                </a:lnTo>
                <a:lnTo>
                  <a:pt x="338239" y="140208"/>
                </a:lnTo>
                <a:lnTo>
                  <a:pt x="338061" y="146926"/>
                </a:lnTo>
                <a:lnTo>
                  <a:pt x="330327" y="185737"/>
                </a:lnTo>
                <a:lnTo>
                  <a:pt x="304800" y="213360"/>
                </a:lnTo>
                <a:lnTo>
                  <a:pt x="298792" y="216242"/>
                </a:lnTo>
                <a:lnTo>
                  <a:pt x="292227" y="218122"/>
                </a:lnTo>
                <a:lnTo>
                  <a:pt x="285076" y="219151"/>
                </a:lnTo>
                <a:lnTo>
                  <a:pt x="277368" y="219456"/>
                </a:lnTo>
                <a:lnTo>
                  <a:pt x="269405" y="219151"/>
                </a:lnTo>
                <a:lnTo>
                  <a:pt x="230124" y="196596"/>
                </a:lnTo>
                <a:lnTo>
                  <a:pt x="218884" y="154305"/>
                </a:lnTo>
                <a:lnTo>
                  <a:pt x="218008" y="134112"/>
                </a:lnTo>
                <a:lnTo>
                  <a:pt x="218186" y="127406"/>
                </a:lnTo>
                <a:lnTo>
                  <a:pt x="225933" y="88582"/>
                </a:lnTo>
                <a:lnTo>
                  <a:pt x="251460" y="60960"/>
                </a:lnTo>
                <a:lnTo>
                  <a:pt x="257454" y="58089"/>
                </a:lnTo>
                <a:lnTo>
                  <a:pt x="264033" y="56197"/>
                </a:lnTo>
                <a:lnTo>
                  <a:pt x="271170" y="55181"/>
                </a:lnTo>
                <a:lnTo>
                  <a:pt x="278892" y="54864"/>
                </a:lnTo>
                <a:lnTo>
                  <a:pt x="286842" y="55181"/>
                </a:lnTo>
                <a:lnTo>
                  <a:pt x="321564" y="71628"/>
                </a:lnTo>
                <a:lnTo>
                  <a:pt x="336397" y="112306"/>
                </a:lnTo>
                <a:lnTo>
                  <a:pt x="338239" y="140208"/>
                </a:lnTo>
                <a:lnTo>
                  <a:pt x="338239" y="9118"/>
                </a:lnTo>
                <a:lnTo>
                  <a:pt x="325412" y="5143"/>
                </a:lnTo>
                <a:lnTo>
                  <a:pt x="311658" y="2286"/>
                </a:lnTo>
                <a:lnTo>
                  <a:pt x="296748" y="571"/>
                </a:lnTo>
                <a:lnTo>
                  <a:pt x="280416" y="0"/>
                </a:lnTo>
                <a:lnTo>
                  <a:pt x="264718" y="596"/>
                </a:lnTo>
                <a:lnTo>
                  <a:pt x="222504" y="10668"/>
                </a:lnTo>
                <a:lnTo>
                  <a:pt x="181356" y="38100"/>
                </a:lnTo>
                <a:lnTo>
                  <a:pt x="160566" y="70040"/>
                </a:lnTo>
                <a:lnTo>
                  <a:pt x="149923" y="110109"/>
                </a:lnTo>
                <a:lnTo>
                  <a:pt x="147929" y="137160"/>
                </a:lnTo>
                <a:lnTo>
                  <a:pt x="148031" y="146024"/>
                </a:lnTo>
                <a:lnTo>
                  <a:pt x="155448" y="196596"/>
                </a:lnTo>
                <a:lnTo>
                  <a:pt x="178308" y="239268"/>
                </a:lnTo>
                <a:lnTo>
                  <a:pt x="219456" y="265176"/>
                </a:lnTo>
                <a:lnTo>
                  <a:pt x="259524" y="273748"/>
                </a:lnTo>
                <a:lnTo>
                  <a:pt x="275844" y="274320"/>
                </a:lnTo>
                <a:lnTo>
                  <a:pt x="291528" y="273735"/>
                </a:lnTo>
                <a:lnTo>
                  <a:pt x="333756" y="263652"/>
                </a:lnTo>
                <a:lnTo>
                  <a:pt x="374904" y="236220"/>
                </a:lnTo>
                <a:lnTo>
                  <a:pt x="387413" y="219456"/>
                </a:lnTo>
                <a:lnTo>
                  <a:pt x="390144" y="215265"/>
                </a:lnTo>
                <a:lnTo>
                  <a:pt x="403923" y="178269"/>
                </a:lnTo>
                <a:lnTo>
                  <a:pt x="408216" y="140208"/>
                </a:lnTo>
                <a:lnTo>
                  <a:pt x="408216" y="128308"/>
                </a:lnTo>
                <a:close/>
              </a:path>
              <a:path w="701039" h="367665">
                <a:moveTo>
                  <a:pt x="701040" y="135636"/>
                </a:moveTo>
                <a:lnTo>
                  <a:pt x="695896" y="89344"/>
                </a:lnTo>
                <a:lnTo>
                  <a:pt x="682739" y="53149"/>
                </a:lnTo>
                <a:lnTo>
                  <a:pt x="651687" y="19050"/>
                </a:lnTo>
                <a:lnTo>
                  <a:pt x="629399" y="8636"/>
                </a:lnTo>
                <a:lnTo>
                  <a:pt x="629399" y="138684"/>
                </a:lnTo>
                <a:lnTo>
                  <a:pt x="629145" y="147548"/>
                </a:lnTo>
                <a:lnTo>
                  <a:pt x="617207" y="196596"/>
                </a:lnTo>
                <a:lnTo>
                  <a:pt x="582015" y="217627"/>
                </a:lnTo>
                <a:lnTo>
                  <a:pt x="574535" y="217932"/>
                </a:lnTo>
                <a:lnTo>
                  <a:pt x="567677" y="217627"/>
                </a:lnTo>
                <a:lnTo>
                  <a:pt x="526961" y="198983"/>
                </a:lnTo>
                <a:lnTo>
                  <a:pt x="521195" y="193548"/>
                </a:lnTo>
                <a:lnTo>
                  <a:pt x="521246" y="127660"/>
                </a:lnTo>
                <a:lnTo>
                  <a:pt x="521576" y="119824"/>
                </a:lnTo>
                <a:lnTo>
                  <a:pt x="522490" y="112280"/>
                </a:lnTo>
                <a:lnTo>
                  <a:pt x="524243" y="105156"/>
                </a:lnTo>
                <a:lnTo>
                  <a:pt x="525678" y="97688"/>
                </a:lnTo>
                <a:lnTo>
                  <a:pt x="550151" y="62484"/>
                </a:lnTo>
                <a:lnTo>
                  <a:pt x="576059" y="56388"/>
                </a:lnTo>
                <a:lnTo>
                  <a:pt x="585203" y="56388"/>
                </a:lnTo>
                <a:lnTo>
                  <a:pt x="594347" y="57912"/>
                </a:lnTo>
                <a:lnTo>
                  <a:pt x="600443" y="62484"/>
                </a:lnTo>
                <a:lnTo>
                  <a:pt x="608063" y="67056"/>
                </a:lnTo>
                <a:lnTo>
                  <a:pt x="626351" y="105156"/>
                </a:lnTo>
                <a:lnTo>
                  <a:pt x="629399" y="138684"/>
                </a:lnTo>
                <a:lnTo>
                  <a:pt x="629399" y="8636"/>
                </a:lnTo>
                <a:lnTo>
                  <a:pt x="619188" y="5143"/>
                </a:lnTo>
                <a:lnTo>
                  <a:pt x="606729" y="2286"/>
                </a:lnTo>
                <a:lnTo>
                  <a:pt x="593420" y="571"/>
                </a:lnTo>
                <a:lnTo>
                  <a:pt x="579107" y="0"/>
                </a:lnTo>
                <a:lnTo>
                  <a:pt x="562800" y="571"/>
                </a:lnTo>
                <a:lnTo>
                  <a:pt x="522719" y="9144"/>
                </a:lnTo>
                <a:lnTo>
                  <a:pt x="483095" y="36576"/>
                </a:lnTo>
                <a:lnTo>
                  <a:pt x="460235" y="80772"/>
                </a:lnTo>
                <a:lnTo>
                  <a:pt x="452958" y="121716"/>
                </a:lnTo>
                <a:lnTo>
                  <a:pt x="452615" y="359664"/>
                </a:lnTo>
                <a:lnTo>
                  <a:pt x="454152" y="361188"/>
                </a:lnTo>
                <a:lnTo>
                  <a:pt x="457200" y="362712"/>
                </a:lnTo>
                <a:lnTo>
                  <a:pt x="458711" y="364236"/>
                </a:lnTo>
                <a:lnTo>
                  <a:pt x="461759" y="365760"/>
                </a:lnTo>
                <a:lnTo>
                  <a:pt x="469379" y="365760"/>
                </a:lnTo>
                <a:lnTo>
                  <a:pt x="473964" y="367284"/>
                </a:lnTo>
                <a:lnTo>
                  <a:pt x="498335" y="367284"/>
                </a:lnTo>
                <a:lnTo>
                  <a:pt x="502907" y="365760"/>
                </a:lnTo>
                <a:lnTo>
                  <a:pt x="510527" y="365760"/>
                </a:lnTo>
                <a:lnTo>
                  <a:pt x="516623" y="362712"/>
                </a:lnTo>
                <a:lnTo>
                  <a:pt x="519671" y="359664"/>
                </a:lnTo>
                <a:lnTo>
                  <a:pt x="521195" y="356616"/>
                </a:lnTo>
                <a:lnTo>
                  <a:pt x="521195" y="278892"/>
                </a:lnTo>
                <a:lnTo>
                  <a:pt x="519671" y="272796"/>
                </a:lnTo>
                <a:lnTo>
                  <a:pt x="519671" y="256032"/>
                </a:lnTo>
                <a:lnTo>
                  <a:pt x="518147" y="251460"/>
                </a:lnTo>
                <a:lnTo>
                  <a:pt x="522719" y="256032"/>
                </a:lnTo>
                <a:lnTo>
                  <a:pt x="527291" y="259080"/>
                </a:lnTo>
                <a:lnTo>
                  <a:pt x="533400" y="262128"/>
                </a:lnTo>
                <a:lnTo>
                  <a:pt x="537959" y="265176"/>
                </a:lnTo>
                <a:lnTo>
                  <a:pt x="550151" y="268224"/>
                </a:lnTo>
                <a:lnTo>
                  <a:pt x="556247" y="271272"/>
                </a:lnTo>
                <a:lnTo>
                  <a:pt x="562343" y="272796"/>
                </a:lnTo>
                <a:lnTo>
                  <a:pt x="568439" y="272796"/>
                </a:lnTo>
                <a:lnTo>
                  <a:pt x="574535" y="274320"/>
                </a:lnTo>
                <a:lnTo>
                  <a:pt x="586727" y="274320"/>
                </a:lnTo>
                <a:lnTo>
                  <a:pt x="599897" y="273748"/>
                </a:lnTo>
                <a:lnTo>
                  <a:pt x="644626" y="260921"/>
                </a:lnTo>
                <a:lnTo>
                  <a:pt x="658215" y="251460"/>
                </a:lnTo>
                <a:lnTo>
                  <a:pt x="662482" y="247827"/>
                </a:lnTo>
                <a:lnTo>
                  <a:pt x="687908" y="208838"/>
                </a:lnTo>
                <a:lnTo>
                  <a:pt x="698754" y="167830"/>
                </a:lnTo>
                <a:lnTo>
                  <a:pt x="700468" y="152234"/>
                </a:lnTo>
                <a:lnTo>
                  <a:pt x="701040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3280" y="1075943"/>
            <a:ext cx="419100" cy="269875"/>
          </a:xfrm>
          <a:custGeom>
            <a:avLst/>
            <a:gdLst/>
            <a:ahLst/>
            <a:cxnLst/>
            <a:rect l="l" t="t" r="r" b="b"/>
            <a:pathLst>
              <a:path w="419100" h="269875">
                <a:moveTo>
                  <a:pt x="126492" y="222504"/>
                </a:moveTo>
                <a:lnTo>
                  <a:pt x="124968" y="219456"/>
                </a:lnTo>
                <a:lnTo>
                  <a:pt x="124968" y="213360"/>
                </a:lnTo>
                <a:lnTo>
                  <a:pt x="123444" y="211836"/>
                </a:lnTo>
                <a:lnTo>
                  <a:pt x="123444" y="210312"/>
                </a:lnTo>
                <a:lnTo>
                  <a:pt x="120396" y="207264"/>
                </a:lnTo>
                <a:lnTo>
                  <a:pt x="115824" y="207264"/>
                </a:lnTo>
                <a:lnTo>
                  <a:pt x="115824" y="208788"/>
                </a:lnTo>
                <a:lnTo>
                  <a:pt x="112776" y="208788"/>
                </a:lnTo>
                <a:lnTo>
                  <a:pt x="109728" y="210312"/>
                </a:lnTo>
                <a:lnTo>
                  <a:pt x="106680" y="210312"/>
                </a:lnTo>
                <a:lnTo>
                  <a:pt x="103632" y="211836"/>
                </a:lnTo>
                <a:lnTo>
                  <a:pt x="88392" y="211836"/>
                </a:lnTo>
                <a:lnTo>
                  <a:pt x="85344" y="210312"/>
                </a:lnTo>
                <a:lnTo>
                  <a:pt x="80772" y="208788"/>
                </a:lnTo>
                <a:lnTo>
                  <a:pt x="77724" y="207264"/>
                </a:lnTo>
                <a:lnTo>
                  <a:pt x="76200" y="204216"/>
                </a:lnTo>
                <a:lnTo>
                  <a:pt x="73152" y="201168"/>
                </a:lnTo>
                <a:lnTo>
                  <a:pt x="71628" y="198120"/>
                </a:lnTo>
                <a:lnTo>
                  <a:pt x="68580" y="188976"/>
                </a:lnTo>
                <a:lnTo>
                  <a:pt x="68580" y="9144"/>
                </a:lnTo>
                <a:lnTo>
                  <a:pt x="67056" y="7620"/>
                </a:lnTo>
                <a:lnTo>
                  <a:pt x="67056" y="6096"/>
                </a:lnTo>
                <a:lnTo>
                  <a:pt x="65532" y="4572"/>
                </a:lnTo>
                <a:lnTo>
                  <a:pt x="62484" y="3048"/>
                </a:lnTo>
                <a:lnTo>
                  <a:pt x="60960" y="3048"/>
                </a:lnTo>
                <a:lnTo>
                  <a:pt x="57912" y="1524"/>
                </a:lnTo>
                <a:lnTo>
                  <a:pt x="54864" y="1524"/>
                </a:lnTo>
                <a:lnTo>
                  <a:pt x="50292" y="0"/>
                </a:lnTo>
                <a:lnTo>
                  <a:pt x="16764" y="0"/>
                </a:lnTo>
                <a:lnTo>
                  <a:pt x="12192" y="1524"/>
                </a:lnTo>
                <a:lnTo>
                  <a:pt x="9144" y="1524"/>
                </a:lnTo>
                <a:lnTo>
                  <a:pt x="6096" y="3048"/>
                </a:lnTo>
                <a:lnTo>
                  <a:pt x="3048" y="3048"/>
                </a:lnTo>
                <a:lnTo>
                  <a:pt x="1524" y="4572"/>
                </a:lnTo>
                <a:lnTo>
                  <a:pt x="1524" y="6096"/>
                </a:lnTo>
                <a:lnTo>
                  <a:pt x="0" y="7620"/>
                </a:lnTo>
                <a:lnTo>
                  <a:pt x="0" y="179832"/>
                </a:lnTo>
                <a:lnTo>
                  <a:pt x="279" y="190957"/>
                </a:lnTo>
                <a:lnTo>
                  <a:pt x="1117" y="201168"/>
                </a:lnTo>
                <a:lnTo>
                  <a:pt x="2565" y="210908"/>
                </a:lnTo>
                <a:lnTo>
                  <a:pt x="4572" y="219456"/>
                </a:lnTo>
                <a:lnTo>
                  <a:pt x="6261" y="228053"/>
                </a:lnTo>
                <a:lnTo>
                  <a:pt x="34544" y="261061"/>
                </a:lnTo>
                <a:lnTo>
                  <a:pt x="76200" y="269748"/>
                </a:lnTo>
                <a:lnTo>
                  <a:pt x="89916" y="269748"/>
                </a:lnTo>
                <a:lnTo>
                  <a:pt x="94488" y="268224"/>
                </a:lnTo>
                <a:lnTo>
                  <a:pt x="99060" y="268224"/>
                </a:lnTo>
                <a:lnTo>
                  <a:pt x="103632" y="266700"/>
                </a:lnTo>
                <a:lnTo>
                  <a:pt x="106680" y="266700"/>
                </a:lnTo>
                <a:lnTo>
                  <a:pt x="112776" y="263652"/>
                </a:lnTo>
                <a:lnTo>
                  <a:pt x="117348" y="262128"/>
                </a:lnTo>
                <a:lnTo>
                  <a:pt x="123444" y="256032"/>
                </a:lnTo>
                <a:lnTo>
                  <a:pt x="124968" y="251460"/>
                </a:lnTo>
                <a:lnTo>
                  <a:pt x="124968" y="246888"/>
                </a:lnTo>
                <a:lnTo>
                  <a:pt x="126492" y="240792"/>
                </a:lnTo>
                <a:lnTo>
                  <a:pt x="126492" y="222504"/>
                </a:lnTo>
                <a:close/>
              </a:path>
              <a:path w="419100" h="269875">
                <a:moveTo>
                  <a:pt x="419100" y="10668"/>
                </a:moveTo>
                <a:lnTo>
                  <a:pt x="417576" y="7620"/>
                </a:lnTo>
                <a:lnTo>
                  <a:pt x="416052" y="6096"/>
                </a:lnTo>
                <a:lnTo>
                  <a:pt x="416052" y="3048"/>
                </a:lnTo>
                <a:lnTo>
                  <a:pt x="414528" y="3048"/>
                </a:lnTo>
                <a:lnTo>
                  <a:pt x="413004" y="1524"/>
                </a:lnTo>
                <a:lnTo>
                  <a:pt x="326110" y="1524"/>
                </a:lnTo>
                <a:lnTo>
                  <a:pt x="326110" y="136398"/>
                </a:lnTo>
                <a:lnTo>
                  <a:pt x="326047" y="144780"/>
                </a:lnTo>
                <a:lnTo>
                  <a:pt x="318427" y="186296"/>
                </a:lnTo>
                <a:lnTo>
                  <a:pt x="284124" y="213741"/>
                </a:lnTo>
                <a:lnTo>
                  <a:pt x="271272" y="214884"/>
                </a:lnTo>
                <a:lnTo>
                  <a:pt x="262699" y="214579"/>
                </a:lnTo>
                <a:lnTo>
                  <a:pt x="225552" y="192024"/>
                </a:lnTo>
                <a:lnTo>
                  <a:pt x="212788" y="152209"/>
                </a:lnTo>
                <a:lnTo>
                  <a:pt x="211899" y="137947"/>
                </a:lnTo>
                <a:lnTo>
                  <a:pt x="211975" y="131254"/>
                </a:lnTo>
                <a:lnTo>
                  <a:pt x="221932" y="88773"/>
                </a:lnTo>
                <a:lnTo>
                  <a:pt x="249936" y="62484"/>
                </a:lnTo>
                <a:lnTo>
                  <a:pt x="288036" y="56388"/>
                </a:lnTo>
                <a:lnTo>
                  <a:pt x="300228" y="67056"/>
                </a:lnTo>
                <a:lnTo>
                  <a:pt x="306324" y="73152"/>
                </a:lnTo>
                <a:lnTo>
                  <a:pt x="310896" y="79248"/>
                </a:lnTo>
                <a:lnTo>
                  <a:pt x="313944" y="85344"/>
                </a:lnTo>
                <a:lnTo>
                  <a:pt x="316992" y="92964"/>
                </a:lnTo>
                <a:lnTo>
                  <a:pt x="321564" y="100584"/>
                </a:lnTo>
                <a:lnTo>
                  <a:pt x="324612" y="115824"/>
                </a:lnTo>
                <a:lnTo>
                  <a:pt x="325488" y="122682"/>
                </a:lnTo>
                <a:lnTo>
                  <a:pt x="325945" y="129540"/>
                </a:lnTo>
                <a:lnTo>
                  <a:pt x="326110" y="136398"/>
                </a:lnTo>
                <a:lnTo>
                  <a:pt x="326110" y="1524"/>
                </a:lnTo>
                <a:lnTo>
                  <a:pt x="278892" y="1524"/>
                </a:lnTo>
                <a:lnTo>
                  <a:pt x="262318" y="2095"/>
                </a:lnTo>
                <a:lnTo>
                  <a:pt x="219456" y="10668"/>
                </a:lnTo>
                <a:lnTo>
                  <a:pt x="185585" y="29527"/>
                </a:lnTo>
                <a:lnTo>
                  <a:pt x="155778" y="68541"/>
                </a:lnTo>
                <a:lnTo>
                  <a:pt x="144018" y="107823"/>
                </a:lnTo>
                <a:lnTo>
                  <a:pt x="141757" y="137947"/>
                </a:lnTo>
                <a:lnTo>
                  <a:pt x="142278" y="152615"/>
                </a:lnTo>
                <a:lnTo>
                  <a:pt x="149352" y="193548"/>
                </a:lnTo>
                <a:lnTo>
                  <a:pt x="173736" y="234696"/>
                </a:lnTo>
                <a:lnTo>
                  <a:pt x="211836" y="260604"/>
                </a:lnTo>
                <a:lnTo>
                  <a:pt x="253403" y="269176"/>
                </a:lnTo>
                <a:lnTo>
                  <a:pt x="269748" y="269748"/>
                </a:lnTo>
                <a:lnTo>
                  <a:pt x="284314" y="269163"/>
                </a:lnTo>
                <a:lnTo>
                  <a:pt x="324612" y="259080"/>
                </a:lnTo>
                <a:lnTo>
                  <a:pt x="364236" y="233172"/>
                </a:lnTo>
                <a:lnTo>
                  <a:pt x="377342" y="214884"/>
                </a:lnTo>
                <a:lnTo>
                  <a:pt x="377952" y="213931"/>
                </a:lnTo>
                <a:lnTo>
                  <a:pt x="393192" y="170307"/>
                </a:lnTo>
                <a:lnTo>
                  <a:pt x="394716" y="144780"/>
                </a:lnTo>
                <a:lnTo>
                  <a:pt x="394627" y="135636"/>
                </a:lnTo>
                <a:lnTo>
                  <a:pt x="385572" y="94488"/>
                </a:lnTo>
                <a:lnTo>
                  <a:pt x="364236" y="60960"/>
                </a:lnTo>
                <a:lnTo>
                  <a:pt x="358140" y="56388"/>
                </a:lnTo>
                <a:lnTo>
                  <a:pt x="413004" y="56388"/>
                </a:lnTo>
                <a:lnTo>
                  <a:pt x="414528" y="54864"/>
                </a:lnTo>
                <a:lnTo>
                  <a:pt x="417576" y="50292"/>
                </a:lnTo>
                <a:lnTo>
                  <a:pt x="419100" y="45720"/>
                </a:lnTo>
                <a:lnTo>
                  <a:pt x="41910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8087" y="1071371"/>
            <a:ext cx="559435" cy="367665"/>
          </a:xfrm>
          <a:custGeom>
            <a:avLst/>
            <a:gdLst/>
            <a:ahLst/>
            <a:cxnLst/>
            <a:rect l="l" t="t" r="r" b="b"/>
            <a:pathLst>
              <a:path w="559435" h="367665">
                <a:moveTo>
                  <a:pt x="277368" y="219456"/>
                </a:moveTo>
                <a:lnTo>
                  <a:pt x="275844" y="217932"/>
                </a:lnTo>
                <a:lnTo>
                  <a:pt x="275844" y="216408"/>
                </a:lnTo>
                <a:lnTo>
                  <a:pt x="274320" y="214884"/>
                </a:lnTo>
                <a:lnTo>
                  <a:pt x="272796" y="214884"/>
                </a:lnTo>
                <a:lnTo>
                  <a:pt x="271272" y="213360"/>
                </a:lnTo>
                <a:lnTo>
                  <a:pt x="268224" y="213360"/>
                </a:lnTo>
                <a:lnTo>
                  <a:pt x="268224" y="214884"/>
                </a:lnTo>
                <a:lnTo>
                  <a:pt x="262128" y="214884"/>
                </a:lnTo>
                <a:lnTo>
                  <a:pt x="260604" y="216408"/>
                </a:lnTo>
                <a:lnTo>
                  <a:pt x="246888" y="216408"/>
                </a:lnTo>
                <a:lnTo>
                  <a:pt x="243840" y="214884"/>
                </a:lnTo>
                <a:lnTo>
                  <a:pt x="240792" y="213360"/>
                </a:lnTo>
                <a:lnTo>
                  <a:pt x="239268" y="211836"/>
                </a:lnTo>
                <a:lnTo>
                  <a:pt x="234696" y="202692"/>
                </a:lnTo>
                <a:lnTo>
                  <a:pt x="234696" y="195072"/>
                </a:lnTo>
                <a:lnTo>
                  <a:pt x="233172" y="188976"/>
                </a:lnTo>
                <a:lnTo>
                  <a:pt x="233172" y="12192"/>
                </a:lnTo>
                <a:lnTo>
                  <a:pt x="231648" y="10668"/>
                </a:lnTo>
                <a:lnTo>
                  <a:pt x="231648" y="9144"/>
                </a:lnTo>
                <a:lnTo>
                  <a:pt x="228600" y="7620"/>
                </a:lnTo>
                <a:lnTo>
                  <a:pt x="227076" y="7620"/>
                </a:lnTo>
                <a:lnTo>
                  <a:pt x="224028" y="6096"/>
                </a:lnTo>
                <a:lnTo>
                  <a:pt x="220980" y="6096"/>
                </a:lnTo>
                <a:lnTo>
                  <a:pt x="216408" y="4572"/>
                </a:lnTo>
                <a:lnTo>
                  <a:pt x="182880" y="4572"/>
                </a:lnTo>
                <a:lnTo>
                  <a:pt x="178308" y="6096"/>
                </a:lnTo>
                <a:lnTo>
                  <a:pt x="175260" y="6096"/>
                </a:lnTo>
                <a:lnTo>
                  <a:pt x="172212" y="7620"/>
                </a:lnTo>
                <a:lnTo>
                  <a:pt x="169164" y="7620"/>
                </a:lnTo>
                <a:lnTo>
                  <a:pt x="166116" y="10668"/>
                </a:lnTo>
                <a:lnTo>
                  <a:pt x="166116" y="12192"/>
                </a:lnTo>
                <a:lnTo>
                  <a:pt x="164592" y="13716"/>
                </a:lnTo>
                <a:lnTo>
                  <a:pt x="164592" y="178308"/>
                </a:lnTo>
                <a:lnTo>
                  <a:pt x="157734" y="186880"/>
                </a:lnTo>
                <a:lnTo>
                  <a:pt x="123444" y="212598"/>
                </a:lnTo>
                <a:lnTo>
                  <a:pt x="109728" y="214884"/>
                </a:lnTo>
                <a:lnTo>
                  <a:pt x="100253" y="214033"/>
                </a:lnTo>
                <a:lnTo>
                  <a:pt x="71628" y="184975"/>
                </a:lnTo>
                <a:lnTo>
                  <a:pt x="68580" y="163068"/>
                </a:lnTo>
                <a:lnTo>
                  <a:pt x="68580" y="12192"/>
                </a:lnTo>
                <a:lnTo>
                  <a:pt x="67056" y="10668"/>
                </a:lnTo>
                <a:lnTo>
                  <a:pt x="67056" y="9144"/>
                </a:lnTo>
                <a:lnTo>
                  <a:pt x="64008" y="7620"/>
                </a:lnTo>
                <a:lnTo>
                  <a:pt x="62484" y="7620"/>
                </a:lnTo>
                <a:lnTo>
                  <a:pt x="59436" y="6096"/>
                </a:lnTo>
                <a:lnTo>
                  <a:pt x="56388" y="6096"/>
                </a:lnTo>
                <a:lnTo>
                  <a:pt x="51816" y="4572"/>
                </a:lnTo>
                <a:lnTo>
                  <a:pt x="18288" y="4572"/>
                </a:lnTo>
                <a:lnTo>
                  <a:pt x="13716" y="6096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7620"/>
                </a:lnTo>
                <a:lnTo>
                  <a:pt x="1524" y="10668"/>
                </a:lnTo>
                <a:lnTo>
                  <a:pt x="1524" y="12192"/>
                </a:lnTo>
                <a:lnTo>
                  <a:pt x="0" y="13716"/>
                </a:lnTo>
                <a:lnTo>
                  <a:pt x="0" y="356616"/>
                </a:lnTo>
                <a:lnTo>
                  <a:pt x="1524" y="359664"/>
                </a:lnTo>
                <a:lnTo>
                  <a:pt x="1524" y="361188"/>
                </a:lnTo>
                <a:lnTo>
                  <a:pt x="3048" y="361188"/>
                </a:lnTo>
                <a:lnTo>
                  <a:pt x="4572" y="362712"/>
                </a:lnTo>
                <a:lnTo>
                  <a:pt x="10668" y="365760"/>
                </a:lnTo>
                <a:lnTo>
                  <a:pt x="18288" y="365760"/>
                </a:lnTo>
                <a:lnTo>
                  <a:pt x="22860" y="367284"/>
                </a:lnTo>
                <a:lnTo>
                  <a:pt x="47244" y="367284"/>
                </a:lnTo>
                <a:lnTo>
                  <a:pt x="51816" y="365760"/>
                </a:lnTo>
                <a:lnTo>
                  <a:pt x="59436" y="365760"/>
                </a:lnTo>
                <a:lnTo>
                  <a:pt x="62484" y="364236"/>
                </a:lnTo>
                <a:lnTo>
                  <a:pt x="64008" y="362712"/>
                </a:lnTo>
                <a:lnTo>
                  <a:pt x="67056" y="361188"/>
                </a:lnTo>
                <a:lnTo>
                  <a:pt x="68580" y="359664"/>
                </a:lnTo>
                <a:lnTo>
                  <a:pt x="68580" y="295656"/>
                </a:lnTo>
                <a:lnTo>
                  <a:pt x="67056" y="289560"/>
                </a:lnTo>
                <a:lnTo>
                  <a:pt x="67056" y="278892"/>
                </a:lnTo>
                <a:lnTo>
                  <a:pt x="65532" y="274320"/>
                </a:lnTo>
                <a:lnTo>
                  <a:pt x="65532" y="268224"/>
                </a:lnTo>
                <a:lnTo>
                  <a:pt x="64008" y="263652"/>
                </a:lnTo>
                <a:lnTo>
                  <a:pt x="64008" y="259080"/>
                </a:lnTo>
                <a:lnTo>
                  <a:pt x="68580" y="263652"/>
                </a:lnTo>
                <a:lnTo>
                  <a:pt x="73152" y="266700"/>
                </a:lnTo>
                <a:lnTo>
                  <a:pt x="79248" y="269748"/>
                </a:lnTo>
                <a:lnTo>
                  <a:pt x="85344" y="271272"/>
                </a:lnTo>
                <a:lnTo>
                  <a:pt x="92964" y="272796"/>
                </a:lnTo>
                <a:lnTo>
                  <a:pt x="102108" y="272796"/>
                </a:lnTo>
                <a:lnTo>
                  <a:pt x="144475" y="259080"/>
                </a:lnTo>
                <a:lnTo>
                  <a:pt x="145427" y="258495"/>
                </a:lnTo>
                <a:lnTo>
                  <a:pt x="154114" y="252031"/>
                </a:lnTo>
                <a:lnTo>
                  <a:pt x="163093" y="244157"/>
                </a:lnTo>
                <a:lnTo>
                  <a:pt x="172212" y="234696"/>
                </a:lnTo>
                <a:lnTo>
                  <a:pt x="176212" y="244398"/>
                </a:lnTo>
                <a:lnTo>
                  <a:pt x="212598" y="272034"/>
                </a:lnTo>
                <a:lnTo>
                  <a:pt x="234696" y="274320"/>
                </a:lnTo>
                <a:lnTo>
                  <a:pt x="246888" y="274320"/>
                </a:lnTo>
                <a:lnTo>
                  <a:pt x="249936" y="272796"/>
                </a:lnTo>
                <a:lnTo>
                  <a:pt x="257556" y="272796"/>
                </a:lnTo>
                <a:lnTo>
                  <a:pt x="260604" y="271272"/>
                </a:lnTo>
                <a:lnTo>
                  <a:pt x="263652" y="271272"/>
                </a:lnTo>
                <a:lnTo>
                  <a:pt x="266700" y="269748"/>
                </a:lnTo>
                <a:lnTo>
                  <a:pt x="268224" y="268224"/>
                </a:lnTo>
                <a:lnTo>
                  <a:pt x="271272" y="268224"/>
                </a:lnTo>
                <a:lnTo>
                  <a:pt x="272796" y="265176"/>
                </a:lnTo>
                <a:lnTo>
                  <a:pt x="275844" y="262128"/>
                </a:lnTo>
                <a:lnTo>
                  <a:pt x="275844" y="257556"/>
                </a:lnTo>
                <a:lnTo>
                  <a:pt x="277368" y="252984"/>
                </a:lnTo>
                <a:lnTo>
                  <a:pt x="277368" y="234696"/>
                </a:lnTo>
                <a:lnTo>
                  <a:pt x="277368" y="219456"/>
                </a:lnTo>
                <a:close/>
              </a:path>
              <a:path w="559435" h="367665">
                <a:moveTo>
                  <a:pt x="559104" y="128308"/>
                </a:moveTo>
                <a:lnTo>
                  <a:pt x="551700" y="77724"/>
                </a:lnTo>
                <a:lnTo>
                  <a:pt x="541769" y="54864"/>
                </a:lnTo>
                <a:lnTo>
                  <a:pt x="541413" y="54102"/>
                </a:lnTo>
                <a:lnTo>
                  <a:pt x="510743" y="19812"/>
                </a:lnTo>
                <a:lnTo>
                  <a:pt x="489115" y="9118"/>
                </a:lnTo>
                <a:lnTo>
                  <a:pt x="489115" y="134112"/>
                </a:lnTo>
                <a:lnTo>
                  <a:pt x="489115" y="140208"/>
                </a:lnTo>
                <a:lnTo>
                  <a:pt x="488924" y="146926"/>
                </a:lnTo>
                <a:lnTo>
                  <a:pt x="488086" y="155663"/>
                </a:lnTo>
                <a:lnTo>
                  <a:pt x="486638" y="164172"/>
                </a:lnTo>
                <a:lnTo>
                  <a:pt x="484644" y="172212"/>
                </a:lnTo>
                <a:lnTo>
                  <a:pt x="483184" y="179057"/>
                </a:lnTo>
                <a:lnTo>
                  <a:pt x="455688" y="213360"/>
                </a:lnTo>
                <a:lnTo>
                  <a:pt x="449681" y="216242"/>
                </a:lnTo>
                <a:lnTo>
                  <a:pt x="443115" y="218122"/>
                </a:lnTo>
                <a:lnTo>
                  <a:pt x="435965" y="219151"/>
                </a:lnTo>
                <a:lnTo>
                  <a:pt x="428256" y="219456"/>
                </a:lnTo>
                <a:lnTo>
                  <a:pt x="420293" y="219151"/>
                </a:lnTo>
                <a:lnTo>
                  <a:pt x="381012" y="196596"/>
                </a:lnTo>
                <a:lnTo>
                  <a:pt x="371868" y="169164"/>
                </a:lnTo>
                <a:lnTo>
                  <a:pt x="370103" y="162026"/>
                </a:lnTo>
                <a:lnTo>
                  <a:pt x="369201" y="154305"/>
                </a:lnTo>
                <a:lnTo>
                  <a:pt x="369011" y="149593"/>
                </a:lnTo>
                <a:lnTo>
                  <a:pt x="368896" y="134112"/>
                </a:lnTo>
                <a:lnTo>
                  <a:pt x="369074" y="127406"/>
                </a:lnTo>
                <a:lnTo>
                  <a:pt x="376821" y="88582"/>
                </a:lnTo>
                <a:lnTo>
                  <a:pt x="402348" y="60960"/>
                </a:lnTo>
                <a:lnTo>
                  <a:pt x="408343" y="58089"/>
                </a:lnTo>
                <a:lnTo>
                  <a:pt x="414921" y="56197"/>
                </a:lnTo>
                <a:lnTo>
                  <a:pt x="422059" y="55181"/>
                </a:lnTo>
                <a:lnTo>
                  <a:pt x="429780" y="54864"/>
                </a:lnTo>
                <a:lnTo>
                  <a:pt x="437730" y="55181"/>
                </a:lnTo>
                <a:lnTo>
                  <a:pt x="472452" y="71628"/>
                </a:lnTo>
                <a:lnTo>
                  <a:pt x="487286" y="112306"/>
                </a:lnTo>
                <a:lnTo>
                  <a:pt x="489115" y="134112"/>
                </a:lnTo>
                <a:lnTo>
                  <a:pt x="489115" y="9118"/>
                </a:lnTo>
                <a:lnTo>
                  <a:pt x="476300" y="5143"/>
                </a:lnTo>
                <a:lnTo>
                  <a:pt x="462546" y="2286"/>
                </a:lnTo>
                <a:lnTo>
                  <a:pt x="447636" y="571"/>
                </a:lnTo>
                <a:lnTo>
                  <a:pt x="431304" y="0"/>
                </a:lnTo>
                <a:lnTo>
                  <a:pt x="415607" y="596"/>
                </a:lnTo>
                <a:lnTo>
                  <a:pt x="373392" y="10668"/>
                </a:lnTo>
                <a:lnTo>
                  <a:pt x="332244" y="38100"/>
                </a:lnTo>
                <a:lnTo>
                  <a:pt x="311238" y="70040"/>
                </a:lnTo>
                <a:lnTo>
                  <a:pt x="300812" y="110109"/>
                </a:lnTo>
                <a:lnTo>
                  <a:pt x="298818" y="137160"/>
                </a:lnTo>
                <a:lnTo>
                  <a:pt x="298907" y="149593"/>
                </a:lnTo>
                <a:lnTo>
                  <a:pt x="306336" y="196596"/>
                </a:lnTo>
                <a:lnTo>
                  <a:pt x="329196" y="239268"/>
                </a:lnTo>
                <a:lnTo>
                  <a:pt x="368820" y="265176"/>
                </a:lnTo>
                <a:lnTo>
                  <a:pt x="409752" y="273748"/>
                </a:lnTo>
                <a:lnTo>
                  <a:pt x="425208" y="274320"/>
                </a:lnTo>
                <a:lnTo>
                  <a:pt x="441782" y="273735"/>
                </a:lnTo>
                <a:lnTo>
                  <a:pt x="484644" y="263652"/>
                </a:lnTo>
                <a:lnTo>
                  <a:pt x="525792" y="236220"/>
                </a:lnTo>
                <a:lnTo>
                  <a:pt x="537578" y="219456"/>
                </a:lnTo>
                <a:lnTo>
                  <a:pt x="540270" y="215265"/>
                </a:lnTo>
                <a:lnTo>
                  <a:pt x="554177" y="178269"/>
                </a:lnTo>
                <a:lnTo>
                  <a:pt x="559092" y="140208"/>
                </a:lnTo>
                <a:lnTo>
                  <a:pt x="559104" y="128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6176" y="944880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19">
                <a:moveTo>
                  <a:pt x="54864" y="132588"/>
                </a:moveTo>
                <a:lnTo>
                  <a:pt x="13716" y="132588"/>
                </a:lnTo>
                <a:lnTo>
                  <a:pt x="18288" y="131063"/>
                </a:lnTo>
                <a:lnTo>
                  <a:pt x="50292" y="131063"/>
                </a:lnTo>
                <a:lnTo>
                  <a:pt x="54864" y="132588"/>
                </a:lnTo>
                <a:close/>
              </a:path>
              <a:path w="127000" h="401319">
                <a:moveTo>
                  <a:pt x="60960" y="134112"/>
                </a:moveTo>
                <a:lnTo>
                  <a:pt x="7620" y="134112"/>
                </a:lnTo>
                <a:lnTo>
                  <a:pt x="9144" y="132588"/>
                </a:lnTo>
                <a:lnTo>
                  <a:pt x="59436" y="132588"/>
                </a:lnTo>
                <a:lnTo>
                  <a:pt x="60960" y="134112"/>
                </a:lnTo>
                <a:close/>
              </a:path>
              <a:path w="127000" h="401319">
                <a:moveTo>
                  <a:pt x="91440" y="400812"/>
                </a:moveTo>
                <a:lnTo>
                  <a:pt x="76200" y="400812"/>
                </a:lnTo>
                <a:lnTo>
                  <a:pt x="67103" y="400502"/>
                </a:lnTo>
                <a:lnTo>
                  <a:pt x="58293" y="399478"/>
                </a:lnTo>
                <a:lnTo>
                  <a:pt x="50053" y="397597"/>
                </a:lnTo>
                <a:lnTo>
                  <a:pt x="42672" y="394716"/>
                </a:lnTo>
                <a:lnTo>
                  <a:pt x="35218" y="392120"/>
                </a:lnTo>
                <a:lnTo>
                  <a:pt x="7143" y="359116"/>
                </a:lnTo>
                <a:lnTo>
                  <a:pt x="78" y="313943"/>
                </a:lnTo>
                <a:lnTo>
                  <a:pt x="0" y="140207"/>
                </a:lnTo>
                <a:lnTo>
                  <a:pt x="1524" y="138683"/>
                </a:lnTo>
                <a:lnTo>
                  <a:pt x="1524" y="137159"/>
                </a:lnTo>
                <a:lnTo>
                  <a:pt x="4572" y="134112"/>
                </a:lnTo>
                <a:lnTo>
                  <a:pt x="64008" y="134112"/>
                </a:lnTo>
                <a:lnTo>
                  <a:pt x="68580" y="138683"/>
                </a:lnTo>
                <a:lnTo>
                  <a:pt x="68580" y="307847"/>
                </a:lnTo>
                <a:lnTo>
                  <a:pt x="70104" y="313943"/>
                </a:lnTo>
                <a:lnTo>
                  <a:pt x="70104" y="320040"/>
                </a:lnTo>
                <a:lnTo>
                  <a:pt x="73152" y="329184"/>
                </a:lnTo>
                <a:lnTo>
                  <a:pt x="76200" y="335280"/>
                </a:lnTo>
                <a:lnTo>
                  <a:pt x="79248" y="338328"/>
                </a:lnTo>
                <a:lnTo>
                  <a:pt x="85344" y="341376"/>
                </a:lnTo>
                <a:lnTo>
                  <a:pt x="89916" y="342900"/>
                </a:lnTo>
                <a:lnTo>
                  <a:pt x="124968" y="342900"/>
                </a:lnTo>
                <a:lnTo>
                  <a:pt x="124968" y="344424"/>
                </a:lnTo>
                <a:lnTo>
                  <a:pt x="126492" y="347472"/>
                </a:lnTo>
                <a:lnTo>
                  <a:pt x="126492" y="377952"/>
                </a:lnTo>
                <a:lnTo>
                  <a:pt x="124968" y="382524"/>
                </a:lnTo>
                <a:lnTo>
                  <a:pt x="124968" y="387096"/>
                </a:lnTo>
                <a:lnTo>
                  <a:pt x="120396" y="391668"/>
                </a:lnTo>
                <a:lnTo>
                  <a:pt x="108204" y="397764"/>
                </a:lnTo>
                <a:lnTo>
                  <a:pt x="103632" y="397764"/>
                </a:lnTo>
                <a:lnTo>
                  <a:pt x="100584" y="399288"/>
                </a:lnTo>
                <a:lnTo>
                  <a:pt x="96012" y="399288"/>
                </a:lnTo>
                <a:lnTo>
                  <a:pt x="91440" y="400812"/>
                </a:lnTo>
                <a:close/>
              </a:path>
              <a:path w="127000" h="401319">
                <a:moveTo>
                  <a:pt x="121920" y="339852"/>
                </a:moveTo>
                <a:lnTo>
                  <a:pt x="115824" y="339852"/>
                </a:lnTo>
                <a:lnTo>
                  <a:pt x="117348" y="338328"/>
                </a:lnTo>
                <a:lnTo>
                  <a:pt x="121920" y="338328"/>
                </a:lnTo>
                <a:lnTo>
                  <a:pt x="121920" y="339852"/>
                </a:lnTo>
                <a:close/>
              </a:path>
              <a:path w="127000" h="401319">
                <a:moveTo>
                  <a:pt x="124968" y="342900"/>
                </a:moveTo>
                <a:lnTo>
                  <a:pt x="105156" y="342900"/>
                </a:lnTo>
                <a:lnTo>
                  <a:pt x="106680" y="341376"/>
                </a:lnTo>
                <a:lnTo>
                  <a:pt x="111252" y="341376"/>
                </a:lnTo>
                <a:lnTo>
                  <a:pt x="112776" y="339852"/>
                </a:lnTo>
                <a:lnTo>
                  <a:pt x="123444" y="339852"/>
                </a:lnTo>
                <a:lnTo>
                  <a:pt x="124968" y="341376"/>
                </a:lnTo>
                <a:lnTo>
                  <a:pt x="124968" y="342900"/>
                </a:lnTo>
                <a:close/>
              </a:path>
              <a:path w="127000" h="401319">
                <a:moveTo>
                  <a:pt x="47244" y="99059"/>
                </a:moveTo>
                <a:lnTo>
                  <a:pt x="21336" y="99059"/>
                </a:lnTo>
                <a:lnTo>
                  <a:pt x="15240" y="97536"/>
                </a:lnTo>
                <a:lnTo>
                  <a:pt x="12192" y="96012"/>
                </a:lnTo>
                <a:lnTo>
                  <a:pt x="7620" y="94488"/>
                </a:lnTo>
                <a:lnTo>
                  <a:pt x="6096" y="91439"/>
                </a:lnTo>
                <a:lnTo>
                  <a:pt x="7620" y="86867"/>
                </a:lnTo>
                <a:lnTo>
                  <a:pt x="28956" y="12191"/>
                </a:lnTo>
                <a:lnTo>
                  <a:pt x="67056" y="0"/>
                </a:lnTo>
                <a:lnTo>
                  <a:pt x="79248" y="0"/>
                </a:lnTo>
                <a:lnTo>
                  <a:pt x="83820" y="1524"/>
                </a:lnTo>
                <a:lnTo>
                  <a:pt x="88392" y="1524"/>
                </a:lnTo>
                <a:lnTo>
                  <a:pt x="91440" y="3047"/>
                </a:lnTo>
                <a:lnTo>
                  <a:pt x="92964" y="3047"/>
                </a:lnTo>
                <a:lnTo>
                  <a:pt x="96012" y="4571"/>
                </a:lnTo>
                <a:lnTo>
                  <a:pt x="97536" y="6095"/>
                </a:lnTo>
                <a:lnTo>
                  <a:pt x="97536" y="12191"/>
                </a:lnTo>
                <a:lnTo>
                  <a:pt x="96012" y="13715"/>
                </a:lnTo>
                <a:lnTo>
                  <a:pt x="62484" y="89915"/>
                </a:lnTo>
                <a:lnTo>
                  <a:pt x="62484" y="91439"/>
                </a:lnTo>
                <a:lnTo>
                  <a:pt x="57912" y="96012"/>
                </a:lnTo>
                <a:lnTo>
                  <a:pt x="54864" y="96012"/>
                </a:lnTo>
                <a:lnTo>
                  <a:pt x="53340" y="97536"/>
                </a:lnTo>
                <a:lnTo>
                  <a:pt x="50292" y="97536"/>
                </a:lnTo>
                <a:lnTo>
                  <a:pt x="47244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8163" y="950976"/>
            <a:ext cx="117475" cy="485140"/>
          </a:xfrm>
          <a:custGeom>
            <a:avLst/>
            <a:gdLst/>
            <a:ahLst/>
            <a:cxnLst/>
            <a:rect l="l" t="t" r="r" b="b"/>
            <a:pathLst>
              <a:path w="117475" h="485140">
                <a:moveTo>
                  <a:pt x="102060" y="1524"/>
                </a:moveTo>
                <a:lnTo>
                  <a:pt x="65484" y="1524"/>
                </a:lnTo>
                <a:lnTo>
                  <a:pt x="68532" y="0"/>
                </a:lnTo>
                <a:lnTo>
                  <a:pt x="99012" y="0"/>
                </a:lnTo>
                <a:lnTo>
                  <a:pt x="102060" y="1524"/>
                </a:lnTo>
                <a:close/>
              </a:path>
              <a:path w="117475" h="485140">
                <a:moveTo>
                  <a:pt x="109680" y="3048"/>
                </a:moveTo>
                <a:lnTo>
                  <a:pt x="60912" y="3048"/>
                </a:lnTo>
                <a:lnTo>
                  <a:pt x="62436" y="1524"/>
                </a:lnTo>
                <a:lnTo>
                  <a:pt x="106632" y="1524"/>
                </a:lnTo>
                <a:lnTo>
                  <a:pt x="109680" y="3048"/>
                </a:lnTo>
                <a:close/>
              </a:path>
              <a:path w="117475" h="485140">
                <a:moveTo>
                  <a:pt x="108156" y="483107"/>
                </a:moveTo>
                <a:lnTo>
                  <a:pt x="65484" y="483107"/>
                </a:lnTo>
                <a:lnTo>
                  <a:pt x="63960" y="481583"/>
                </a:lnTo>
                <a:lnTo>
                  <a:pt x="60912" y="481583"/>
                </a:lnTo>
                <a:lnTo>
                  <a:pt x="57864" y="478536"/>
                </a:lnTo>
                <a:lnTo>
                  <a:pt x="57864" y="477012"/>
                </a:lnTo>
                <a:lnTo>
                  <a:pt x="50172" y="462391"/>
                </a:lnTo>
                <a:lnTo>
                  <a:pt x="43195" y="448056"/>
                </a:lnTo>
                <a:lnTo>
                  <a:pt x="37076" y="433720"/>
                </a:lnTo>
                <a:lnTo>
                  <a:pt x="31956" y="419100"/>
                </a:lnTo>
                <a:lnTo>
                  <a:pt x="26527" y="405122"/>
                </a:lnTo>
                <a:lnTo>
                  <a:pt x="13668" y="361188"/>
                </a:lnTo>
                <a:lnTo>
                  <a:pt x="4667" y="316611"/>
                </a:lnTo>
                <a:lnTo>
                  <a:pt x="3000" y="301751"/>
                </a:lnTo>
                <a:lnTo>
                  <a:pt x="1238" y="286892"/>
                </a:lnTo>
                <a:lnTo>
                  <a:pt x="333" y="272033"/>
                </a:lnTo>
                <a:lnTo>
                  <a:pt x="0" y="257175"/>
                </a:lnTo>
                <a:lnTo>
                  <a:pt x="0" y="226575"/>
                </a:lnTo>
                <a:lnTo>
                  <a:pt x="333" y="211264"/>
                </a:lnTo>
                <a:lnTo>
                  <a:pt x="1238" y="196238"/>
                </a:lnTo>
                <a:lnTo>
                  <a:pt x="3000" y="181356"/>
                </a:lnTo>
                <a:lnTo>
                  <a:pt x="4667" y="166497"/>
                </a:lnTo>
                <a:lnTo>
                  <a:pt x="13668" y="121920"/>
                </a:lnTo>
                <a:lnTo>
                  <a:pt x="25884" y="78628"/>
                </a:lnTo>
                <a:lnTo>
                  <a:pt x="42243" y="35052"/>
                </a:lnTo>
                <a:lnTo>
                  <a:pt x="56340" y="6096"/>
                </a:lnTo>
                <a:lnTo>
                  <a:pt x="56340" y="4572"/>
                </a:lnTo>
                <a:lnTo>
                  <a:pt x="57864" y="3048"/>
                </a:lnTo>
                <a:lnTo>
                  <a:pt x="112728" y="3048"/>
                </a:lnTo>
                <a:lnTo>
                  <a:pt x="115776" y="6096"/>
                </a:lnTo>
                <a:lnTo>
                  <a:pt x="115776" y="15240"/>
                </a:lnTo>
                <a:lnTo>
                  <a:pt x="104941" y="41814"/>
                </a:lnTo>
                <a:lnTo>
                  <a:pt x="95392" y="68961"/>
                </a:lnTo>
                <a:lnTo>
                  <a:pt x="80724" y="124968"/>
                </a:lnTo>
                <a:lnTo>
                  <a:pt x="72532" y="182308"/>
                </a:lnTo>
                <a:lnTo>
                  <a:pt x="70056" y="240792"/>
                </a:lnTo>
                <a:lnTo>
                  <a:pt x="70651" y="270462"/>
                </a:lnTo>
                <a:lnTo>
                  <a:pt x="75842" y="328660"/>
                </a:lnTo>
                <a:lnTo>
                  <a:pt x="87272" y="384929"/>
                </a:lnTo>
                <a:lnTo>
                  <a:pt x="104941" y="440412"/>
                </a:lnTo>
                <a:lnTo>
                  <a:pt x="115776" y="467868"/>
                </a:lnTo>
                <a:lnTo>
                  <a:pt x="115776" y="470916"/>
                </a:lnTo>
                <a:lnTo>
                  <a:pt x="117300" y="472440"/>
                </a:lnTo>
                <a:lnTo>
                  <a:pt x="117300" y="477012"/>
                </a:lnTo>
                <a:lnTo>
                  <a:pt x="114252" y="480060"/>
                </a:lnTo>
                <a:lnTo>
                  <a:pt x="108156" y="483107"/>
                </a:lnTo>
                <a:close/>
              </a:path>
              <a:path w="117475" h="485140">
                <a:moveTo>
                  <a:pt x="100536" y="484631"/>
                </a:moveTo>
                <a:lnTo>
                  <a:pt x="74628" y="484631"/>
                </a:lnTo>
                <a:lnTo>
                  <a:pt x="71580" y="483107"/>
                </a:lnTo>
                <a:lnTo>
                  <a:pt x="105108" y="483107"/>
                </a:lnTo>
                <a:lnTo>
                  <a:pt x="100536" y="48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902707" y="979931"/>
            <a:ext cx="1708785" cy="365760"/>
            <a:chOff x="4902707" y="979931"/>
            <a:chExt cx="1708785" cy="365760"/>
          </a:xfrm>
        </p:grpSpPr>
        <p:sp>
          <p:nvSpPr>
            <p:cNvPr id="11" name="object 11"/>
            <p:cNvSpPr/>
            <p:nvPr/>
          </p:nvSpPr>
          <p:spPr>
            <a:xfrm>
              <a:off x="4902707" y="979931"/>
              <a:ext cx="262255" cy="365760"/>
            </a:xfrm>
            <a:custGeom>
              <a:avLst/>
              <a:gdLst/>
              <a:ahLst/>
              <a:cxnLst/>
              <a:rect l="l" t="t" r="r" b="b"/>
              <a:pathLst>
                <a:path w="262254" h="365759">
                  <a:moveTo>
                    <a:pt x="158495" y="365759"/>
                  </a:moveTo>
                  <a:lnTo>
                    <a:pt x="108132" y="359973"/>
                  </a:lnTo>
                  <a:lnTo>
                    <a:pt x="65531" y="340613"/>
                  </a:lnTo>
                  <a:lnTo>
                    <a:pt x="32956" y="309538"/>
                  </a:lnTo>
                  <a:lnTo>
                    <a:pt x="10667" y="265175"/>
                  </a:lnTo>
                  <a:lnTo>
                    <a:pt x="809" y="208597"/>
                  </a:lnTo>
                  <a:lnTo>
                    <a:pt x="0" y="187451"/>
                  </a:lnTo>
                  <a:lnTo>
                    <a:pt x="833" y="165401"/>
                  </a:lnTo>
                  <a:lnTo>
                    <a:pt x="7072" y="125301"/>
                  </a:lnTo>
                  <a:lnTo>
                    <a:pt x="26669" y="74866"/>
                  </a:lnTo>
                  <a:lnTo>
                    <a:pt x="57459" y="37052"/>
                  </a:lnTo>
                  <a:lnTo>
                    <a:pt x="97535" y="12191"/>
                  </a:lnTo>
                  <a:lnTo>
                    <a:pt x="146613" y="833"/>
                  </a:lnTo>
                  <a:lnTo>
                    <a:pt x="164591" y="0"/>
                  </a:lnTo>
                  <a:lnTo>
                    <a:pt x="171688" y="261"/>
                  </a:lnTo>
                  <a:lnTo>
                    <a:pt x="210311" y="6095"/>
                  </a:lnTo>
                  <a:lnTo>
                    <a:pt x="245363" y="21335"/>
                  </a:lnTo>
                  <a:lnTo>
                    <a:pt x="251459" y="27431"/>
                  </a:lnTo>
                  <a:lnTo>
                    <a:pt x="254507" y="28955"/>
                  </a:lnTo>
                  <a:lnTo>
                    <a:pt x="256031" y="32003"/>
                  </a:lnTo>
                  <a:lnTo>
                    <a:pt x="257555" y="33528"/>
                  </a:lnTo>
                  <a:lnTo>
                    <a:pt x="257555" y="35052"/>
                  </a:lnTo>
                  <a:lnTo>
                    <a:pt x="259079" y="36576"/>
                  </a:lnTo>
                  <a:lnTo>
                    <a:pt x="259079" y="39623"/>
                  </a:lnTo>
                  <a:lnTo>
                    <a:pt x="260603" y="41147"/>
                  </a:lnTo>
                  <a:lnTo>
                    <a:pt x="260603" y="79247"/>
                  </a:lnTo>
                  <a:lnTo>
                    <a:pt x="259079" y="82295"/>
                  </a:lnTo>
                  <a:lnTo>
                    <a:pt x="259079" y="83819"/>
                  </a:lnTo>
                  <a:lnTo>
                    <a:pt x="257555" y="86867"/>
                  </a:lnTo>
                  <a:lnTo>
                    <a:pt x="256031" y="88391"/>
                  </a:lnTo>
                  <a:lnTo>
                    <a:pt x="256031" y="89916"/>
                  </a:lnTo>
                  <a:lnTo>
                    <a:pt x="254507" y="91440"/>
                  </a:lnTo>
                  <a:lnTo>
                    <a:pt x="248411" y="91440"/>
                  </a:lnTo>
                  <a:lnTo>
                    <a:pt x="245363" y="89916"/>
                  </a:lnTo>
                  <a:lnTo>
                    <a:pt x="231647" y="80771"/>
                  </a:lnTo>
                  <a:lnTo>
                    <a:pt x="224027" y="76199"/>
                  </a:lnTo>
                  <a:lnTo>
                    <a:pt x="184975" y="62102"/>
                  </a:lnTo>
                  <a:lnTo>
                    <a:pt x="167639" y="60959"/>
                  </a:lnTo>
                  <a:lnTo>
                    <a:pt x="157400" y="61531"/>
                  </a:lnTo>
                  <a:lnTo>
                    <a:pt x="114681" y="80010"/>
                  </a:lnTo>
                  <a:lnTo>
                    <a:pt x="91821" y="111823"/>
                  </a:lnTo>
                  <a:lnTo>
                    <a:pt x="79628" y="156781"/>
                  </a:lnTo>
                  <a:lnTo>
                    <a:pt x="77723" y="184403"/>
                  </a:lnTo>
                  <a:lnTo>
                    <a:pt x="78247" y="198953"/>
                  </a:lnTo>
                  <a:lnTo>
                    <a:pt x="83820" y="237743"/>
                  </a:lnTo>
                  <a:lnTo>
                    <a:pt x="103632" y="275843"/>
                  </a:lnTo>
                  <a:lnTo>
                    <a:pt x="140231" y="300299"/>
                  </a:lnTo>
                  <a:lnTo>
                    <a:pt x="169163" y="304799"/>
                  </a:lnTo>
                  <a:lnTo>
                    <a:pt x="178903" y="304514"/>
                  </a:lnTo>
                  <a:lnTo>
                    <a:pt x="221337" y="292727"/>
                  </a:lnTo>
                  <a:lnTo>
                    <a:pt x="227075" y="289559"/>
                  </a:lnTo>
                  <a:lnTo>
                    <a:pt x="239267" y="283463"/>
                  </a:lnTo>
                  <a:lnTo>
                    <a:pt x="243839" y="280415"/>
                  </a:lnTo>
                  <a:lnTo>
                    <a:pt x="246887" y="277367"/>
                  </a:lnTo>
                  <a:lnTo>
                    <a:pt x="251459" y="275843"/>
                  </a:lnTo>
                  <a:lnTo>
                    <a:pt x="256031" y="275843"/>
                  </a:lnTo>
                  <a:lnTo>
                    <a:pt x="257555" y="277367"/>
                  </a:lnTo>
                  <a:lnTo>
                    <a:pt x="259079" y="277367"/>
                  </a:lnTo>
                  <a:lnTo>
                    <a:pt x="259079" y="278891"/>
                  </a:lnTo>
                  <a:lnTo>
                    <a:pt x="260603" y="281939"/>
                  </a:lnTo>
                  <a:lnTo>
                    <a:pt x="260603" y="283463"/>
                  </a:lnTo>
                  <a:lnTo>
                    <a:pt x="262127" y="286511"/>
                  </a:lnTo>
                  <a:lnTo>
                    <a:pt x="262127" y="289559"/>
                  </a:lnTo>
                  <a:lnTo>
                    <a:pt x="262127" y="323087"/>
                  </a:lnTo>
                  <a:lnTo>
                    <a:pt x="260603" y="326135"/>
                  </a:lnTo>
                  <a:lnTo>
                    <a:pt x="260603" y="327659"/>
                  </a:lnTo>
                  <a:lnTo>
                    <a:pt x="259079" y="329183"/>
                  </a:lnTo>
                  <a:lnTo>
                    <a:pt x="259079" y="330707"/>
                  </a:lnTo>
                  <a:lnTo>
                    <a:pt x="257555" y="332231"/>
                  </a:lnTo>
                  <a:lnTo>
                    <a:pt x="256031" y="335279"/>
                  </a:lnTo>
                  <a:lnTo>
                    <a:pt x="254507" y="336803"/>
                  </a:lnTo>
                  <a:lnTo>
                    <a:pt x="252983" y="339851"/>
                  </a:lnTo>
                  <a:lnTo>
                    <a:pt x="248411" y="341375"/>
                  </a:lnTo>
                  <a:lnTo>
                    <a:pt x="242315" y="345947"/>
                  </a:lnTo>
                  <a:lnTo>
                    <a:pt x="230123" y="352043"/>
                  </a:lnTo>
                  <a:lnTo>
                    <a:pt x="220979" y="355091"/>
                  </a:lnTo>
                  <a:lnTo>
                    <a:pt x="214979" y="357354"/>
                  </a:lnTo>
                  <a:lnTo>
                    <a:pt x="176593" y="364807"/>
                  </a:lnTo>
                  <a:lnTo>
                    <a:pt x="167616" y="365498"/>
                  </a:lnTo>
                  <a:lnTo>
                    <a:pt x="158495" y="365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8471" y="1011935"/>
              <a:ext cx="1412640" cy="33375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6679692" y="969263"/>
            <a:ext cx="79375" cy="372110"/>
          </a:xfrm>
          <a:custGeom>
            <a:avLst/>
            <a:gdLst/>
            <a:ahLst/>
            <a:cxnLst/>
            <a:rect l="l" t="t" r="r" b="b"/>
            <a:pathLst>
              <a:path w="79375" h="372109">
                <a:moveTo>
                  <a:pt x="54864" y="108204"/>
                </a:moveTo>
                <a:lnTo>
                  <a:pt x="22860" y="108204"/>
                </a:lnTo>
                <a:lnTo>
                  <a:pt x="25908" y="106680"/>
                </a:lnTo>
                <a:lnTo>
                  <a:pt x="51816" y="106680"/>
                </a:lnTo>
                <a:lnTo>
                  <a:pt x="54864" y="108204"/>
                </a:lnTo>
                <a:close/>
              </a:path>
              <a:path w="79375" h="372109">
                <a:moveTo>
                  <a:pt x="68580" y="111252"/>
                </a:moveTo>
                <a:lnTo>
                  <a:pt x="9144" y="111252"/>
                </a:lnTo>
                <a:lnTo>
                  <a:pt x="12192" y="109728"/>
                </a:lnTo>
                <a:lnTo>
                  <a:pt x="13716" y="108204"/>
                </a:lnTo>
                <a:lnTo>
                  <a:pt x="64008" y="108204"/>
                </a:lnTo>
                <a:lnTo>
                  <a:pt x="65532" y="109728"/>
                </a:lnTo>
                <a:lnTo>
                  <a:pt x="68580" y="111252"/>
                </a:lnTo>
                <a:close/>
              </a:path>
              <a:path w="79375" h="372109">
                <a:moveTo>
                  <a:pt x="68580" y="368808"/>
                </a:moveTo>
                <a:lnTo>
                  <a:pt x="9144" y="368808"/>
                </a:lnTo>
                <a:lnTo>
                  <a:pt x="4572" y="364236"/>
                </a:lnTo>
                <a:lnTo>
                  <a:pt x="4572" y="114300"/>
                </a:lnTo>
                <a:lnTo>
                  <a:pt x="7620" y="111252"/>
                </a:lnTo>
                <a:lnTo>
                  <a:pt x="70104" y="111252"/>
                </a:lnTo>
                <a:lnTo>
                  <a:pt x="73152" y="114300"/>
                </a:lnTo>
                <a:lnTo>
                  <a:pt x="73152" y="364236"/>
                </a:lnTo>
                <a:lnTo>
                  <a:pt x="68580" y="368808"/>
                </a:lnTo>
                <a:close/>
              </a:path>
              <a:path w="79375" h="372109">
                <a:moveTo>
                  <a:pt x="64008" y="370332"/>
                </a:moveTo>
                <a:lnTo>
                  <a:pt x="13716" y="370332"/>
                </a:lnTo>
                <a:lnTo>
                  <a:pt x="12192" y="368808"/>
                </a:lnTo>
                <a:lnTo>
                  <a:pt x="65532" y="368808"/>
                </a:lnTo>
                <a:lnTo>
                  <a:pt x="64008" y="370332"/>
                </a:lnTo>
                <a:close/>
              </a:path>
              <a:path w="79375" h="372109">
                <a:moveTo>
                  <a:pt x="54864" y="371856"/>
                </a:moveTo>
                <a:lnTo>
                  <a:pt x="22860" y="371856"/>
                </a:lnTo>
                <a:lnTo>
                  <a:pt x="18288" y="370332"/>
                </a:lnTo>
                <a:lnTo>
                  <a:pt x="59436" y="370332"/>
                </a:lnTo>
                <a:lnTo>
                  <a:pt x="54864" y="371856"/>
                </a:lnTo>
                <a:close/>
              </a:path>
              <a:path w="79375" h="372109">
                <a:moveTo>
                  <a:pt x="39624" y="71628"/>
                </a:moveTo>
                <a:lnTo>
                  <a:pt x="2095" y="53721"/>
                </a:lnTo>
                <a:lnTo>
                  <a:pt x="0" y="36576"/>
                </a:lnTo>
                <a:lnTo>
                  <a:pt x="547" y="27122"/>
                </a:lnTo>
                <a:lnTo>
                  <a:pt x="29051" y="547"/>
                </a:lnTo>
                <a:lnTo>
                  <a:pt x="39624" y="0"/>
                </a:lnTo>
                <a:lnTo>
                  <a:pt x="50196" y="547"/>
                </a:lnTo>
                <a:lnTo>
                  <a:pt x="79248" y="35052"/>
                </a:lnTo>
                <a:lnTo>
                  <a:pt x="78676" y="44505"/>
                </a:lnTo>
                <a:lnTo>
                  <a:pt x="50172" y="71080"/>
                </a:lnTo>
                <a:lnTo>
                  <a:pt x="39624" y="71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8376" y="950975"/>
            <a:ext cx="826135" cy="485140"/>
          </a:xfrm>
          <a:custGeom>
            <a:avLst/>
            <a:gdLst/>
            <a:ahLst/>
            <a:cxnLst/>
            <a:rect l="l" t="t" r="r" b="b"/>
            <a:pathLst>
              <a:path w="826134" h="485140">
                <a:moveTo>
                  <a:pt x="233172" y="228600"/>
                </a:moveTo>
                <a:lnTo>
                  <a:pt x="228600" y="184404"/>
                </a:lnTo>
                <a:lnTo>
                  <a:pt x="207352" y="144310"/>
                </a:lnTo>
                <a:lnTo>
                  <a:pt x="166306" y="122491"/>
                </a:lnTo>
                <a:lnTo>
                  <a:pt x="143256" y="120396"/>
                </a:lnTo>
                <a:lnTo>
                  <a:pt x="132080" y="120992"/>
                </a:lnTo>
                <a:lnTo>
                  <a:pt x="89408" y="137375"/>
                </a:lnTo>
                <a:lnTo>
                  <a:pt x="57912" y="164592"/>
                </a:lnTo>
                <a:lnTo>
                  <a:pt x="57912" y="131064"/>
                </a:lnTo>
                <a:lnTo>
                  <a:pt x="54864" y="128016"/>
                </a:lnTo>
                <a:lnTo>
                  <a:pt x="53340" y="128016"/>
                </a:lnTo>
                <a:lnTo>
                  <a:pt x="50292" y="126492"/>
                </a:lnTo>
                <a:lnTo>
                  <a:pt x="47244" y="126492"/>
                </a:lnTo>
                <a:lnTo>
                  <a:pt x="44196" y="124968"/>
                </a:lnTo>
                <a:lnTo>
                  <a:pt x="15240" y="124968"/>
                </a:lnTo>
                <a:lnTo>
                  <a:pt x="12192" y="126492"/>
                </a:lnTo>
                <a:lnTo>
                  <a:pt x="9144" y="126492"/>
                </a:lnTo>
                <a:lnTo>
                  <a:pt x="6096" y="128016"/>
                </a:lnTo>
                <a:lnTo>
                  <a:pt x="4572" y="128016"/>
                </a:lnTo>
                <a:lnTo>
                  <a:pt x="0" y="132588"/>
                </a:lnTo>
                <a:lnTo>
                  <a:pt x="0" y="382524"/>
                </a:lnTo>
                <a:lnTo>
                  <a:pt x="4572" y="387096"/>
                </a:lnTo>
                <a:lnTo>
                  <a:pt x="7620" y="387096"/>
                </a:lnTo>
                <a:lnTo>
                  <a:pt x="10668" y="388620"/>
                </a:lnTo>
                <a:lnTo>
                  <a:pt x="13716" y="388620"/>
                </a:lnTo>
                <a:lnTo>
                  <a:pt x="18288" y="390144"/>
                </a:lnTo>
                <a:lnTo>
                  <a:pt x="50292" y="390144"/>
                </a:lnTo>
                <a:lnTo>
                  <a:pt x="54864" y="388620"/>
                </a:lnTo>
                <a:lnTo>
                  <a:pt x="59436" y="388620"/>
                </a:lnTo>
                <a:lnTo>
                  <a:pt x="60960" y="387096"/>
                </a:lnTo>
                <a:lnTo>
                  <a:pt x="64008" y="387096"/>
                </a:lnTo>
                <a:lnTo>
                  <a:pt x="68580" y="382524"/>
                </a:lnTo>
                <a:lnTo>
                  <a:pt x="68580" y="217932"/>
                </a:lnTo>
                <a:lnTo>
                  <a:pt x="75641" y="209130"/>
                </a:lnTo>
                <a:lnTo>
                  <a:pt x="109728" y="182118"/>
                </a:lnTo>
                <a:lnTo>
                  <a:pt x="123444" y="179832"/>
                </a:lnTo>
                <a:lnTo>
                  <a:pt x="131064" y="179832"/>
                </a:lnTo>
                <a:lnTo>
                  <a:pt x="137160" y="181356"/>
                </a:lnTo>
                <a:lnTo>
                  <a:pt x="141732" y="184404"/>
                </a:lnTo>
                <a:lnTo>
                  <a:pt x="146304" y="185928"/>
                </a:lnTo>
                <a:lnTo>
                  <a:pt x="150876" y="190500"/>
                </a:lnTo>
                <a:lnTo>
                  <a:pt x="153924" y="195072"/>
                </a:lnTo>
                <a:lnTo>
                  <a:pt x="158496" y="199644"/>
                </a:lnTo>
                <a:lnTo>
                  <a:pt x="164592" y="240792"/>
                </a:lnTo>
                <a:lnTo>
                  <a:pt x="164592" y="382524"/>
                </a:lnTo>
                <a:lnTo>
                  <a:pt x="169164" y="387096"/>
                </a:lnTo>
                <a:lnTo>
                  <a:pt x="172212" y="387096"/>
                </a:lnTo>
                <a:lnTo>
                  <a:pt x="173736" y="388620"/>
                </a:lnTo>
                <a:lnTo>
                  <a:pt x="178308" y="388620"/>
                </a:lnTo>
                <a:lnTo>
                  <a:pt x="182880" y="390144"/>
                </a:lnTo>
                <a:lnTo>
                  <a:pt x="216408" y="390144"/>
                </a:lnTo>
                <a:lnTo>
                  <a:pt x="219456" y="388620"/>
                </a:lnTo>
                <a:lnTo>
                  <a:pt x="224028" y="388620"/>
                </a:lnTo>
                <a:lnTo>
                  <a:pt x="225552" y="387096"/>
                </a:lnTo>
                <a:lnTo>
                  <a:pt x="228600" y="387096"/>
                </a:lnTo>
                <a:lnTo>
                  <a:pt x="233172" y="382524"/>
                </a:lnTo>
                <a:lnTo>
                  <a:pt x="233172" y="228600"/>
                </a:lnTo>
                <a:close/>
              </a:path>
              <a:path w="826134" h="485140">
                <a:moveTo>
                  <a:pt x="440423" y="149352"/>
                </a:moveTo>
                <a:lnTo>
                  <a:pt x="438899" y="144780"/>
                </a:lnTo>
                <a:lnTo>
                  <a:pt x="438899" y="137160"/>
                </a:lnTo>
                <a:lnTo>
                  <a:pt x="437375" y="134112"/>
                </a:lnTo>
                <a:lnTo>
                  <a:pt x="437375" y="132588"/>
                </a:lnTo>
                <a:lnTo>
                  <a:pt x="435851" y="129540"/>
                </a:lnTo>
                <a:lnTo>
                  <a:pt x="432803" y="126492"/>
                </a:lnTo>
                <a:lnTo>
                  <a:pt x="376415" y="126492"/>
                </a:lnTo>
                <a:lnTo>
                  <a:pt x="376415" y="70104"/>
                </a:lnTo>
                <a:lnTo>
                  <a:pt x="374891" y="68580"/>
                </a:lnTo>
                <a:lnTo>
                  <a:pt x="374891" y="67056"/>
                </a:lnTo>
                <a:lnTo>
                  <a:pt x="373367" y="65532"/>
                </a:lnTo>
                <a:lnTo>
                  <a:pt x="371843" y="65532"/>
                </a:lnTo>
                <a:lnTo>
                  <a:pt x="365747" y="62484"/>
                </a:lnTo>
                <a:lnTo>
                  <a:pt x="362699" y="62484"/>
                </a:lnTo>
                <a:lnTo>
                  <a:pt x="358127" y="60960"/>
                </a:lnTo>
                <a:lnTo>
                  <a:pt x="324599" y="60960"/>
                </a:lnTo>
                <a:lnTo>
                  <a:pt x="320027" y="62484"/>
                </a:lnTo>
                <a:lnTo>
                  <a:pt x="316979" y="62484"/>
                </a:lnTo>
                <a:lnTo>
                  <a:pt x="310883" y="65532"/>
                </a:lnTo>
                <a:lnTo>
                  <a:pt x="309359" y="65532"/>
                </a:lnTo>
                <a:lnTo>
                  <a:pt x="309359" y="67056"/>
                </a:lnTo>
                <a:lnTo>
                  <a:pt x="307835" y="68580"/>
                </a:lnTo>
                <a:lnTo>
                  <a:pt x="307835" y="126492"/>
                </a:lnTo>
                <a:lnTo>
                  <a:pt x="274307" y="126492"/>
                </a:lnTo>
                <a:lnTo>
                  <a:pt x="274307" y="128016"/>
                </a:lnTo>
                <a:lnTo>
                  <a:pt x="272783" y="128016"/>
                </a:lnTo>
                <a:lnTo>
                  <a:pt x="271259" y="129540"/>
                </a:lnTo>
                <a:lnTo>
                  <a:pt x="269735" y="132588"/>
                </a:lnTo>
                <a:lnTo>
                  <a:pt x="269735" y="134112"/>
                </a:lnTo>
                <a:lnTo>
                  <a:pt x="268211" y="137160"/>
                </a:lnTo>
                <a:lnTo>
                  <a:pt x="268211" y="172212"/>
                </a:lnTo>
                <a:lnTo>
                  <a:pt x="269735" y="176784"/>
                </a:lnTo>
                <a:lnTo>
                  <a:pt x="272783" y="181356"/>
                </a:lnTo>
                <a:lnTo>
                  <a:pt x="274307" y="182880"/>
                </a:lnTo>
                <a:lnTo>
                  <a:pt x="307835" y="182880"/>
                </a:lnTo>
                <a:lnTo>
                  <a:pt x="307835" y="307848"/>
                </a:lnTo>
                <a:lnTo>
                  <a:pt x="312407" y="345948"/>
                </a:lnTo>
                <a:lnTo>
                  <a:pt x="337172" y="382905"/>
                </a:lnTo>
                <a:lnTo>
                  <a:pt x="377088" y="394436"/>
                </a:lnTo>
                <a:lnTo>
                  <a:pt x="387083" y="394716"/>
                </a:lnTo>
                <a:lnTo>
                  <a:pt x="396227" y="394716"/>
                </a:lnTo>
                <a:lnTo>
                  <a:pt x="402323" y="393192"/>
                </a:lnTo>
                <a:lnTo>
                  <a:pt x="411467" y="393192"/>
                </a:lnTo>
                <a:lnTo>
                  <a:pt x="420611" y="390144"/>
                </a:lnTo>
                <a:lnTo>
                  <a:pt x="423659" y="388620"/>
                </a:lnTo>
                <a:lnTo>
                  <a:pt x="426707" y="388620"/>
                </a:lnTo>
                <a:lnTo>
                  <a:pt x="432803" y="385572"/>
                </a:lnTo>
                <a:lnTo>
                  <a:pt x="434327" y="384048"/>
                </a:lnTo>
                <a:lnTo>
                  <a:pt x="438899" y="374904"/>
                </a:lnTo>
                <a:lnTo>
                  <a:pt x="438899" y="370332"/>
                </a:lnTo>
                <a:lnTo>
                  <a:pt x="440423" y="364236"/>
                </a:lnTo>
                <a:lnTo>
                  <a:pt x="440423" y="350520"/>
                </a:lnTo>
                <a:lnTo>
                  <a:pt x="438899" y="345948"/>
                </a:lnTo>
                <a:lnTo>
                  <a:pt x="438899" y="336804"/>
                </a:lnTo>
                <a:lnTo>
                  <a:pt x="437375" y="335280"/>
                </a:lnTo>
                <a:lnTo>
                  <a:pt x="437375" y="333756"/>
                </a:lnTo>
                <a:lnTo>
                  <a:pt x="435851" y="332232"/>
                </a:lnTo>
                <a:lnTo>
                  <a:pt x="435851" y="330708"/>
                </a:lnTo>
                <a:lnTo>
                  <a:pt x="428231" y="330708"/>
                </a:lnTo>
                <a:lnTo>
                  <a:pt x="426707" y="332232"/>
                </a:lnTo>
                <a:lnTo>
                  <a:pt x="425183" y="332232"/>
                </a:lnTo>
                <a:lnTo>
                  <a:pt x="422135" y="333756"/>
                </a:lnTo>
                <a:lnTo>
                  <a:pt x="420611" y="333756"/>
                </a:lnTo>
                <a:lnTo>
                  <a:pt x="417563" y="335280"/>
                </a:lnTo>
                <a:lnTo>
                  <a:pt x="414515" y="335280"/>
                </a:lnTo>
                <a:lnTo>
                  <a:pt x="411467" y="336804"/>
                </a:lnTo>
                <a:lnTo>
                  <a:pt x="393179" y="336804"/>
                </a:lnTo>
                <a:lnTo>
                  <a:pt x="385559" y="333756"/>
                </a:lnTo>
                <a:lnTo>
                  <a:pt x="382511" y="326136"/>
                </a:lnTo>
                <a:lnTo>
                  <a:pt x="379641" y="320979"/>
                </a:lnTo>
                <a:lnTo>
                  <a:pt x="377748" y="314515"/>
                </a:lnTo>
                <a:lnTo>
                  <a:pt x="376732" y="306641"/>
                </a:lnTo>
                <a:lnTo>
                  <a:pt x="376415" y="297180"/>
                </a:lnTo>
                <a:lnTo>
                  <a:pt x="376415" y="182880"/>
                </a:lnTo>
                <a:lnTo>
                  <a:pt x="432803" y="182880"/>
                </a:lnTo>
                <a:lnTo>
                  <a:pt x="435851" y="181356"/>
                </a:lnTo>
                <a:lnTo>
                  <a:pt x="438899" y="172212"/>
                </a:lnTo>
                <a:lnTo>
                  <a:pt x="440423" y="164592"/>
                </a:lnTo>
                <a:lnTo>
                  <a:pt x="440423" y="149352"/>
                </a:lnTo>
                <a:close/>
              </a:path>
              <a:path w="826134" h="485140">
                <a:moveTo>
                  <a:pt x="662940" y="310896"/>
                </a:moveTo>
                <a:lnTo>
                  <a:pt x="649224" y="266700"/>
                </a:lnTo>
                <a:lnTo>
                  <a:pt x="609600" y="239268"/>
                </a:lnTo>
                <a:lnTo>
                  <a:pt x="603504" y="236220"/>
                </a:lnTo>
                <a:lnTo>
                  <a:pt x="573024" y="224028"/>
                </a:lnTo>
                <a:lnTo>
                  <a:pt x="566928" y="222504"/>
                </a:lnTo>
                <a:lnTo>
                  <a:pt x="560832" y="219456"/>
                </a:lnTo>
                <a:lnTo>
                  <a:pt x="551688" y="213360"/>
                </a:lnTo>
                <a:lnTo>
                  <a:pt x="544068" y="205740"/>
                </a:lnTo>
                <a:lnTo>
                  <a:pt x="542544" y="201168"/>
                </a:lnTo>
                <a:lnTo>
                  <a:pt x="542544" y="187452"/>
                </a:lnTo>
                <a:lnTo>
                  <a:pt x="545592" y="181356"/>
                </a:lnTo>
                <a:lnTo>
                  <a:pt x="548640" y="178308"/>
                </a:lnTo>
                <a:lnTo>
                  <a:pt x="551688" y="176784"/>
                </a:lnTo>
                <a:lnTo>
                  <a:pt x="554736" y="173736"/>
                </a:lnTo>
                <a:lnTo>
                  <a:pt x="557784" y="172212"/>
                </a:lnTo>
                <a:lnTo>
                  <a:pt x="566928" y="169164"/>
                </a:lnTo>
                <a:lnTo>
                  <a:pt x="588264" y="169164"/>
                </a:lnTo>
                <a:lnTo>
                  <a:pt x="595884" y="170688"/>
                </a:lnTo>
                <a:lnTo>
                  <a:pt x="601980" y="172212"/>
                </a:lnTo>
                <a:lnTo>
                  <a:pt x="609600" y="173736"/>
                </a:lnTo>
                <a:lnTo>
                  <a:pt x="615696" y="176784"/>
                </a:lnTo>
                <a:lnTo>
                  <a:pt x="624840" y="179832"/>
                </a:lnTo>
                <a:lnTo>
                  <a:pt x="629412" y="182880"/>
                </a:lnTo>
                <a:lnTo>
                  <a:pt x="633984" y="184404"/>
                </a:lnTo>
                <a:lnTo>
                  <a:pt x="640080" y="187452"/>
                </a:lnTo>
                <a:lnTo>
                  <a:pt x="643128" y="187452"/>
                </a:lnTo>
                <a:lnTo>
                  <a:pt x="644652" y="185928"/>
                </a:lnTo>
                <a:lnTo>
                  <a:pt x="646176" y="185928"/>
                </a:lnTo>
                <a:lnTo>
                  <a:pt x="646176" y="184404"/>
                </a:lnTo>
                <a:lnTo>
                  <a:pt x="647700" y="182880"/>
                </a:lnTo>
                <a:lnTo>
                  <a:pt x="647700" y="181356"/>
                </a:lnTo>
                <a:lnTo>
                  <a:pt x="649224" y="178308"/>
                </a:lnTo>
                <a:lnTo>
                  <a:pt x="649224" y="169164"/>
                </a:lnTo>
                <a:lnTo>
                  <a:pt x="649224" y="149352"/>
                </a:lnTo>
                <a:lnTo>
                  <a:pt x="647700" y="147828"/>
                </a:lnTo>
                <a:lnTo>
                  <a:pt x="647700" y="141732"/>
                </a:lnTo>
                <a:lnTo>
                  <a:pt x="646176" y="140208"/>
                </a:lnTo>
                <a:lnTo>
                  <a:pt x="646176" y="138684"/>
                </a:lnTo>
                <a:lnTo>
                  <a:pt x="644652" y="138684"/>
                </a:lnTo>
                <a:lnTo>
                  <a:pt x="641604" y="135636"/>
                </a:lnTo>
                <a:lnTo>
                  <a:pt x="638556" y="134112"/>
                </a:lnTo>
                <a:lnTo>
                  <a:pt x="633984" y="131064"/>
                </a:lnTo>
                <a:lnTo>
                  <a:pt x="624840" y="128016"/>
                </a:lnTo>
                <a:lnTo>
                  <a:pt x="618744" y="126492"/>
                </a:lnTo>
                <a:lnTo>
                  <a:pt x="614172" y="124968"/>
                </a:lnTo>
                <a:lnTo>
                  <a:pt x="606552" y="123444"/>
                </a:lnTo>
                <a:lnTo>
                  <a:pt x="600456" y="121920"/>
                </a:lnTo>
                <a:lnTo>
                  <a:pt x="592836" y="120396"/>
                </a:lnTo>
                <a:lnTo>
                  <a:pt x="577596" y="120396"/>
                </a:lnTo>
                <a:lnTo>
                  <a:pt x="566445" y="120713"/>
                </a:lnTo>
                <a:lnTo>
                  <a:pt x="527583" y="129311"/>
                </a:lnTo>
                <a:lnTo>
                  <a:pt x="493395" y="153543"/>
                </a:lnTo>
                <a:lnTo>
                  <a:pt x="479056" y="190792"/>
                </a:lnTo>
                <a:lnTo>
                  <a:pt x="478536" y="199644"/>
                </a:lnTo>
                <a:lnTo>
                  <a:pt x="478815" y="207606"/>
                </a:lnTo>
                <a:lnTo>
                  <a:pt x="479679" y="215265"/>
                </a:lnTo>
                <a:lnTo>
                  <a:pt x="481101" y="222364"/>
                </a:lnTo>
                <a:lnTo>
                  <a:pt x="483108" y="228600"/>
                </a:lnTo>
                <a:lnTo>
                  <a:pt x="487680" y="236220"/>
                </a:lnTo>
                <a:lnTo>
                  <a:pt x="490728" y="243840"/>
                </a:lnTo>
                <a:lnTo>
                  <a:pt x="502920" y="256032"/>
                </a:lnTo>
                <a:lnTo>
                  <a:pt x="509016" y="260604"/>
                </a:lnTo>
                <a:lnTo>
                  <a:pt x="515112" y="263652"/>
                </a:lnTo>
                <a:lnTo>
                  <a:pt x="522732" y="268224"/>
                </a:lnTo>
                <a:lnTo>
                  <a:pt x="537972" y="274320"/>
                </a:lnTo>
                <a:lnTo>
                  <a:pt x="544068" y="277368"/>
                </a:lnTo>
                <a:lnTo>
                  <a:pt x="559308" y="283464"/>
                </a:lnTo>
                <a:lnTo>
                  <a:pt x="565404" y="286512"/>
                </a:lnTo>
                <a:lnTo>
                  <a:pt x="571500" y="288036"/>
                </a:lnTo>
                <a:lnTo>
                  <a:pt x="583692" y="294132"/>
                </a:lnTo>
                <a:lnTo>
                  <a:pt x="588264" y="297180"/>
                </a:lnTo>
                <a:lnTo>
                  <a:pt x="594360" y="306324"/>
                </a:lnTo>
                <a:lnTo>
                  <a:pt x="595884" y="310896"/>
                </a:lnTo>
                <a:lnTo>
                  <a:pt x="595884" y="320040"/>
                </a:lnTo>
                <a:lnTo>
                  <a:pt x="594360" y="324612"/>
                </a:lnTo>
                <a:lnTo>
                  <a:pt x="592836" y="327660"/>
                </a:lnTo>
                <a:lnTo>
                  <a:pt x="591312" y="332232"/>
                </a:lnTo>
                <a:lnTo>
                  <a:pt x="588264" y="335280"/>
                </a:lnTo>
                <a:lnTo>
                  <a:pt x="585216" y="336804"/>
                </a:lnTo>
                <a:lnTo>
                  <a:pt x="582168" y="339852"/>
                </a:lnTo>
                <a:lnTo>
                  <a:pt x="568452" y="344424"/>
                </a:lnTo>
                <a:lnTo>
                  <a:pt x="556260" y="344424"/>
                </a:lnTo>
                <a:lnTo>
                  <a:pt x="522732" y="338328"/>
                </a:lnTo>
                <a:lnTo>
                  <a:pt x="515112" y="336804"/>
                </a:lnTo>
                <a:lnTo>
                  <a:pt x="502920" y="330708"/>
                </a:lnTo>
                <a:lnTo>
                  <a:pt x="498348" y="329184"/>
                </a:lnTo>
                <a:lnTo>
                  <a:pt x="495300" y="326136"/>
                </a:lnTo>
                <a:lnTo>
                  <a:pt x="490728" y="324612"/>
                </a:lnTo>
                <a:lnTo>
                  <a:pt x="487680" y="323088"/>
                </a:lnTo>
                <a:lnTo>
                  <a:pt x="483108" y="323088"/>
                </a:lnTo>
                <a:lnTo>
                  <a:pt x="478536" y="327660"/>
                </a:lnTo>
                <a:lnTo>
                  <a:pt x="478536" y="332232"/>
                </a:lnTo>
                <a:lnTo>
                  <a:pt x="477012" y="335280"/>
                </a:lnTo>
                <a:lnTo>
                  <a:pt x="477012" y="361188"/>
                </a:lnTo>
                <a:lnTo>
                  <a:pt x="480060" y="370332"/>
                </a:lnTo>
                <a:lnTo>
                  <a:pt x="496824" y="382524"/>
                </a:lnTo>
                <a:lnTo>
                  <a:pt x="502920" y="385572"/>
                </a:lnTo>
                <a:lnTo>
                  <a:pt x="509016" y="387096"/>
                </a:lnTo>
                <a:lnTo>
                  <a:pt x="515112" y="390144"/>
                </a:lnTo>
                <a:lnTo>
                  <a:pt x="522732" y="391668"/>
                </a:lnTo>
                <a:lnTo>
                  <a:pt x="557784" y="394716"/>
                </a:lnTo>
                <a:lnTo>
                  <a:pt x="568921" y="394411"/>
                </a:lnTo>
                <a:lnTo>
                  <a:pt x="579501" y="393382"/>
                </a:lnTo>
                <a:lnTo>
                  <a:pt x="589495" y="391502"/>
                </a:lnTo>
                <a:lnTo>
                  <a:pt x="598932" y="388620"/>
                </a:lnTo>
                <a:lnTo>
                  <a:pt x="608660" y="386029"/>
                </a:lnTo>
                <a:lnTo>
                  <a:pt x="646176" y="361569"/>
                </a:lnTo>
                <a:lnTo>
                  <a:pt x="656463" y="344424"/>
                </a:lnTo>
                <a:lnTo>
                  <a:pt x="658431" y="339191"/>
                </a:lnTo>
                <a:lnTo>
                  <a:pt x="660844" y="330327"/>
                </a:lnTo>
                <a:lnTo>
                  <a:pt x="662381" y="320903"/>
                </a:lnTo>
                <a:lnTo>
                  <a:pt x="662940" y="310896"/>
                </a:lnTo>
                <a:close/>
              </a:path>
              <a:path w="826134" h="485140">
                <a:moveTo>
                  <a:pt x="826008" y="242316"/>
                </a:moveTo>
                <a:lnTo>
                  <a:pt x="822388" y="181546"/>
                </a:lnTo>
                <a:lnTo>
                  <a:pt x="810768" y="121920"/>
                </a:lnTo>
                <a:lnTo>
                  <a:pt x="792861" y="63436"/>
                </a:lnTo>
                <a:lnTo>
                  <a:pt x="768096" y="6096"/>
                </a:lnTo>
                <a:lnTo>
                  <a:pt x="765048" y="3048"/>
                </a:lnTo>
                <a:lnTo>
                  <a:pt x="763524" y="3048"/>
                </a:lnTo>
                <a:lnTo>
                  <a:pt x="760476" y="1524"/>
                </a:lnTo>
                <a:lnTo>
                  <a:pt x="757428" y="1524"/>
                </a:lnTo>
                <a:lnTo>
                  <a:pt x="754380" y="0"/>
                </a:lnTo>
                <a:lnTo>
                  <a:pt x="725424" y="0"/>
                </a:lnTo>
                <a:lnTo>
                  <a:pt x="720852" y="1524"/>
                </a:lnTo>
                <a:lnTo>
                  <a:pt x="716280" y="1524"/>
                </a:lnTo>
                <a:lnTo>
                  <a:pt x="713232" y="3048"/>
                </a:lnTo>
                <a:lnTo>
                  <a:pt x="711708" y="3048"/>
                </a:lnTo>
                <a:lnTo>
                  <a:pt x="708660" y="4572"/>
                </a:lnTo>
                <a:lnTo>
                  <a:pt x="707136" y="6096"/>
                </a:lnTo>
                <a:lnTo>
                  <a:pt x="707136" y="12192"/>
                </a:lnTo>
                <a:lnTo>
                  <a:pt x="708660" y="15240"/>
                </a:lnTo>
                <a:lnTo>
                  <a:pt x="719493" y="41821"/>
                </a:lnTo>
                <a:lnTo>
                  <a:pt x="737158" y="96685"/>
                </a:lnTo>
                <a:lnTo>
                  <a:pt x="748830" y="153568"/>
                </a:lnTo>
                <a:lnTo>
                  <a:pt x="755065" y="211340"/>
                </a:lnTo>
                <a:lnTo>
                  <a:pt x="755904" y="240792"/>
                </a:lnTo>
                <a:lnTo>
                  <a:pt x="755065" y="270497"/>
                </a:lnTo>
                <a:lnTo>
                  <a:pt x="748830" y="329311"/>
                </a:lnTo>
                <a:lnTo>
                  <a:pt x="737158" y="385572"/>
                </a:lnTo>
                <a:lnTo>
                  <a:pt x="719493" y="440436"/>
                </a:lnTo>
                <a:lnTo>
                  <a:pt x="707136" y="470916"/>
                </a:lnTo>
                <a:lnTo>
                  <a:pt x="707136" y="478536"/>
                </a:lnTo>
                <a:lnTo>
                  <a:pt x="710184" y="480060"/>
                </a:lnTo>
                <a:lnTo>
                  <a:pt x="711708" y="481584"/>
                </a:lnTo>
                <a:lnTo>
                  <a:pt x="714756" y="483108"/>
                </a:lnTo>
                <a:lnTo>
                  <a:pt x="719328" y="483108"/>
                </a:lnTo>
                <a:lnTo>
                  <a:pt x="723900" y="484632"/>
                </a:lnTo>
                <a:lnTo>
                  <a:pt x="749808" y="484632"/>
                </a:lnTo>
                <a:lnTo>
                  <a:pt x="752856" y="483108"/>
                </a:lnTo>
                <a:lnTo>
                  <a:pt x="758952" y="483108"/>
                </a:lnTo>
                <a:lnTo>
                  <a:pt x="762000" y="481584"/>
                </a:lnTo>
                <a:lnTo>
                  <a:pt x="763524" y="481584"/>
                </a:lnTo>
                <a:lnTo>
                  <a:pt x="768096" y="477012"/>
                </a:lnTo>
                <a:lnTo>
                  <a:pt x="788022" y="433730"/>
                </a:lnTo>
                <a:lnTo>
                  <a:pt x="802957" y="390715"/>
                </a:lnTo>
                <a:lnTo>
                  <a:pt x="810768" y="361188"/>
                </a:lnTo>
                <a:lnTo>
                  <a:pt x="814781" y="346329"/>
                </a:lnTo>
                <a:lnTo>
                  <a:pt x="817816" y="331470"/>
                </a:lnTo>
                <a:lnTo>
                  <a:pt x="819975" y="316611"/>
                </a:lnTo>
                <a:lnTo>
                  <a:pt x="821436" y="301752"/>
                </a:lnTo>
                <a:lnTo>
                  <a:pt x="823429" y="286893"/>
                </a:lnTo>
                <a:lnTo>
                  <a:pt x="824865" y="272034"/>
                </a:lnTo>
                <a:lnTo>
                  <a:pt x="825715" y="257175"/>
                </a:lnTo>
                <a:lnTo>
                  <a:pt x="826008" y="242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15097" y="1071371"/>
            <a:ext cx="523240" cy="274320"/>
          </a:xfrm>
          <a:custGeom>
            <a:avLst/>
            <a:gdLst/>
            <a:ahLst/>
            <a:cxnLst/>
            <a:rect l="l" t="t" r="r" b="b"/>
            <a:pathLst>
              <a:path w="523240" h="274319">
                <a:moveTo>
                  <a:pt x="277329" y="16764"/>
                </a:moveTo>
                <a:lnTo>
                  <a:pt x="275805" y="15240"/>
                </a:lnTo>
                <a:lnTo>
                  <a:pt x="275805" y="12192"/>
                </a:lnTo>
                <a:lnTo>
                  <a:pt x="274281" y="10668"/>
                </a:lnTo>
                <a:lnTo>
                  <a:pt x="272757" y="7620"/>
                </a:lnTo>
                <a:lnTo>
                  <a:pt x="271233" y="7620"/>
                </a:lnTo>
                <a:lnTo>
                  <a:pt x="269709" y="6096"/>
                </a:lnTo>
                <a:lnTo>
                  <a:pt x="184353" y="6096"/>
                </a:lnTo>
                <a:lnTo>
                  <a:pt x="184353" y="140970"/>
                </a:lnTo>
                <a:lnTo>
                  <a:pt x="184289" y="149352"/>
                </a:lnTo>
                <a:lnTo>
                  <a:pt x="176669" y="190868"/>
                </a:lnTo>
                <a:lnTo>
                  <a:pt x="141719" y="218313"/>
                </a:lnTo>
                <a:lnTo>
                  <a:pt x="127977" y="219456"/>
                </a:lnTo>
                <a:lnTo>
                  <a:pt x="120269" y="219151"/>
                </a:lnTo>
                <a:lnTo>
                  <a:pt x="83781" y="196596"/>
                </a:lnTo>
                <a:lnTo>
                  <a:pt x="71018" y="156781"/>
                </a:lnTo>
                <a:lnTo>
                  <a:pt x="70142" y="142519"/>
                </a:lnTo>
                <a:lnTo>
                  <a:pt x="70218" y="135826"/>
                </a:lnTo>
                <a:lnTo>
                  <a:pt x="80162" y="93345"/>
                </a:lnTo>
                <a:lnTo>
                  <a:pt x="115074" y="64185"/>
                </a:lnTo>
                <a:lnTo>
                  <a:pt x="138645" y="60960"/>
                </a:lnTo>
                <a:lnTo>
                  <a:pt x="146265" y="60960"/>
                </a:lnTo>
                <a:lnTo>
                  <a:pt x="153885" y="65532"/>
                </a:lnTo>
                <a:lnTo>
                  <a:pt x="163029" y="77724"/>
                </a:lnTo>
                <a:lnTo>
                  <a:pt x="169125" y="83820"/>
                </a:lnTo>
                <a:lnTo>
                  <a:pt x="182841" y="120396"/>
                </a:lnTo>
                <a:lnTo>
                  <a:pt x="184353" y="140970"/>
                </a:lnTo>
                <a:lnTo>
                  <a:pt x="184353" y="6096"/>
                </a:lnTo>
                <a:lnTo>
                  <a:pt x="137121" y="6096"/>
                </a:lnTo>
                <a:lnTo>
                  <a:pt x="120548" y="6667"/>
                </a:lnTo>
                <a:lnTo>
                  <a:pt x="77685" y="15240"/>
                </a:lnTo>
                <a:lnTo>
                  <a:pt x="43827" y="34099"/>
                </a:lnTo>
                <a:lnTo>
                  <a:pt x="14020" y="73113"/>
                </a:lnTo>
                <a:lnTo>
                  <a:pt x="2247" y="112395"/>
                </a:lnTo>
                <a:lnTo>
                  <a:pt x="0" y="142519"/>
                </a:lnTo>
                <a:lnTo>
                  <a:pt x="520" y="157187"/>
                </a:lnTo>
                <a:lnTo>
                  <a:pt x="7581" y="198120"/>
                </a:lnTo>
                <a:lnTo>
                  <a:pt x="31965" y="239268"/>
                </a:lnTo>
                <a:lnTo>
                  <a:pt x="70065" y="265176"/>
                </a:lnTo>
                <a:lnTo>
                  <a:pt x="111645" y="273748"/>
                </a:lnTo>
                <a:lnTo>
                  <a:pt x="127977" y="274320"/>
                </a:lnTo>
                <a:lnTo>
                  <a:pt x="142557" y="273735"/>
                </a:lnTo>
                <a:lnTo>
                  <a:pt x="182841" y="263652"/>
                </a:lnTo>
                <a:lnTo>
                  <a:pt x="222465" y="237744"/>
                </a:lnTo>
                <a:lnTo>
                  <a:pt x="245325" y="198120"/>
                </a:lnTo>
                <a:lnTo>
                  <a:pt x="252945" y="149352"/>
                </a:lnTo>
                <a:lnTo>
                  <a:pt x="252869" y="140208"/>
                </a:lnTo>
                <a:lnTo>
                  <a:pt x="252755" y="135826"/>
                </a:lnTo>
                <a:lnTo>
                  <a:pt x="252310" y="129425"/>
                </a:lnTo>
                <a:lnTo>
                  <a:pt x="251421" y="123444"/>
                </a:lnTo>
                <a:lnTo>
                  <a:pt x="249377" y="116852"/>
                </a:lnTo>
                <a:lnTo>
                  <a:pt x="247611" y="110680"/>
                </a:lnTo>
                <a:lnTo>
                  <a:pt x="227037" y="71628"/>
                </a:lnTo>
                <a:lnTo>
                  <a:pt x="216369" y="60960"/>
                </a:lnTo>
                <a:lnTo>
                  <a:pt x="269709" y="60960"/>
                </a:lnTo>
                <a:lnTo>
                  <a:pt x="272757" y="59436"/>
                </a:lnTo>
                <a:lnTo>
                  <a:pt x="274281" y="54864"/>
                </a:lnTo>
                <a:lnTo>
                  <a:pt x="277329" y="50292"/>
                </a:lnTo>
                <a:lnTo>
                  <a:pt x="277329" y="16764"/>
                </a:lnTo>
                <a:close/>
              </a:path>
              <a:path w="523240" h="274319">
                <a:moveTo>
                  <a:pt x="522693" y="210312"/>
                </a:moveTo>
                <a:lnTo>
                  <a:pt x="521246" y="207416"/>
                </a:lnTo>
                <a:lnTo>
                  <a:pt x="521169" y="204216"/>
                </a:lnTo>
                <a:lnTo>
                  <a:pt x="518121" y="201168"/>
                </a:lnTo>
                <a:lnTo>
                  <a:pt x="513549" y="201168"/>
                </a:lnTo>
                <a:lnTo>
                  <a:pt x="510501" y="202692"/>
                </a:lnTo>
                <a:lnTo>
                  <a:pt x="501357" y="205740"/>
                </a:lnTo>
                <a:lnTo>
                  <a:pt x="496785" y="208788"/>
                </a:lnTo>
                <a:lnTo>
                  <a:pt x="489165" y="211836"/>
                </a:lnTo>
                <a:lnTo>
                  <a:pt x="483069" y="213360"/>
                </a:lnTo>
                <a:lnTo>
                  <a:pt x="475449" y="216408"/>
                </a:lnTo>
                <a:lnTo>
                  <a:pt x="459193" y="219062"/>
                </a:lnTo>
                <a:lnTo>
                  <a:pt x="451637" y="220027"/>
                </a:lnTo>
                <a:lnTo>
                  <a:pt x="443814" y="220726"/>
                </a:lnTo>
                <a:lnTo>
                  <a:pt x="435825" y="220980"/>
                </a:lnTo>
                <a:lnTo>
                  <a:pt x="428117" y="220726"/>
                </a:lnTo>
                <a:lnTo>
                  <a:pt x="387057" y="208788"/>
                </a:lnTo>
                <a:lnTo>
                  <a:pt x="377913" y="193548"/>
                </a:lnTo>
                <a:lnTo>
                  <a:pt x="377913" y="184404"/>
                </a:lnTo>
                <a:lnTo>
                  <a:pt x="380961" y="175260"/>
                </a:lnTo>
                <a:lnTo>
                  <a:pt x="382485" y="172212"/>
                </a:lnTo>
                <a:lnTo>
                  <a:pt x="385533" y="169164"/>
                </a:lnTo>
                <a:lnTo>
                  <a:pt x="390105" y="166116"/>
                </a:lnTo>
                <a:lnTo>
                  <a:pt x="393153" y="163068"/>
                </a:lnTo>
                <a:lnTo>
                  <a:pt x="399249" y="160020"/>
                </a:lnTo>
                <a:lnTo>
                  <a:pt x="411441" y="156972"/>
                </a:lnTo>
                <a:lnTo>
                  <a:pt x="475449" y="156972"/>
                </a:lnTo>
                <a:lnTo>
                  <a:pt x="476973" y="155448"/>
                </a:lnTo>
                <a:lnTo>
                  <a:pt x="478497" y="155448"/>
                </a:lnTo>
                <a:lnTo>
                  <a:pt x="480021" y="153924"/>
                </a:lnTo>
                <a:lnTo>
                  <a:pt x="480021" y="152400"/>
                </a:lnTo>
                <a:lnTo>
                  <a:pt x="481545" y="149352"/>
                </a:lnTo>
                <a:lnTo>
                  <a:pt x="481545" y="147828"/>
                </a:lnTo>
                <a:lnTo>
                  <a:pt x="483069" y="144780"/>
                </a:lnTo>
                <a:lnTo>
                  <a:pt x="483069" y="121920"/>
                </a:lnTo>
                <a:lnTo>
                  <a:pt x="481545" y="118872"/>
                </a:lnTo>
                <a:lnTo>
                  <a:pt x="481545" y="115824"/>
                </a:lnTo>
                <a:lnTo>
                  <a:pt x="480021" y="114300"/>
                </a:lnTo>
                <a:lnTo>
                  <a:pt x="480021" y="112776"/>
                </a:lnTo>
                <a:lnTo>
                  <a:pt x="478497" y="111252"/>
                </a:lnTo>
                <a:lnTo>
                  <a:pt x="476973" y="111252"/>
                </a:lnTo>
                <a:lnTo>
                  <a:pt x="475449" y="109728"/>
                </a:lnTo>
                <a:lnTo>
                  <a:pt x="416013" y="109728"/>
                </a:lnTo>
                <a:lnTo>
                  <a:pt x="403821" y="106680"/>
                </a:lnTo>
                <a:lnTo>
                  <a:pt x="382485" y="85344"/>
                </a:lnTo>
                <a:lnTo>
                  <a:pt x="382485" y="77724"/>
                </a:lnTo>
                <a:lnTo>
                  <a:pt x="384009" y="73152"/>
                </a:lnTo>
                <a:lnTo>
                  <a:pt x="387057" y="67056"/>
                </a:lnTo>
                <a:lnTo>
                  <a:pt x="390105" y="62484"/>
                </a:lnTo>
                <a:lnTo>
                  <a:pt x="393153" y="60960"/>
                </a:lnTo>
                <a:lnTo>
                  <a:pt x="397725" y="57912"/>
                </a:lnTo>
                <a:lnTo>
                  <a:pt x="402297" y="56388"/>
                </a:lnTo>
                <a:lnTo>
                  <a:pt x="408393" y="53340"/>
                </a:lnTo>
                <a:lnTo>
                  <a:pt x="414489" y="51816"/>
                </a:lnTo>
                <a:lnTo>
                  <a:pt x="431253" y="51816"/>
                </a:lnTo>
                <a:lnTo>
                  <a:pt x="439242" y="52082"/>
                </a:lnTo>
                <a:lnTo>
                  <a:pt x="447065" y="52768"/>
                </a:lnTo>
                <a:lnTo>
                  <a:pt x="454621" y="53746"/>
                </a:lnTo>
                <a:lnTo>
                  <a:pt x="461733" y="54864"/>
                </a:lnTo>
                <a:lnTo>
                  <a:pt x="470877" y="57912"/>
                </a:lnTo>
                <a:lnTo>
                  <a:pt x="478497" y="59436"/>
                </a:lnTo>
                <a:lnTo>
                  <a:pt x="490689" y="65532"/>
                </a:lnTo>
                <a:lnTo>
                  <a:pt x="496785" y="67056"/>
                </a:lnTo>
                <a:lnTo>
                  <a:pt x="501357" y="70104"/>
                </a:lnTo>
                <a:lnTo>
                  <a:pt x="505929" y="71628"/>
                </a:lnTo>
                <a:lnTo>
                  <a:pt x="508977" y="73152"/>
                </a:lnTo>
                <a:lnTo>
                  <a:pt x="515073" y="73152"/>
                </a:lnTo>
                <a:lnTo>
                  <a:pt x="515073" y="71628"/>
                </a:lnTo>
                <a:lnTo>
                  <a:pt x="516597" y="71628"/>
                </a:lnTo>
                <a:lnTo>
                  <a:pt x="516597" y="70104"/>
                </a:lnTo>
                <a:lnTo>
                  <a:pt x="518121" y="68580"/>
                </a:lnTo>
                <a:lnTo>
                  <a:pt x="518121" y="67056"/>
                </a:lnTo>
                <a:lnTo>
                  <a:pt x="519645" y="64008"/>
                </a:lnTo>
                <a:lnTo>
                  <a:pt x="519645" y="51816"/>
                </a:lnTo>
                <a:lnTo>
                  <a:pt x="519645" y="30480"/>
                </a:lnTo>
                <a:lnTo>
                  <a:pt x="518121" y="28956"/>
                </a:lnTo>
                <a:lnTo>
                  <a:pt x="518121" y="24384"/>
                </a:lnTo>
                <a:lnTo>
                  <a:pt x="516597" y="22860"/>
                </a:lnTo>
                <a:lnTo>
                  <a:pt x="516597" y="21336"/>
                </a:lnTo>
                <a:lnTo>
                  <a:pt x="512025" y="16764"/>
                </a:lnTo>
                <a:lnTo>
                  <a:pt x="507453" y="15240"/>
                </a:lnTo>
                <a:lnTo>
                  <a:pt x="501357" y="13716"/>
                </a:lnTo>
                <a:lnTo>
                  <a:pt x="496785" y="10668"/>
                </a:lnTo>
                <a:lnTo>
                  <a:pt x="489165" y="9144"/>
                </a:lnTo>
                <a:lnTo>
                  <a:pt x="481545" y="6096"/>
                </a:lnTo>
                <a:lnTo>
                  <a:pt x="475576" y="4953"/>
                </a:lnTo>
                <a:lnTo>
                  <a:pt x="436575" y="25"/>
                </a:lnTo>
                <a:lnTo>
                  <a:pt x="429729" y="0"/>
                </a:lnTo>
                <a:lnTo>
                  <a:pt x="416331" y="317"/>
                </a:lnTo>
                <a:lnTo>
                  <a:pt x="370967" y="8699"/>
                </a:lnTo>
                <a:lnTo>
                  <a:pt x="332003" y="32385"/>
                </a:lnTo>
                <a:lnTo>
                  <a:pt x="315988" y="68224"/>
                </a:lnTo>
                <a:lnTo>
                  <a:pt x="315429" y="76200"/>
                </a:lnTo>
                <a:lnTo>
                  <a:pt x="315429" y="83820"/>
                </a:lnTo>
                <a:lnTo>
                  <a:pt x="316953" y="89916"/>
                </a:lnTo>
                <a:lnTo>
                  <a:pt x="318477" y="94488"/>
                </a:lnTo>
                <a:lnTo>
                  <a:pt x="320001" y="100584"/>
                </a:lnTo>
                <a:lnTo>
                  <a:pt x="321525" y="105156"/>
                </a:lnTo>
                <a:lnTo>
                  <a:pt x="324573" y="109728"/>
                </a:lnTo>
                <a:lnTo>
                  <a:pt x="329145" y="114300"/>
                </a:lnTo>
                <a:lnTo>
                  <a:pt x="332193" y="118872"/>
                </a:lnTo>
                <a:lnTo>
                  <a:pt x="338289" y="121920"/>
                </a:lnTo>
                <a:lnTo>
                  <a:pt x="342861" y="126492"/>
                </a:lnTo>
                <a:lnTo>
                  <a:pt x="358101" y="132588"/>
                </a:lnTo>
                <a:lnTo>
                  <a:pt x="348957" y="135636"/>
                </a:lnTo>
                <a:lnTo>
                  <a:pt x="342861" y="138684"/>
                </a:lnTo>
                <a:lnTo>
                  <a:pt x="336765" y="143256"/>
                </a:lnTo>
                <a:lnTo>
                  <a:pt x="329145" y="147828"/>
                </a:lnTo>
                <a:lnTo>
                  <a:pt x="324573" y="152400"/>
                </a:lnTo>
                <a:lnTo>
                  <a:pt x="320001" y="158496"/>
                </a:lnTo>
                <a:lnTo>
                  <a:pt x="310857" y="176784"/>
                </a:lnTo>
                <a:lnTo>
                  <a:pt x="307809" y="192024"/>
                </a:lnTo>
                <a:lnTo>
                  <a:pt x="307924" y="201168"/>
                </a:lnTo>
                <a:lnTo>
                  <a:pt x="323811" y="242697"/>
                </a:lnTo>
                <a:lnTo>
                  <a:pt x="336765" y="252984"/>
                </a:lnTo>
                <a:lnTo>
                  <a:pt x="344195" y="258152"/>
                </a:lnTo>
                <a:lnTo>
                  <a:pt x="352767" y="262318"/>
                </a:lnTo>
                <a:lnTo>
                  <a:pt x="362483" y="265633"/>
                </a:lnTo>
                <a:lnTo>
                  <a:pt x="373341" y="268224"/>
                </a:lnTo>
                <a:lnTo>
                  <a:pt x="384225" y="271106"/>
                </a:lnTo>
                <a:lnTo>
                  <a:pt x="396392" y="272986"/>
                </a:lnTo>
                <a:lnTo>
                  <a:pt x="409994" y="274015"/>
                </a:lnTo>
                <a:lnTo>
                  <a:pt x="425157" y="274320"/>
                </a:lnTo>
                <a:lnTo>
                  <a:pt x="432257" y="274307"/>
                </a:lnTo>
                <a:lnTo>
                  <a:pt x="475551" y="268732"/>
                </a:lnTo>
                <a:lnTo>
                  <a:pt x="481545" y="266700"/>
                </a:lnTo>
                <a:lnTo>
                  <a:pt x="490689" y="265176"/>
                </a:lnTo>
                <a:lnTo>
                  <a:pt x="498309" y="262128"/>
                </a:lnTo>
                <a:lnTo>
                  <a:pt x="504405" y="260604"/>
                </a:lnTo>
                <a:lnTo>
                  <a:pt x="516597" y="254508"/>
                </a:lnTo>
                <a:lnTo>
                  <a:pt x="519645" y="251460"/>
                </a:lnTo>
                <a:lnTo>
                  <a:pt x="519645" y="249936"/>
                </a:lnTo>
                <a:lnTo>
                  <a:pt x="521169" y="248412"/>
                </a:lnTo>
                <a:lnTo>
                  <a:pt x="521169" y="245364"/>
                </a:lnTo>
                <a:lnTo>
                  <a:pt x="522693" y="242316"/>
                </a:lnTo>
                <a:lnTo>
                  <a:pt x="522693" y="220980"/>
                </a:lnTo>
                <a:lnTo>
                  <a:pt x="522693" y="210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00872" y="979931"/>
            <a:ext cx="862965" cy="424180"/>
          </a:xfrm>
          <a:custGeom>
            <a:avLst/>
            <a:gdLst/>
            <a:ahLst/>
            <a:cxnLst/>
            <a:rect l="l" t="t" r="r" b="b"/>
            <a:pathLst>
              <a:path w="862965" h="424180">
                <a:moveTo>
                  <a:pt x="230124" y="252984"/>
                </a:moveTo>
                <a:lnTo>
                  <a:pt x="229565" y="242989"/>
                </a:lnTo>
                <a:lnTo>
                  <a:pt x="228028" y="233553"/>
                </a:lnTo>
                <a:lnTo>
                  <a:pt x="225615" y="224701"/>
                </a:lnTo>
                <a:lnTo>
                  <a:pt x="222504" y="216408"/>
                </a:lnTo>
                <a:lnTo>
                  <a:pt x="219659" y="208699"/>
                </a:lnTo>
                <a:lnTo>
                  <a:pt x="194691" y="178498"/>
                </a:lnTo>
                <a:lnTo>
                  <a:pt x="153924" y="153924"/>
                </a:lnTo>
                <a:lnTo>
                  <a:pt x="133350" y="144932"/>
                </a:lnTo>
                <a:lnTo>
                  <a:pt x="126492" y="141732"/>
                </a:lnTo>
                <a:lnTo>
                  <a:pt x="89916" y="120396"/>
                </a:lnTo>
                <a:lnTo>
                  <a:pt x="79248" y="102108"/>
                </a:lnTo>
                <a:lnTo>
                  <a:pt x="79248" y="83820"/>
                </a:lnTo>
                <a:lnTo>
                  <a:pt x="82296" y="79248"/>
                </a:lnTo>
                <a:lnTo>
                  <a:pt x="83820" y="74676"/>
                </a:lnTo>
                <a:lnTo>
                  <a:pt x="86868" y="70104"/>
                </a:lnTo>
                <a:lnTo>
                  <a:pt x="89916" y="67056"/>
                </a:lnTo>
                <a:lnTo>
                  <a:pt x="99060" y="60960"/>
                </a:lnTo>
                <a:lnTo>
                  <a:pt x="117348" y="56388"/>
                </a:lnTo>
                <a:lnTo>
                  <a:pt x="124968" y="56388"/>
                </a:lnTo>
                <a:lnTo>
                  <a:pt x="169164" y="65532"/>
                </a:lnTo>
                <a:lnTo>
                  <a:pt x="195072" y="79248"/>
                </a:lnTo>
                <a:lnTo>
                  <a:pt x="198120" y="80772"/>
                </a:lnTo>
                <a:lnTo>
                  <a:pt x="204216" y="80772"/>
                </a:lnTo>
                <a:lnTo>
                  <a:pt x="207264" y="77724"/>
                </a:lnTo>
                <a:lnTo>
                  <a:pt x="207264" y="76200"/>
                </a:lnTo>
                <a:lnTo>
                  <a:pt x="208788" y="73152"/>
                </a:lnTo>
                <a:lnTo>
                  <a:pt x="208788" y="65532"/>
                </a:lnTo>
                <a:lnTo>
                  <a:pt x="210312" y="60960"/>
                </a:lnTo>
                <a:lnTo>
                  <a:pt x="210312" y="39624"/>
                </a:lnTo>
                <a:lnTo>
                  <a:pt x="208788" y="36576"/>
                </a:lnTo>
                <a:lnTo>
                  <a:pt x="208788" y="28956"/>
                </a:lnTo>
                <a:lnTo>
                  <a:pt x="207264" y="27432"/>
                </a:lnTo>
                <a:lnTo>
                  <a:pt x="207264" y="25908"/>
                </a:lnTo>
                <a:lnTo>
                  <a:pt x="205740" y="24384"/>
                </a:lnTo>
                <a:lnTo>
                  <a:pt x="205740" y="22860"/>
                </a:lnTo>
                <a:lnTo>
                  <a:pt x="202692" y="21336"/>
                </a:lnTo>
                <a:lnTo>
                  <a:pt x="198120" y="16764"/>
                </a:lnTo>
                <a:lnTo>
                  <a:pt x="192024" y="15240"/>
                </a:lnTo>
                <a:lnTo>
                  <a:pt x="179832" y="9144"/>
                </a:lnTo>
                <a:lnTo>
                  <a:pt x="172212" y="7620"/>
                </a:lnTo>
                <a:lnTo>
                  <a:pt x="166116" y="4572"/>
                </a:lnTo>
                <a:lnTo>
                  <a:pt x="156972" y="3048"/>
                </a:lnTo>
                <a:lnTo>
                  <a:pt x="149352" y="1524"/>
                </a:lnTo>
                <a:lnTo>
                  <a:pt x="142722" y="647"/>
                </a:lnTo>
                <a:lnTo>
                  <a:pt x="136398" y="190"/>
                </a:lnTo>
                <a:lnTo>
                  <a:pt x="123444" y="0"/>
                </a:lnTo>
                <a:lnTo>
                  <a:pt x="112014" y="317"/>
                </a:lnTo>
                <a:lnTo>
                  <a:pt x="67716" y="9842"/>
                </a:lnTo>
                <a:lnTo>
                  <a:pt x="33451" y="32194"/>
                </a:lnTo>
                <a:lnTo>
                  <a:pt x="11239" y="67614"/>
                </a:lnTo>
                <a:lnTo>
                  <a:pt x="6096" y="102108"/>
                </a:lnTo>
                <a:lnTo>
                  <a:pt x="6400" y="112356"/>
                </a:lnTo>
                <a:lnTo>
                  <a:pt x="20002" y="155067"/>
                </a:lnTo>
                <a:lnTo>
                  <a:pt x="46736" y="182867"/>
                </a:lnTo>
                <a:lnTo>
                  <a:pt x="60198" y="191122"/>
                </a:lnTo>
                <a:lnTo>
                  <a:pt x="73914" y="199034"/>
                </a:lnTo>
                <a:lnTo>
                  <a:pt x="80772" y="202692"/>
                </a:lnTo>
                <a:lnTo>
                  <a:pt x="87630" y="205244"/>
                </a:lnTo>
                <a:lnTo>
                  <a:pt x="94488" y="208216"/>
                </a:lnTo>
                <a:lnTo>
                  <a:pt x="108204" y="214884"/>
                </a:lnTo>
                <a:lnTo>
                  <a:pt x="114769" y="217436"/>
                </a:lnTo>
                <a:lnTo>
                  <a:pt x="120777" y="220408"/>
                </a:lnTo>
                <a:lnTo>
                  <a:pt x="126199" y="223672"/>
                </a:lnTo>
                <a:lnTo>
                  <a:pt x="131064" y="227076"/>
                </a:lnTo>
                <a:lnTo>
                  <a:pt x="138684" y="231648"/>
                </a:lnTo>
                <a:lnTo>
                  <a:pt x="144780" y="236220"/>
                </a:lnTo>
                <a:lnTo>
                  <a:pt x="147828" y="242316"/>
                </a:lnTo>
                <a:lnTo>
                  <a:pt x="152400" y="248412"/>
                </a:lnTo>
                <a:lnTo>
                  <a:pt x="155448" y="254508"/>
                </a:lnTo>
                <a:lnTo>
                  <a:pt x="155448" y="269748"/>
                </a:lnTo>
                <a:lnTo>
                  <a:pt x="153924" y="275844"/>
                </a:lnTo>
                <a:lnTo>
                  <a:pt x="150876" y="281940"/>
                </a:lnTo>
                <a:lnTo>
                  <a:pt x="149352" y="288036"/>
                </a:lnTo>
                <a:lnTo>
                  <a:pt x="144780" y="292608"/>
                </a:lnTo>
                <a:lnTo>
                  <a:pt x="140208" y="295656"/>
                </a:lnTo>
                <a:lnTo>
                  <a:pt x="135636" y="300228"/>
                </a:lnTo>
                <a:lnTo>
                  <a:pt x="129540" y="303276"/>
                </a:lnTo>
                <a:lnTo>
                  <a:pt x="123444" y="304800"/>
                </a:lnTo>
                <a:lnTo>
                  <a:pt x="108204" y="307848"/>
                </a:lnTo>
                <a:lnTo>
                  <a:pt x="99060" y="307848"/>
                </a:lnTo>
                <a:lnTo>
                  <a:pt x="50482" y="298513"/>
                </a:lnTo>
                <a:lnTo>
                  <a:pt x="38100" y="292608"/>
                </a:lnTo>
                <a:lnTo>
                  <a:pt x="30480" y="289560"/>
                </a:lnTo>
                <a:lnTo>
                  <a:pt x="16764" y="280416"/>
                </a:lnTo>
                <a:lnTo>
                  <a:pt x="12192" y="278892"/>
                </a:lnTo>
                <a:lnTo>
                  <a:pt x="6096" y="278892"/>
                </a:lnTo>
                <a:lnTo>
                  <a:pt x="3048" y="281940"/>
                </a:lnTo>
                <a:lnTo>
                  <a:pt x="3048" y="283464"/>
                </a:lnTo>
                <a:lnTo>
                  <a:pt x="1524" y="284988"/>
                </a:lnTo>
                <a:lnTo>
                  <a:pt x="1524" y="288036"/>
                </a:lnTo>
                <a:lnTo>
                  <a:pt x="0" y="291084"/>
                </a:lnTo>
                <a:lnTo>
                  <a:pt x="0" y="324612"/>
                </a:lnTo>
                <a:lnTo>
                  <a:pt x="1524" y="329184"/>
                </a:lnTo>
                <a:lnTo>
                  <a:pt x="1524" y="333756"/>
                </a:lnTo>
                <a:lnTo>
                  <a:pt x="3048" y="336804"/>
                </a:lnTo>
                <a:lnTo>
                  <a:pt x="6096" y="338328"/>
                </a:lnTo>
                <a:lnTo>
                  <a:pt x="12192" y="344424"/>
                </a:lnTo>
                <a:lnTo>
                  <a:pt x="18288" y="347472"/>
                </a:lnTo>
                <a:lnTo>
                  <a:pt x="22860" y="350520"/>
                </a:lnTo>
                <a:lnTo>
                  <a:pt x="30480" y="353568"/>
                </a:lnTo>
                <a:lnTo>
                  <a:pt x="38100" y="355092"/>
                </a:lnTo>
                <a:lnTo>
                  <a:pt x="44094" y="357365"/>
                </a:lnTo>
                <a:lnTo>
                  <a:pt x="81724" y="364807"/>
                </a:lnTo>
                <a:lnTo>
                  <a:pt x="99060" y="365760"/>
                </a:lnTo>
                <a:lnTo>
                  <a:pt x="112483" y="365213"/>
                </a:lnTo>
                <a:lnTo>
                  <a:pt x="161366" y="354380"/>
                </a:lnTo>
                <a:lnTo>
                  <a:pt x="199732" y="329615"/>
                </a:lnTo>
                <a:lnTo>
                  <a:pt x="223685" y="291134"/>
                </a:lnTo>
                <a:lnTo>
                  <a:pt x="229311" y="267042"/>
                </a:lnTo>
                <a:lnTo>
                  <a:pt x="230124" y="252984"/>
                </a:lnTo>
                <a:close/>
              </a:path>
              <a:path w="862965" h="424180">
                <a:moveTo>
                  <a:pt x="635495" y="377952"/>
                </a:moveTo>
                <a:lnTo>
                  <a:pt x="633971" y="373380"/>
                </a:lnTo>
                <a:lnTo>
                  <a:pt x="633971" y="368808"/>
                </a:lnTo>
                <a:lnTo>
                  <a:pt x="632447" y="365760"/>
                </a:lnTo>
                <a:lnTo>
                  <a:pt x="629399" y="364236"/>
                </a:lnTo>
                <a:lnTo>
                  <a:pt x="627875" y="362712"/>
                </a:lnTo>
                <a:lnTo>
                  <a:pt x="618731" y="358140"/>
                </a:lnTo>
                <a:lnTo>
                  <a:pt x="614159" y="356616"/>
                </a:lnTo>
                <a:lnTo>
                  <a:pt x="605015" y="352044"/>
                </a:lnTo>
                <a:lnTo>
                  <a:pt x="601967" y="350520"/>
                </a:lnTo>
                <a:lnTo>
                  <a:pt x="563346" y="326618"/>
                </a:lnTo>
                <a:lnTo>
                  <a:pt x="554723" y="320040"/>
                </a:lnTo>
                <a:lnTo>
                  <a:pt x="579069" y="286131"/>
                </a:lnTo>
                <a:lnTo>
                  <a:pt x="595490" y="242887"/>
                </a:lnTo>
                <a:lnTo>
                  <a:pt x="598919" y="222504"/>
                </a:lnTo>
                <a:lnTo>
                  <a:pt x="600684" y="211963"/>
                </a:lnTo>
                <a:lnTo>
                  <a:pt x="601586" y="200977"/>
                </a:lnTo>
                <a:lnTo>
                  <a:pt x="601929" y="189725"/>
                </a:lnTo>
                <a:lnTo>
                  <a:pt x="601967" y="178308"/>
                </a:lnTo>
                <a:lnTo>
                  <a:pt x="601383" y="156286"/>
                </a:lnTo>
                <a:lnTo>
                  <a:pt x="596188" y="116801"/>
                </a:lnTo>
                <a:lnTo>
                  <a:pt x="577583" y="68008"/>
                </a:lnTo>
                <a:lnTo>
                  <a:pt x="548436" y="32956"/>
                </a:lnTo>
                <a:lnTo>
                  <a:pt x="527202" y="19177"/>
                </a:lnTo>
                <a:lnTo>
                  <a:pt x="527202" y="178308"/>
                </a:lnTo>
                <a:lnTo>
                  <a:pt x="527138" y="189725"/>
                </a:lnTo>
                <a:lnTo>
                  <a:pt x="522719" y="230124"/>
                </a:lnTo>
                <a:lnTo>
                  <a:pt x="507479" y="269748"/>
                </a:lnTo>
                <a:lnTo>
                  <a:pt x="478523" y="297180"/>
                </a:lnTo>
                <a:lnTo>
                  <a:pt x="434327" y="306324"/>
                </a:lnTo>
                <a:lnTo>
                  <a:pt x="421182" y="305752"/>
                </a:lnTo>
                <a:lnTo>
                  <a:pt x="380898" y="292950"/>
                </a:lnTo>
                <a:lnTo>
                  <a:pt x="351840" y="254698"/>
                </a:lnTo>
                <a:lnTo>
                  <a:pt x="342506" y="208978"/>
                </a:lnTo>
                <a:lnTo>
                  <a:pt x="341439" y="178308"/>
                </a:lnTo>
                <a:lnTo>
                  <a:pt x="341655" y="169049"/>
                </a:lnTo>
                <a:lnTo>
                  <a:pt x="348754" y="123240"/>
                </a:lnTo>
                <a:lnTo>
                  <a:pt x="367449" y="87655"/>
                </a:lnTo>
                <a:lnTo>
                  <a:pt x="400494" y="64579"/>
                </a:lnTo>
                <a:lnTo>
                  <a:pt x="435851" y="59436"/>
                </a:lnTo>
                <a:lnTo>
                  <a:pt x="448119" y="60007"/>
                </a:lnTo>
                <a:lnTo>
                  <a:pt x="488619" y="73469"/>
                </a:lnTo>
                <a:lnTo>
                  <a:pt x="516813" y="111061"/>
                </a:lnTo>
                <a:lnTo>
                  <a:pt x="526122" y="156286"/>
                </a:lnTo>
                <a:lnTo>
                  <a:pt x="527202" y="178308"/>
                </a:lnTo>
                <a:lnTo>
                  <a:pt x="527202" y="19177"/>
                </a:lnTo>
                <a:lnTo>
                  <a:pt x="475475" y="2476"/>
                </a:lnTo>
                <a:lnTo>
                  <a:pt x="437375" y="0"/>
                </a:lnTo>
                <a:lnTo>
                  <a:pt x="417372" y="838"/>
                </a:lnTo>
                <a:lnTo>
                  <a:pt x="364223" y="12192"/>
                </a:lnTo>
                <a:lnTo>
                  <a:pt x="322008" y="37909"/>
                </a:lnTo>
                <a:lnTo>
                  <a:pt x="291261" y="76200"/>
                </a:lnTo>
                <a:lnTo>
                  <a:pt x="273126" y="125691"/>
                </a:lnTo>
                <a:lnTo>
                  <a:pt x="267500" y="163499"/>
                </a:lnTo>
                <a:lnTo>
                  <a:pt x="266814" y="181356"/>
                </a:lnTo>
                <a:lnTo>
                  <a:pt x="266827" y="189725"/>
                </a:lnTo>
                <a:lnTo>
                  <a:pt x="269163" y="228981"/>
                </a:lnTo>
                <a:lnTo>
                  <a:pt x="277355" y="266700"/>
                </a:lnTo>
                <a:lnTo>
                  <a:pt x="298145" y="311073"/>
                </a:lnTo>
                <a:lnTo>
                  <a:pt x="330885" y="341376"/>
                </a:lnTo>
                <a:lnTo>
                  <a:pt x="375348" y="359981"/>
                </a:lnTo>
                <a:lnTo>
                  <a:pt x="431279" y="365760"/>
                </a:lnTo>
                <a:lnTo>
                  <a:pt x="442188" y="365480"/>
                </a:lnTo>
                <a:lnTo>
                  <a:pt x="479742" y="358902"/>
                </a:lnTo>
                <a:lnTo>
                  <a:pt x="501383" y="352044"/>
                </a:lnTo>
                <a:lnTo>
                  <a:pt x="509371" y="359981"/>
                </a:lnTo>
                <a:lnTo>
                  <a:pt x="543826" y="388861"/>
                </a:lnTo>
                <a:lnTo>
                  <a:pt x="569963" y="403860"/>
                </a:lnTo>
                <a:lnTo>
                  <a:pt x="577951" y="408393"/>
                </a:lnTo>
                <a:lnTo>
                  <a:pt x="618731" y="423672"/>
                </a:lnTo>
                <a:lnTo>
                  <a:pt x="627875" y="423672"/>
                </a:lnTo>
                <a:lnTo>
                  <a:pt x="632447" y="419100"/>
                </a:lnTo>
                <a:lnTo>
                  <a:pt x="633857" y="416293"/>
                </a:lnTo>
                <a:lnTo>
                  <a:pt x="633971" y="413004"/>
                </a:lnTo>
                <a:lnTo>
                  <a:pt x="635495" y="408432"/>
                </a:lnTo>
                <a:lnTo>
                  <a:pt x="635495" y="377952"/>
                </a:lnTo>
                <a:close/>
              </a:path>
              <a:path w="862965" h="424180">
                <a:moveTo>
                  <a:pt x="862571" y="312420"/>
                </a:moveTo>
                <a:lnTo>
                  <a:pt x="861047" y="309372"/>
                </a:lnTo>
                <a:lnTo>
                  <a:pt x="861047" y="306324"/>
                </a:lnTo>
                <a:lnTo>
                  <a:pt x="856475" y="301752"/>
                </a:lnTo>
                <a:lnTo>
                  <a:pt x="856475" y="300228"/>
                </a:lnTo>
                <a:lnTo>
                  <a:pt x="740651" y="300228"/>
                </a:lnTo>
                <a:lnTo>
                  <a:pt x="740651" y="12192"/>
                </a:lnTo>
                <a:lnTo>
                  <a:pt x="739127" y="10668"/>
                </a:lnTo>
                <a:lnTo>
                  <a:pt x="739127" y="9144"/>
                </a:lnTo>
                <a:lnTo>
                  <a:pt x="736079" y="9144"/>
                </a:lnTo>
                <a:lnTo>
                  <a:pt x="733031" y="7620"/>
                </a:lnTo>
                <a:lnTo>
                  <a:pt x="731507" y="6096"/>
                </a:lnTo>
                <a:lnTo>
                  <a:pt x="722363" y="6096"/>
                </a:lnTo>
                <a:lnTo>
                  <a:pt x="717791" y="4572"/>
                </a:lnTo>
                <a:lnTo>
                  <a:pt x="693407" y="4572"/>
                </a:lnTo>
                <a:lnTo>
                  <a:pt x="688835" y="6096"/>
                </a:lnTo>
                <a:lnTo>
                  <a:pt x="679691" y="6096"/>
                </a:lnTo>
                <a:lnTo>
                  <a:pt x="676643" y="7620"/>
                </a:lnTo>
                <a:lnTo>
                  <a:pt x="675119" y="9144"/>
                </a:lnTo>
                <a:lnTo>
                  <a:pt x="672071" y="9144"/>
                </a:lnTo>
                <a:lnTo>
                  <a:pt x="672071" y="10668"/>
                </a:lnTo>
                <a:lnTo>
                  <a:pt x="669023" y="13716"/>
                </a:lnTo>
                <a:lnTo>
                  <a:pt x="669023" y="344424"/>
                </a:lnTo>
                <a:lnTo>
                  <a:pt x="672071" y="350520"/>
                </a:lnTo>
                <a:lnTo>
                  <a:pt x="679691" y="358140"/>
                </a:lnTo>
                <a:lnTo>
                  <a:pt x="684263" y="359664"/>
                </a:lnTo>
                <a:lnTo>
                  <a:pt x="856475" y="359664"/>
                </a:lnTo>
                <a:lnTo>
                  <a:pt x="856475" y="358140"/>
                </a:lnTo>
                <a:lnTo>
                  <a:pt x="859523" y="355092"/>
                </a:lnTo>
                <a:lnTo>
                  <a:pt x="861047" y="352044"/>
                </a:lnTo>
                <a:lnTo>
                  <a:pt x="861047" y="350520"/>
                </a:lnTo>
                <a:lnTo>
                  <a:pt x="862571" y="347472"/>
                </a:lnTo>
                <a:lnTo>
                  <a:pt x="862571" y="315468"/>
                </a:lnTo>
                <a:lnTo>
                  <a:pt x="862571" y="312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8532" y="2464308"/>
            <a:ext cx="86867" cy="8839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556003" y="2404872"/>
            <a:ext cx="614680" cy="233679"/>
            <a:chOff x="1556003" y="2404872"/>
            <a:chExt cx="614680" cy="233679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6003" y="2407920"/>
              <a:ext cx="184404" cy="2270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0107" y="2404872"/>
              <a:ext cx="390068" cy="23317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47544" y="2407920"/>
            <a:ext cx="184404" cy="22707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2239" y="2407920"/>
            <a:ext cx="182880" cy="23012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912364" y="2407920"/>
            <a:ext cx="353695" cy="227329"/>
            <a:chOff x="2912364" y="2407920"/>
            <a:chExt cx="353695" cy="227329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2364" y="2407920"/>
              <a:ext cx="123444" cy="2255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4764" y="2407920"/>
              <a:ext cx="123444" cy="2255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17164" y="2470403"/>
              <a:ext cx="48895" cy="165100"/>
            </a:xfrm>
            <a:custGeom>
              <a:avLst/>
              <a:gdLst/>
              <a:ahLst/>
              <a:cxnLst/>
              <a:rect l="l" t="t" r="r" b="b"/>
              <a:pathLst>
                <a:path w="48895" h="165100">
                  <a:moveTo>
                    <a:pt x="39624" y="50292"/>
                  </a:moveTo>
                  <a:lnTo>
                    <a:pt x="9144" y="50292"/>
                  </a:lnTo>
                  <a:lnTo>
                    <a:pt x="3048" y="44196"/>
                  </a:lnTo>
                  <a:lnTo>
                    <a:pt x="1524" y="41148"/>
                  </a:lnTo>
                  <a:lnTo>
                    <a:pt x="1524" y="38100"/>
                  </a:lnTo>
                  <a:lnTo>
                    <a:pt x="0" y="35052"/>
                  </a:lnTo>
                  <a:lnTo>
                    <a:pt x="0" y="16764"/>
                  </a:lnTo>
                  <a:lnTo>
                    <a:pt x="1524" y="13716"/>
                  </a:lnTo>
                  <a:lnTo>
                    <a:pt x="1524" y="10668"/>
                  </a:lnTo>
                  <a:lnTo>
                    <a:pt x="3048" y="7620"/>
                  </a:lnTo>
                  <a:lnTo>
                    <a:pt x="4572" y="6096"/>
                  </a:lnTo>
                  <a:lnTo>
                    <a:pt x="7620" y="4572"/>
                  </a:lnTo>
                  <a:lnTo>
                    <a:pt x="9144" y="3048"/>
                  </a:lnTo>
                  <a:lnTo>
                    <a:pt x="15240" y="0"/>
                  </a:lnTo>
                  <a:lnTo>
                    <a:pt x="33528" y="0"/>
                  </a:lnTo>
                  <a:lnTo>
                    <a:pt x="39624" y="3048"/>
                  </a:lnTo>
                  <a:lnTo>
                    <a:pt x="41148" y="4572"/>
                  </a:lnTo>
                  <a:lnTo>
                    <a:pt x="44196" y="6096"/>
                  </a:lnTo>
                  <a:lnTo>
                    <a:pt x="45720" y="7620"/>
                  </a:lnTo>
                  <a:lnTo>
                    <a:pt x="47244" y="10668"/>
                  </a:lnTo>
                  <a:lnTo>
                    <a:pt x="47244" y="13716"/>
                  </a:lnTo>
                  <a:lnTo>
                    <a:pt x="48768" y="16764"/>
                  </a:lnTo>
                  <a:lnTo>
                    <a:pt x="48768" y="35052"/>
                  </a:lnTo>
                  <a:lnTo>
                    <a:pt x="47244" y="38100"/>
                  </a:lnTo>
                  <a:lnTo>
                    <a:pt x="47244" y="41148"/>
                  </a:lnTo>
                  <a:lnTo>
                    <a:pt x="45720" y="44196"/>
                  </a:lnTo>
                  <a:lnTo>
                    <a:pt x="39624" y="50292"/>
                  </a:lnTo>
                  <a:close/>
                </a:path>
                <a:path w="48895" h="165100">
                  <a:moveTo>
                    <a:pt x="33528" y="51816"/>
                  </a:moveTo>
                  <a:lnTo>
                    <a:pt x="15240" y="51816"/>
                  </a:lnTo>
                  <a:lnTo>
                    <a:pt x="12192" y="50292"/>
                  </a:lnTo>
                  <a:lnTo>
                    <a:pt x="36576" y="50292"/>
                  </a:lnTo>
                  <a:lnTo>
                    <a:pt x="33528" y="51816"/>
                  </a:lnTo>
                  <a:close/>
                </a:path>
                <a:path w="48895" h="165100">
                  <a:moveTo>
                    <a:pt x="36576" y="114300"/>
                  </a:moveTo>
                  <a:lnTo>
                    <a:pt x="12192" y="114300"/>
                  </a:lnTo>
                  <a:lnTo>
                    <a:pt x="15240" y="112776"/>
                  </a:lnTo>
                  <a:lnTo>
                    <a:pt x="33528" y="112776"/>
                  </a:lnTo>
                  <a:lnTo>
                    <a:pt x="36576" y="114300"/>
                  </a:lnTo>
                  <a:close/>
                </a:path>
                <a:path w="48895" h="165100">
                  <a:moveTo>
                    <a:pt x="39624" y="163068"/>
                  </a:moveTo>
                  <a:lnTo>
                    <a:pt x="9144" y="163068"/>
                  </a:lnTo>
                  <a:lnTo>
                    <a:pt x="3048" y="156972"/>
                  </a:lnTo>
                  <a:lnTo>
                    <a:pt x="1524" y="153924"/>
                  </a:lnTo>
                  <a:lnTo>
                    <a:pt x="1524" y="150876"/>
                  </a:lnTo>
                  <a:lnTo>
                    <a:pt x="0" y="147828"/>
                  </a:lnTo>
                  <a:lnTo>
                    <a:pt x="0" y="129540"/>
                  </a:lnTo>
                  <a:lnTo>
                    <a:pt x="1524" y="126492"/>
                  </a:lnTo>
                  <a:lnTo>
                    <a:pt x="1524" y="123444"/>
                  </a:lnTo>
                  <a:lnTo>
                    <a:pt x="3048" y="120396"/>
                  </a:lnTo>
                  <a:lnTo>
                    <a:pt x="9144" y="114300"/>
                  </a:lnTo>
                  <a:lnTo>
                    <a:pt x="39624" y="114300"/>
                  </a:lnTo>
                  <a:lnTo>
                    <a:pt x="45720" y="120396"/>
                  </a:lnTo>
                  <a:lnTo>
                    <a:pt x="47244" y="123444"/>
                  </a:lnTo>
                  <a:lnTo>
                    <a:pt x="47244" y="126492"/>
                  </a:lnTo>
                  <a:lnTo>
                    <a:pt x="48768" y="129540"/>
                  </a:lnTo>
                  <a:lnTo>
                    <a:pt x="48768" y="147828"/>
                  </a:lnTo>
                  <a:lnTo>
                    <a:pt x="47244" y="150876"/>
                  </a:lnTo>
                  <a:lnTo>
                    <a:pt x="47244" y="153924"/>
                  </a:lnTo>
                  <a:lnTo>
                    <a:pt x="45720" y="156972"/>
                  </a:lnTo>
                  <a:lnTo>
                    <a:pt x="39624" y="163068"/>
                  </a:lnTo>
                  <a:close/>
                </a:path>
                <a:path w="48895" h="165100">
                  <a:moveTo>
                    <a:pt x="33528" y="164592"/>
                  </a:moveTo>
                  <a:lnTo>
                    <a:pt x="15240" y="164592"/>
                  </a:lnTo>
                  <a:lnTo>
                    <a:pt x="12192" y="163068"/>
                  </a:lnTo>
                  <a:lnTo>
                    <a:pt x="36576" y="163068"/>
                  </a:lnTo>
                  <a:lnTo>
                    <a:pt x="33528" y="16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61588" y="2383536"/>
            <a:ext cx="656843" cy="25298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4276" y="2383536"/>
            <a:ext cx="1193291" cy="252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61276" y="2383536"/>
            <a:ext cx="989075" cy="31241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8403335" y="2465831"/>
            <a:ext cx="349250" cy="170815"/>
            <a:chOff x="8403335" y="2465831"/>
            <a:chExt cx="349250" cy="17081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3335" y="2467355"/>
              <a:ext cx="143256" cy="1676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4081" y="2465831"/>
              <a:ext cx="178250" cy="170688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9019032" y="2383536"/>
            <a:ext cx="437515" cy="314325"/>
            <a:chOff x="9019032" y="2383536"/>
            <a:chExt cx="437515" cy="314325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9032" y="2383536"/>
              <a:ext cx="128016" cy="2529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69908" y="2465831"/>
              <a:ext cx="286511" cy="231648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02140" y="2467355"/>
            <a:ext cx="71628" cy="16916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6955" y="2724911"/>
            <a:ext cx="1316640" cy="31242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973323" y="2808731"/>
            <a:ext cx="425450" cy="228600"/>
            <a:chOff x="2973323" y="2808731"/>
            <a:chExt cx="425450" cy="228600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3323" y="2810255"/>
              <a:ext cx="134112" cy="1676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37915" y="2808731"/>
              <a:ext cx="71628" cy="1691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33927" y="2808731"/>
              <a:ext cx="164592" cy="228600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17819" y="2388107"/>
            <a:ext cx="1464563" cy="649224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3429000" y="2724912"/>
            <a:ext cx="134620" cy="312420"/>
          </a:xfrm>
          <a:custGeom>
            <a:avLst/>
            <a:gdLst/>
            <a:ahLst/>
            <a:cxnLst/>
            <a:rect l="l" t="t" r="r" b="b"/>
            <a:pathLst>
              <a:path w="134620" h="312419">
                <a:moveTo>
                  <a:pt x="57912" y="109728"/>
                </a:moveTo>
                <a:lnTo>
                  <a:pt x="25908" y="109728"/>
                </a:lnTo>
                <a:lnTo>
                  <a:pt x="32742" y="103179"/>
                </a:lnTo>
                <a:lnTo>
                  <a:pt x="65532" y="83629"/>
                </a:lnTo>
                <a:lnTo>
                  <a:pt x="79248" y="82296"/>
                </a:lnTo>
                <a:lnTo>
                  <a:pt x="86082" y="82581"/>
                </a:lnTo>
                <a:lnTo>
                  <a:pt x="121920" y="102108"/>
                </a:lnTo>
                <a:lnTo>
                  <a:pt x="126492" y="106680"/>
                </a:lnTo>
                <a:lnTo>
                  <a:pt x="65532" y="106680"/>
                </a:lnTo>
                <a:lnTo>
                  <a:pt x="57912" y="109728"/>
                </a:lnTo>
                <a:close/>
              </a:path>
              <a:path w="134620" h="312419">
                <a:moveTo>
                  <a:pt x="22860" y="85344"/>
                </a:moveTo>
                <a:lnTo>
                  <a:pt x="3048" y="85344"/>
                </a:lnTo>
                <a:lnTo>
                  <a:pt x="3048" y="83820"/>
                </a:lnTo>
                <a:lnTo>
                  <a:pt x="22860" y="83820"/>
                </a:lnTo>
                <a:lnTo>
                  <a:pt x="22860" y="85344"/>
                </a:lnTo>
                <a:close/>
              </a:path>
              <a:path w="134620" h="312419">
                <a:moveTo>
                  <a:pt x="24384" y="86868"/>
                </a:moveTo>
                <a:lnTo>
                  <a:pt x="1524" y="86868"/>
                </a:lnTo>
                <a:lnTo>
                  <a:pt x="1524" y="85344"/>
                </a:lnTo>
                <a:lnTo>
                  <a:pt x="24384" y="85344"/>
                </a:lnTo>
                <a:lnTo>
                  <a:pt x="24384" y="86868"/>
                </a:lnTo>
                <a:close/>
              </a:path>
              <a:path w="134620" h="312419">
                <a:moveTo>
                  <a:pt x="28956" y="248412"/>
                </a:moveTo>
                <a:lnTo>
                  <a:pt x="0" y="248412"/>
                </a:lnTo>
                <a:lnTo>
                  <a:pt x="0" y="86868"/>
                </a:lnTo>
                <a:lnTo>
                  <a:pt x="25908" y="86868"/>
                </a:lnTo>
                <a:lnTo>
                  <a:pt x="25908" y="109728"/>
                </a:lnTo>
                <a:lnTo>
                  <a:pt x="57912" y="109728"/>
                </a:lnTo>
                <a:lnTo>
                  <a:pt x="51816" y="114300"/>
                </a:lnTo>
                <a:lnTo>
                  <a:pt x="46101" y="118276"/>
                </a:lnTo>
                <a:lnTo>
                  <a:pt x="40386" y="123253"/>
                </a:lnTo>
                <a:lnTo>
                  <a:pt x="34671" y="129087"/>
                </a:lnTo>
                <a:lnTo>
                  <a:pt x="28956" y="135636"/>
                </a:lnTo>
                <a:lnTo>
                  <a:pt x="28956" y="248412"/>
                </a:lnTo>
                <a:close/>
              </a:path>
              <a:path w="134620" h="312419">
                <a:moveTo>
                  <a:pt x="134112" y="309371"/>
                </a:moveTo>
                <a:lnTo>
                  <a:pt x="105156" y="309371"/>
                </a:lnTo>
                <a:lnTo>
                  <a:pt x="105156" y="138684"/>
                </a:lnTo>
                <a:lnTo>
                  <a:pt x="103632" y="132588"/>
                </a:lnTo>
                <a:lnTo>
                  <a:pt x="77724" y="106680"/>
                </a:lnTo>
                <a:lnTo>
                  <a:pt x="126492" y="106680"/>
                </a:lnTo>
                <a:lnTo>
                  <a:pt x="134112" y="150876"/>
                </a:lnTo>
                <a:lnTo>
                  <a:pt x="134112" y="309371"/>
                </a:lnTo>
                <a:close/>
              </a:path>
              <a:path w="134620" h="312419">
                <a:moveTo>
                  <a:pt x="27432" y="249936"/>
                </a:moveTo>
                <a:lnTo>
                  <a:pt x="1524" y="249936"/>
                </a:lnTo>
                <a:lnTo>
                  <a:pt x="1524" y="248412"/>
                </a:lnTo>
                <a:lnTo>
                  <a:pt x="27432" y="248412"/>
                </a:lnTo>
                <a:lnTo>
                  <a:pt x="27432" y="249936"/>
                </a:lnTo>
                <a:close/>
              </a:path>
              <a:path w="134620" h="312419">
                <a:moveTo>
                  <a:pt x="22860" y="251460"/>
                </a:moveTo>
                <a:lnTo>
                  <a:pt x="6096" y="251460"/>
                </a:lnTo>
                <a:lnTo>
                  <a:pt x="4572" y="249936"/>
                </a:lnTo>
                <a:lnTo>
                  <a:pt x="24384" y="249936"/>
                </a:lnTo>
                <a:lnTo>
                  <a:pt x="22860" y="251460"/>
                </a:lnTo>
                <a:close/>
              </a:path>
              <a:path w="134620" h="312419">
                <a:moveTo>
                  <a:pt x="132588" y="310895"/>
                </a:moveTo>
                <a:lnTo>
                  <a:pt x="106680" y="310895"/>
                </a:lnTo>
                <a:lnTo>
                  <a:pt x="106680" y="309371"/>
                </a:lnTo>
                <a:lnTo>
                  <a:pt x="132588" y="309371"/>
                </a:lnTo>
                <a:lnTo>
                  <a:pt x="132588" y="310895"/>
                </a:lnTo>
                <a:close/>
              </a:path>
              <a:path w="134620" h="312419">
                <a:moveTo>
                  <a:pt x="128016" y="312419"/>
                </a:moveTo>
                <a:lnTo>
                  <a:pt x="111252" y="312419"/>
                </a:lnTo>
                <a:lnTo>
                  <a:pt x="109728" y="310895"/>
                </a:lnTo>
                <a:lnTo>
                  <a:pt x="129540" y="310895"/>
                </a:lnTo>
                <a:lnTo>
                  <a:pt x="128016" y="312419"/>
                </a:lnTo>
                <a:close/>
              </a:path>
              <a:path w="134620" h="312419">
                <a:moveTo>
                  <a:pt x="100584" y="1524"/>
                </a:moveTo>
                <a:lnTo>
                  <a:pt x="79248" y="1524"/>
                </a:lnTo>
                <a:lnTo>
                  <a:pt x="80772" y="0"/>
                </a:lnTo>
                <a:lnTo>
                  <a:pt x="100584" y="0"/>
                </a:lnTo>
                <a:lnTo>
                  <a:pt x="100584" y="1524"/>
                </a:lnTo>
                <a:close/>
              </a:path>
              <a:path w="134620" h="312419">
                <a:moveTo>
                  <a:pt x="82296" y="59436"/>
                </a:moveTo>
                <a:lnTo>
                  <a:pt x="60960" y="59436"/>
                </a:lnTo>
                <a:lnTo>
                  <a:pt x="60960" y="54864"/>
                </a:lnTo>
                <a:lnTo>
                  <a:pt x="74676" y="6096"/>
                </a:lnTo>
                <a:lnTo>
                  <a:pt x="74676" y="3048"/>
                </a:lnTo>
                <a:lnTo>
                  <a:pt x="76200" y="1524"/>
                </a:lnTo>
                <a:lnTo>
                  <a:pt x="103632" y="1524"/>
                </a:lnTo>
                <a:lnTo>
                  <a:pt x="103632" y="6096"/>
                </a:lnTo>
                <a:lnTo>
                  <a:pt x="83820" y="56388"/>
                </a:lnTo>
                <a:lnTo>
                  <a:pt x="83820" y="57912"/>
                </a:lnTo>
                <a:lnTo>
                  <a:pt x="82296" y="59436"/>
                </a:lnTo>
                <a:close/>
              </a:path>
              <a:path w="134620" h="312419">
                <a:moveTo>
                  <a:pt x="79248" y="60960"/>
                </a:moveTo>
                <a:lnTo>
                  <a:pt x="64008" y="60960"/>
                </a:lnTo>
                <a:lnTo>
                  <a:pt x="62484" y="59436"/>
                </a:lnTo>
                <a:lnTo>
                  <a:pt x="79248" y="59436"/>
                </a:lnTo>
                <a:lnTo>
                  <a:pt x="79248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677411" y="2807207"/>
            <a:ext cx="449580" cy="230504"/>
            <a:chOff x="3677411" y="2807207"/>
            <a:chExt cx="449580" cy="230504"/>
          </a:xfrm>
        </p:grpSpPr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77411" y="2808732"/>
              <a:ext cx="140208" cy="2286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58768" y="2807207"/>
              <a:ext cx="268223" cy="17068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4229187" y="2724911"/>
            <a:ext cx="681355" cy="253365"/>
            <a:chOff x="4229187" y="2724911"/>
            <a:chExt cx="681355" cy="253365"/>
          </a:xfrm>
        </p:grpSpPr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29187" y="2807207"/>
              <a:ext cx="178220" cy="17068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39412" y="2808731"/>
              <a:ext cx="138684" cy="16916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07052" y="2724911"/>
              <a:ext cx="303180" cy="252984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010911" y="2807207"/>
            <a:ext cx="307752" cy="170688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644395" y="3261359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4849367" y="3208020"/>
            <a:ext cx="463550" cy="147955"/>
            <a:chOff x="4849367" y="3208020"/>
            <a:chExt cx="463550" cy="147955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49367" y="3211067"/>
              <a:ext cx="155448" cy="1447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24627" y="3208020"/>
              <a:ext cx="134112" cy="1478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93792" y="3209544"/>
              <a:ext cx="118872" cy="146304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5533644" y="3144011"/>
            <a:ext cx="413384" cy="212090"/>
            <a:chOff x="5533644" y="3144011"/>
            <a:chExt cx="413384" cy="212090"/>
          </a:xfrm>
        </p:grpSpPr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33644" y="3144011"/>
              <a:ext cx="129540" cy="21183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92140" y="3208019"/>
              <a:ext cx="109728" cy="14782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21680" y="3209543"/>
              <a:ext cx="124968" cy="144780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955292" y="3137916"/>
            <a:ext cx="1083564" cy="56235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99020" y="3208020"/>
            <a:ext cx="411479" cy="147828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3118104" y="3137915"/>
            <a:ext cx="2794000" cy="562610"/>
            <a:chOff x="3118104" y="3137915"/>
            <a:chExt cx="2794000" cy="562610"/>
          </a:xfrm>
        </p:grpSpPr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53155" y="3137915"/>
              <a:ext cx="2758440" cy="5623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18104" y="3502151"/>
              <a:ext cx="124968" cy="14478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65931" y="3500627"/>
              <a:ext cx="152400" cy="147828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182100" y="3145535"/>
            <a:ext cx="387095" cy="262128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021323" y="3137916"/>
            <a:ext cx="1245107" cy="56235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029955" y="3154680"/>
            <a:ext cx="1022604" cy="542543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7345679" y="3430524"/>
            <a:ext cx="622300" cy="269875"/>
            <a:chOff x="7345679" y="3430524"/>
            <a:chExt cx="622300" cy="269875"/>
          </a:xfrm>
        </p:grpSpPr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45679" y="3503676"/>
              <a:ext cx="115824" cy="14478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482839" y="3502152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59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59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59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69707" y="3430524"/>
              <a:ext cx="268224" cy="26974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865363" y="3500628"/>
              <a:ext cx="102108" cy="196596"/>
            </a:xfrm>
            <a:prstGeom prst="rect">
              <a:avLst/>
            </a:prstGeom>
          </p:spPr>
        </p:pic>
      </p:grpSp>
      <p:sp>
        <p:nvSpPr>
          <p:cNvPr id="75" name="object 75"/>
          <p:cNvSpPr/>
          <p:nvPr/>
        </p:nvSpPr>
        <p:spPr>
          <a:xfrm>
            <a:off x="1644395" y="3921252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1937004" y="3796283"/>
            <a:ext cx="600710" cy="218440"/>
            <a:chOff x="1937004" y="3796283"/>
            <a:chExt cx="600710" cy="218440"/>
          </a:xfrm>
        </p:grpSpPr>
        <p:pic>
          <p:nvPicPr>
            <p:cNvPr id="77" name="object 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37004" y="3817619"/>
              <a:ext cx="166116" cy="19507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30552" y="3867911"/>
              <a:ext cx="118872" cy="14630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273808" y="3796283"/>
              <a:ext cx="263652" cy="217932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636520" y="3796283"/>
            <a:ext cx="740663" cy="269748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3470147" y="3866388"/>
            <a:ext cx="361315" cy="147955"/>
            <a:chOff x="3470147" y="3866388"/>
            <a:chExt cx="361315" cy="147955"/>
          </a:xfrm>
        </p:grpSpPr>
        <p:pic>
          <p:nvPicPr>
            <p:cNvPr id="82" name="object 8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470147" y="3866388"/>
              <a:ext cx="274319" cy="14782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770375" y="3867912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915155" y="3866388"/>
            <a:ext cx="271272" cy="147828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296155" y="3817620"/>
            <a:ext cx="144780" cy="19659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491228" y="3817620"/>
            <a:ext cx="146304" cy="195072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4686300" y="3816095"/>
            <a:ext cx="428625" cy="224154"/>
            <a:chOff x="4686300" y="3816095"/>
            <a:chExt cx="428625" cy="224154"/>
          </a:xfrm>
        </p:grpSpPr>
        <p:sp>
          <p:nvSpPr>
            <p:cNvPr id="88" name="object 88"/>
            <p:cNvSpPr/>
            <p:nvPr/>
          </p:nvSpPr>
          <p:spPr>
            <a:xfrm>
              <a:off x="4686300" y="3817619"/>
              <a:ext cx="26034" cy="195580"/>
            </a:xfrm>
            <a:custGeom>
              <a:avLst/>
              <a:gdLst/>
              <a:ahLst/>
              <a:cxnLst/>
              <a:rect l="l" t="t" r="r" b="b"/>
              <a:pathLst>
                <a:path w="26035" h="195579">
                  <a:moveTo>
                    <a:pt x="22860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5" h="195579">
                  <a:moveTo>
                    <a:pt x="24384" y="193548"/>
                  </a:moveTo>
                  <a:lnTo>
                    <a:pt x="1524" y="193548"/>
                  </a:lnTo>
                  <a:lnTo>
                    <a:pt x="0" y="19202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4384" y="1524"/>
                  </a:lnTo>
                  <a:lnTo>
                    <a:pt x="25908" y="3048"/>
                  </a:lnTo>
                  <a:lnTo>
                    <a:pt x="25908" y="192024"/>
                  </a:lnTo>
                  <a:lnTo>
                    <a:pt x="24384" y="193548"/>
                  </a:lnTo>
                  <a:close/>
                </a:path>
                <a:path w="26035" h="195579">
                  <a:moveTo>
                    <a:pt x="21336" y="195072"/>
                  </a:moveTo>
                  <a:lnTo>
                    <a:pt x="4572" y="195072"/>
                  </a:lnTo>
                  <a:lnTo>
                    <a:pt x="3048" y="193548"/>
                  </a:lnTo>
                  <a:lnTo>
                    <a:pt x="22860" y="193548"/>
                  </a:lnTo>
                  <a:lnTo>
                    <a:pt x="21336" y="195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51959" y="3816095"/>
              <a:ext cx="196468" cy="22402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969764" y="3817619"/>
              <a:ext cx="144780" cy="196596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164835" y="3819144"/>
            <a:ext cx="106680" cy="192023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644395" y="4285488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958339" y="4162044"/>
            <a:ext cx="1335024" cy="269748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390900" y="4232148"/>
            <a:ext cx="284988" cy="147828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768916" y="4162044"/>
            <a:ext cx="1039302" cy="269748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4895087" y="4232148"/>
            <a:ext cx="300355" cy="147955"/>
            <a:chOff x="4895087" y="4232148"/>
            <a:chExt cx="300355" cy="147955"/>
          </a:xfrm>
        </p:grpSpPr>
        <p:pic>
          <p:nvPicPr>
            <p:cNvPr id="97" name="object 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895087" y="4233672"/>
              <a:ext cx="124968" cy="1447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42915" y="4232148"/>
              <a:ext cx="152400" cy="147828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283708" y="4162044"/>
            <a:ext cx="1164336" cy="269748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6557772" y="4181855"/>
            <a:ext cx="510540" cy="198120"/>
            <a:chOff x="6557772" y="4181855"/>
            <a:chExt cx="510540" cy="198120"/>
          </a:xfrm>
        </p:grpSpPr>
        <p:pic>
          <p:nvPicPr>
            <p:cNvPr id="101" name="object 10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57772" y="4183380"/>
              <a:ext cx="146304" cy="19507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745351" y="4181855"/>
              <a:ext cx="322961" cy="198120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362443" y="4183379"/>
            <a:ext cx="144780" cy="196596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7164323" y="4183379"/>
            <a:ext cx="146304" cy="195072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7557516" y="4183379"/>
            <a:ext cx="228600" cy="193675"/>
            <a:chOff x="7557516" y="4183379"/>
            <a:chExt cx="228600" cy="193675"/>
          </a:xfrm>
        </p:grpSpPr>
        <p:pic>
          <p:nvPicPr>
            <p:cNvPr id="106" name="object 10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57516" y="4183379"/>
              <a:ext cx="100584" cy="19354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685532" y="4183379"/>
              <a:ext cx="100584" cy="193547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883652" y="4183379"/>
            <a:ext cx="144780" cy="196596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078723" y="4183379"/>
            <a:ext cx="146304" cy="195072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8276843" y="4181855"/>
            <a:ext cx="425450" cy="224154"/>
            <a:chOff x="8276843" y="4181855"/>
            <a:chExt cx="425450" cy="224154"/>
          </a:xfrm>
        </p:grpSpPr>
        <p:sp>
          <p:nvSpPr>
            <p:cNvPr id="111" name="object 111"/>
            <p:cNvSpPr/>
            <p:nvPr/>
          </p:nvSpPr>
          <p:spPr>
            <a:xfrm>
              <a:off x="8276843" y="4183379"/>
              <a:ext cx="26034" cy="195580"/>
            </a:xfrm>
            <a:custGeom>
              <a:avLst/>
              <a:gdLst/>
              <a:ahLst/>
              <a:cxnLst/>
              <a:rect l="l" t="t" r="r" b="b"/>
              <a:pathLst>
                <a:path w="26034" h="195579">
                  <a:moveTo>
                    <a:pt x="22860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4" h="195579">
                  <a:moveTo>
                    <a:pt x="24384" y="193548"/>
                  </a:moveTo>
                  <a:lnTo>
                    <a:pt x="1524" y="193548"/>
                  </a:lnTo>
                  <a:lnTo>
                    <a:pt x="0" y="19202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4384" y="1524"/>
                  </a:lnTo>
                  <a:lnTo>
                    <a:pt x="25908" y="3048"/>
                  </a:lnTo>
                  <a:lnTo>
                    <a:pt x="25908" y="192024"/>
                  </a:lnTo>
                  <a:lnTo>
                    <a:pt x="24384" y="193548"/>
                  </a:lnTo>
                  <a:close/>
                </a:path>
                <a:path w="26034" h="195579">
                  <a:moveTo>
                    <a:pt x="21336" y="195072"/>
                  </a:moveTo>
                  <a:lnTo>
                    <a:pt x="4572" y="195072"/>
                  </a:lnTo>
                  <a:lnTo>
                    <a:pt x="3048" y="193548"/>
                  </a:lnTo>
                  <a:lnTo>
                    <a:pt x="22860" y="193548"/>
                  </a:lnTo>
                  <a:lnTo>
                    <a:pt x="21336" y="195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342501" y="4181855"/>
              <a:ext cx="359537" cy="224028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8752332" y="4184904"/>
            <a:ext cx="106680" cy="192023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208532" y="5049012"/>
            <a:ext cx="86867" cy="88392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1556004" y="4992623"/>
            <a:ext cx="932815" cy="230504"/>
            <a:chOff x="1556004" y="4992623"/>
            <a:chExt cx="932815" cy="230504"/>
          </a:xfrm>
        </p:grpSpPr>
        <p:pic>
          <p:nvPicPr>
            <p:cNvPr id="116" name="object 11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6004" y="4994148"/>
              <a:ext cx="185927" cy="22402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780032" y="4994147"/>
              <a:ext cx="132588" cy="22402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953767" y="4992623"/>
              <a:ext cx="330708" cy="22707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305812" y="4992624"/>
              <a:ext cx="182880" cy="230124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535936" y="4992624"/>
            <a:ext cx="339851" cy="227076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864095" y="5050535"/>
            <a:ext cx="306228" cy="170688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8932253" y="5050535"/>
            <a:ext cx="332143" cy="17068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407652" y="5050535"/>
            <a:ext cx="134112" cy="230123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677668" y="4968239"/>
            <a:ext cx="6106667" cy="65379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31620" y="5394960"/>
            <a:ext cx="134112" cy="167639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1696211" y="5309616"/>
            <a:ext cx="425450" cy="312420"/>
            <a:chOff x="1696211" y="5309616"/>
            <a:chExt cx="425450" cy="312420"/>
          </a:xfrm>
        </p:grpSpPr>
        <p:pic>
          <p:nvPicPr>
            <p:cNvPr id="127" name="object 12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96211" y="5393435"/>
              <a:ext cx="71628" cy="16916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792223" y="5393436"/>
              <a:ext cx="164592" cy="22860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987295" y="5309616"/>
              <a:ext cx="134620" cy="312420"/>
            </a:xfrm>
            <a:custGeom>
              <a:avLst/>
              <a:gdLst/>
              <a:ahLst/>
              <a:cxnLst/>
              <a:rect l="l" t="t" r="r" b="b"/>
              <a:pathLst>
                <a:path w="134619" h="312420">
                  <a:moveTo>
                    <a:pt x="57912" y="109728"/>
                  </a:moveTo>
                  <a:lnTo>
                    <a:pt x="25908" y="109728"/>
                  </a:lnTo>
                  <a:lnTo>
                    <a:pt x="32742" y="103179"/>
                  </a:lnTo>
                  <a:lnTo>
                    <a:pt x="72390" y="82819"/>
                  </a:lnTo>
                  <a:lnTo>
                    <a:pt x="79248" y="82296"/>
                  </a:lnTo>
                  <a:lnTo>
                    <a:pt x="86082" y="82581"/>
                  </a:lnTo>
                  <a:lnTo>
                    <a:pt x="125349" y="106680"/>
                  </a:lnTo>
                  <a:lnTo>
                    <a:pt x="65532" y="106680"/>
                  </a:lnTo>
                  <a:lnTo>
                    <a:pt x="57912" y="109728"/>
                  </a:lnTo>
                  <a:close/>
                </a:path>
                <a:path w="134619" h="312420">
                  <a:moveTo>
                    <a:pt x="22860" y="85344"/>
                  </a:moveTo>
                  <a:lnTo>
                    <a:pt x="3048" y="85344"/>
                  </a:lnTo>
                  <a:lnTo>
                    <a:pt x="4572" y="83820"/>
                  </a:lnTo>
                  <a:lnTo>
                    <a:pt x="21336" y="83820"/>
                  </a:lnTo>
                  <a:lnTo>
                    <a:pt x="22860" y="85344"/>
                  </a:lnTo>
                  <a:close/>
                </a:path>
                <a:path w="134619" h="312420">
                  <a:moveTo>
                    <a:pt x="24384" y="86868"/>
                  </a:moveTo>
                  <a:lnTo>
                    <a:pt x="1524" y="86868"/>
                  </a:lnTo>
                  <a:lnTo>
                    <a:pt x="1524" y="85344"/>
                  </a:lnTo>
                  <a:lnTo>
                    <a:pt x="24384" y="85344"/>
                  </a:lnTo>
                  <a:lnTo>
                    <a:pt x="24384" y="86868"/>
                  </a:lnTo>
                  <a:close/>
                </a:path>
                <a:path w="134619" h="312420">
                  <a:moveTo>
                    <a:pt x="28956" y="248412"/>
                  </a:moveTo>
                  <a:lnTo>
                    <a:pt x="0" y="248412"/>
                  </a:lnTo>
                  <a:lnTo>
                    <a:pt x="0" y="86868"/>
                  </a:lnTo>
                  <a:lnTo>
                    <a:pt x="25908" y="86868"/>
                  </a:lnTo>
                  <a:lnTo>
                    <a:pt x="25908" y="109728"/>
                  </a:lnTo>
                  <a:lnTo>
                    <a:pt x="57912" y="109728"/>
                  </a:lnTo>
                  <a:lnTo>
                    <a:pt x="51816" y="114300"/>
                  </a:lnTo>
                  <a:lnTo>
                    <a:pt x="46101" y="118300"/>
                  </a:lnTo>
                  <a:lnTo>
                    <a:pt x="40386" y="123444"/>
                  </a:lnTo>
                  <a:lnTo>
                    <a:pt x="34671" y="129730"/>
                  </a:lnTo>
                  <a:lnTo>
                    <a:pt x="28956" y="137160"/>
                  </a:lnTo>
                  <a:lnTo>
                    <a:pt x="28956" y="248412"/>
                  </a:lnTo>
                  <a:close/>
                </a:path>
                <a:path w="134619" h="312420">
                  <a:moveTo>
                    <a:pt x="134112" y="309371"/>
                  </a:moveTo>
                  <a:lnTo>
                    <a:pt x="105156" y="309371"/>
                  </a:lnTo>
                  <a:lnTo>
                    <a:pt x="105156" y="138684"/>
                  </a:lnTo>
                  <a:lnTo>
                    <a:pt x="103632" y="132588"/>
                  </a:lnTo>
                  <a:lnTo>
                    <a:pt x="102108" y="128016"/>
                  </a:lnTo>
                  <a:lnTo>
                    <a:pt x="99060" y="123444"/>
                  </a:lnTo>
                  <a:lnTo>
                    <a:pt x="97536" y="118872"/>
                  </a:lnTo>
                  <a:lnTo>
                    <a:pt x="94488" y="114300"/>
                  </a:lnTo>
                  <a:lnTo>
                    <a:pt x="91440" y="111252"/>
                  </a:lnTo>
                  <a:lnTo>
                    <a:pt x="77724" y="106680"/>
                  </a:lnTo>
                  <a:lnTo>
                    <a:pt x="125349" y="106680"/>
                  </a:lnTo>
                  <a:lnTo>
                    <a:pt x="134112" y="150876"/>
                  </a:lnTo>
                  <a:lnTo>
                    <a:pt x="134112" y="309371"/>
                  </a:lnTo>
                  <a:close/>
                </a:path>
                <a:path w="134619" h="312420">
                  <a:moveTo>
                    <a:pt x="27432" y="249936"/>
                  </a:moveTo>
                  <a:lnTo>
                    <a:pt x="1524" y="249936"/>
                  </a:lnTo>
                  <a:lnTo>
                    <a:pt x="1524" y="248412"/>
                  </a:lnTo>
                  <a:lnTo>
                    <a:pt x="27432" y="248412"/>
                  </a:lnTo>
                  <a:lnTo>
                    <a:pt x="27432" y="249936"/>
                  </a:lnTo>
                  <a:close/>
                </a:path>
                <a:path w="134619" h="312420">
                  <a:moveTo>
                    <a:pt x="22860" y="251460"/>
                  </a:moveTo>
                  <a:lnTo>
                    <a:pt x="6096" y="251460"/>
                  </a:lnTo>
                  <a:lnTo>
                    <a:pt x="4572" y="249936"/>
                  </a:lnTo>
                  <a:lnTo>
                    <a:pt x="24384" y="249936"/>
                  </a:lnTo>
                  <a:lnTo>
                    <a:pt x="22860" y="251460"/>
                  </a:lnTo>
                  <a:close/>
                </a:path>
                <a:path w="134619" h="312420">
                  <a:moveTo>
                    <a:pt x="132588" y="310895"/>
                  </a:moveTo>
                  <a:lnTo>
                    <a:pt x="106680" y="310895"/>
                  </a:lnTo>
                  <a:lnTo>
                    <a:pt x="106680" y="309371"/>
                  </a:lnTo>
                  <a:lnTo>
                    <a:pt x="132588" y="309371"/>
                  </a:lnTo>
                  <a:lnTo>
                    <a:pt x="132588" y="310895"/>
                  </a:lnTo>
                  <a:close/>
                </a:path>
                <a:path w="134619" h="312420">
                  <a:moveTo>
                    <a:pt x="128016" y="312419"/>
                  </a:moveTo>
                  <a:lnTo>
                    <a:pt x="111252" y="312419"/>
                  </a:lnTo>
                  <a:lnTo>
                    <a:pt x="109728" y="310895"/>
                  </a:lnTo>
                  <a:lnTo>
                    <a:pt x="129540" y="310895"/>
                  </a:lnTo>
                  <a:lnTo>
                    <a:pt x="128016" y="312419"/>
                  </a:lnTo>
                  <a:close/>
                </a:path>
                <a:path w="134619" h="312420">
                  <a:moveTo>
                    <a:pt x="100584" y="1524"/>
                  </a:moveTo>
                  <a:lnTo>
                    <a:pt x="79248" y="1524"/>
                  </a:lnTo>
                  <a:lnTo>
                    <a:pt x="80772" y="0"/>
                  </a:lnTo>
                  <a:lnTo>
                    <a:pt x="100584" y="0"/>
                  </a:lnTo>
                  <a:lnTo>
                    <a:pt x="100584" y="1524"/>
                  </a:lnTo>
                  <a:close/>
                </a:path>
                <a:path w="134619" h="312420">
                  <a:moveTo>
                    <a:pt x="82296" y="59436"/>
                  </a:moveTo>
                  <a:lnTo>
                    <a:pt x="60960" y="59436"/>
                  </a:lnTo>
                  <a:lnTo>
                    <a:pt x="60960" y="56388"/>
                  </a:lnTo>
                  <a:lnTo>
                    <a:pt x="74676" y="6096"/>
                  </a:lnTo>
                  <a:lnTo>
                    <a:pt x="74676" y="4572"/>
                  </a:lnTo>
                  <a:lnTo>
                    <a:pt x="76200" y="1524"/>
                  </a:lnTo>
                  <a:lnTo>
                    <a:pt x="103632" y="1524"/>
                  </a:lnTo>
                  <a:lnTo>
                    <a:pt x="103632" y="6096"/>
                  </a:lnTo>
                  <a:lnTo>
                    <a:pt x="83820" y="56388"/>
                  </a:lnTo>
                  <a:lnTo>
                    <a:pt x="83820" y="57912"/>
                  </a:lnTo>
                  <a:lnTo>
                    <a:pt x="82296" y="59436"/>
                  </a:lnTo>
                  <a:close/>
                </a:path>
                <a:path w="134619" h="312420">
                  <a:moveTo>
                    <a:pt x="79248" y="60960"/>
                  </a:moveTo>
                  <a:lnTo>
                    <a:pt x="64008" y="60960"/>
                  </a:lnTo>
                  <a:lnTo>
                    <a:pt x="62484" y="59436"/>
                  </a:lnTo>
                  <a:lnTo>
                    <a:pt x="80772" y="59436"/>
                  </a:lnTo>
                  <a:lnTo>
                    <a:pt x="79248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2247900" y="5317236"/>
            <a:ext cx="311150" cy="245745"/>
            <a:chOff x="2247900" y="5317236"/>
            <a:chExt cx="311150" cy="245745"/>
          </a:xfrm>
        </p:grpSpPr>
        <p:pic>
          <p:nvPicPr>
            <p:cNvPr id="131" name="object 1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247900" y="5317236"/>
              <a:ext cx="150876" cy="24536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30780" y="5391911"/>
              <a:ext cx="128016" cy="170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9239" y="1030223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57555" y="355092"/>
                </a:moveTo>
                <a:lnTo>
                  <a:pt x="222503" y="355092"/>
                </a:lnTo>
                <a:lnTo>
                  <a:pt x="217931" y="353568"/>
                </a:lnTo>
                <a:lnTo>
                  <a:pt x="214883" y="353568"/>
                </a:lnTo>
                <a:lnTo>
                  <a:pt x="211835" y="352044"/>
                </a:lnTo>
                <a:lnTo>
                  <a:pt x="208787" y="352044"/>
                </a:lnTo>
                <a:lnTo>
                  <a:pt x="204215" y="347471"/>
                </a:lnTo>
                <a:lnTo>
                  <a:pt x="204215" y="60959"/>
                </a:lnTo>
                <a:lnTo>
                  <a:pt x="71627" y="60959"/>
                </a:lnTo>
                <a:lnTo>
                  <a:pt x="71627" y="347471"/>
                </a:lnTo>
                <a:lnTo>
                  <a:pt x="67055" y="352044"/>
                </a:lnTo>
                <a:lnTo>
                  <a:pt x="64007" y="352044"/>
                </a:lnTo>
                <a:lnTo>
                  <a:pt x="60960" y="353568"/>
                </a:lnTo>
                <a:lnTo>
                  <a:pt x="57911" y="353568"/>
                </a:lnTo>
                <a:lnTo>
                  <a:pt x="53339" y="355092"/>
                </a:lnTo>
                <a:lnTo>
                  <a:pt x="18287" y="355092"/>
                </a:lnTo>
                <a:lnTo>
                  <a:pt x="13715" y="353568"/>
                </a:lnTo>
                <a:lnTo>
                  <a:pt x="10667" y="353568"/>
                </a:lnTo>
                <a:lnTo>
                  <a:pt x="7619" y="352044"/>
                </a:lnTo>
                <a:lnTo>
                  <a:pt x="4571" y="352044"/>
                </a:lnTo>
                <a:lnTo>
                  <a:pt x="0" y="347471"/>
                </a:lnTo>
                <a:lnTo>
                  <a:pt x="0" y="16763"/>
                </a:lnTo>
                <a:lnTo>
                  <a:pt x="3048" y="10667"/>
                </a:lnTo>
                <a:lnTo>
                  <a:pt x="6095" y="6095"/>
                </a:lnTo>
                <a:lnTo>
                  <a:pt x="10667" y="1523"/>
                </a:lnTo>
                <a:lnTo>
                  <a:pt x="16763" y="0"/>
                </a:lnTo>
                <a:lnTo>
                  <a:pt x="259079" y="0"/>
                </a:lnTo>
                <a:lnTo>
                  <a:pt x="265175" y="1523"/>
                </a:lnTo>
                <a:lnTo>
                  <a:pt x="274319" y="10667"/>
                </a:lnTo>
                <a:lnTo>
                  <a:pt x="275843" y="16763"/>
                </a:lnTo>
                <a:lnTo>
                  <a:pt x="275843" y="25907"/>
                </a:lnTo>
                <a:lnTo>
                  <a:pt x="275843" y="347471"/>
                </a:lnTo>
                <a:lnTo>
                  <a:pt x="271271" y="352044"/>
                </a:lnTo>
                <a:lnTo>
                  <a:pt x="268223" y="352044"/>
                </a:lnTo>
                <a:lnTo>
                  <a:pt x="265175" y="353568"/>
                </a:lnTo>
                <a:lnTo>
                  <a:pt x="262127" y="353568"/>
                </a:lnTo>
                <a:lnTo>
                  <a:pt x="257555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2995" y="1115568"/>
            <a:ext cx="215265" cy="274320"/>
          </a:xfrm>
          <a:custGeom>
            <a:avLst/>
            <a:gdLst/>
            <a:ahLst/>
            <a:cxnLst/>
            <a:rect l="l" t="t" r="r" b="b"/>
            <a:pathLst>
              <a:path w="215264" h="274319">
                <a:moveTo>
                  <a:pt x="117347" y="274320"/>
                </a:moveTo>
                <a:lnTo>
                  <a:pt x="102822" y="274010"/>
                </a:lnTo>
                <a:lnTo>
                  <a:pt x="89153" y="272986"/>
                </a:lnTo>
                <a:lnTo>
                  <a:pt x="76628" y="271105"/>
                </a:lnTo>
                <a:lnTo>
                  <a:pt x="65531" y="268224"/>
                </a:lnTo>
                <a:lnTo>
                  <a:pt x="54673" y="265628"/>
                </a:lnTo>
                <a:lnTo>
                  <a:pt x="16573" y="242697"/>
                </a:lnTo>
                <a:lnTo>
                  <a:pt x="547" y="207621"/>
                </a:lnTo>
                <a:lnTo>
                  <a:pt x="0" y="192024"/>
                </a:lnTo>
                <a:lnTo>
                  <a:pt x="3047" y="176784"/>
                </a:lnTo>
                <a:lnTo>
                  <a:pt x="12191" y="158496"/>
                </a:lnTo>
                <a:lnTo>
                  <a:pt x="16764" y="152400"/>
                </a:lnTo>
                <a:lnTo>
                  <a:pt x="21335" y="147828"/>
                </a:lnTo>
                <a:lnTo>
                  <a:pt x="28955" y="143256"/>
                </a:lnTo>
                <a:lnTo>
                  <a:pt x="35052" y="138684"/>
                </a:lnTo>
                <a:lnTo>
                  <a:pt x="41147" y="135636"/>
                </a:lnTo>
                <a:lnTo>
                  <a:pt x="50291" y="132588"/>
                </a:lnTo>
                <a:lnTo>
                  <a:pt x="35052" y="126492"/>
                </a:lnTo>
                <a:lnTo>
                  <a:pt x="30479" y="121920"/>
                </a:lnTo>
                <a:lnTo>
                  <a:pt x="24383" y="118872"/>
                </a:lnTo>
                <a:lnTo>
                  <a:pt x="18288" y="109728"/>
                </a:lnTo>
                <a:lnTo>
                  <a:pt x="13715" y="105156"/>
                </a:lnTo>
                <a:lnTo>
                  <a:pt x="12191" y="100584"/>
                </a:lnTo>
                <a:lnTo>
                  <a:pt x="10667" y="94488"/>
                </a:lnTo>
                <a:lnTo>
                  <a:pt x="9143" y="89916"/>
                </a:lnTo>
                <a:lnTo>
                  <a:pt x="7619" y="83820"/>
                </a:lnTo>
                <a:lnTo>
                  <a:pt x="7619" y="76200"/>
                </a:lnTo>
                <a:lnTo>
                  <a:pt x="19216" y="38909"/>
                </a:lnTo>
                <a:lnTo>
                  <a:pt x="53720" y="12001"/>
                </a:lnTo>
                <a:lnTo>
                  <a:pt x="95821" y="1333"/>
                </a:lnTo>
                <a:lnTo>
                  <a:pt x="121919" y="0"/>
                </a:lnTo>
                <a:lnTo>
                  <a:pt x="128777" y="23"/>
                </a:lnTo>
                <a:lnTo>
                  <a:pt x="135635" y="190"/>
                </a:lnTo>
                <a:lnTo>
                  <a:pt x="142493" y="642"/>
                </a:lnTo>
                <a:lnTo>
                  <a:pt x="149351" y="1524"/>
                </a:lnTo>
                <a:lnTo>
                  <a:pt x="156971" y="3048"/>
                </a:lnTo>
                <a:lnTo>
                  <a:pt x="166115" y="4572"/>
                </a:lnTo>
                <a:lnTo>
                  <a:pt x="173735" y="7620"/>
                </a:lnTo>
                <a:lnTo>
                  <a:pt x="188975" y="10667"/>
                </a:lnTo>
                <a:lnTo>
                  <a:pt x="195071" y="13716"/>
                </a:lnTo>
                <a:lnTo>
                  <a:pt x="204215" y="16764"/>
                </a:lnTo>
                <a:lnTo>
                  <a:pt x="205739" y="18288"/>
                </a:lnTo>
                <a:lnTo>
                  <a:pt x="207263" y="21336"/>
                </a:lnTo>
                <a:lnTo>
                  <a:pt x="208787" y="21336"/>
                </a:lnTo>
                <a:lnTo>
                  <a:pt x="208787" y="22860"/>
                </a:lnTo>
                <a:lnTo>
                  <a:pt x="210311" y="24384"/>
                </a:lnTo>
                <a:lnTo>
                  <a:pt x="210311" y="28955"/>
                </a:lnTo>
                <a:lnTo>
                  <a:pt x="211835" y="30479"/>
                </a:lnTo>
                <a:lnTo>
                  <a:pt x="211835" y="51816"/>
                </a:lnTo>
                <a:lnTo>
                  <a:pt x="114299" y="51816"/>
                </a:lnTo>
                <a:lnTo>
                  <a:pt x="106679" y="53340"/>
                </a:lnTo>
                <a:lnTo>
                  <a:pt x="74675" y="77724"/>
                </a:lnTo>
                <a:lnTo>
                  <a:pt x="74675" y="85344"/>
                </a:lnTo>
                <a:lnTo>
                  <a:pt x="108203" y="109728"/>
                </a:lnTo>
                <a:lnTo>
                  <a:pt x="167639" y="109728"/>
                </a:lnTo>
                <a:lnTo>
                  <a:pt x="169163" y="111252"/>
                </a:lnTo>
                <a:lnTo>
                  <a:pt x="170687" y="111252"/>
                </a:lnTo>
                <a:lnTo>
                  <a:pt x="172211" y="112776"/>
                </a:lnTo>
                <a:lnTo>
                  <a:pt x="172211" y="114300"/>
                </a:lnTo>
                <a:lnTo>
                  <a:pt x="173735" y="115824"/>
                </a:lnTo>
                <a:lnTo>
                  <a:pt x="175259" y="118872"/>
                </a:lnTo>
                <a:lnTo>
                  <a:pt x="175259" y="147828"/>
                </a:lnTo>
                <a:lnTo>
                  <a:pt x="173735" y="149352"/>
                </a:lnTo>
                <a:lnTo>
                  <a:pt x="172211" y="152400"/>
                </a:lnTo>
                <a:lnTo>
                  <a:pt x="172211" y="153924"/>
                </a:lnTo>
                <a:lnTo>
                  <a:pt x="170687" y="155448"/>
                </a:lnTo>
                <a:lnTo>
                  <a:pt x="169163" y="155448"/>
                </a:lnTo>
                <a:lnTo>
                  <a:pt x="167639" y="156972"/>
                </a:lnTo>
                <a:lnTo>
                  <a:pt x="111251" y="156972"/>
                </a:lnTo>
                <a:lnTo>
                  <a:pt x="103631" y="158496"/>
                </a:lnTo>
                <a:lnTo>
                  <a:pt x="70103" y="184404"/>
                </a:lnTo>
                <a:lnTo>
                  <a:pt x="70103" y="193548"/>
                </a:lnTo>
                <a:lnTo>
                  <a:pt x="102107" y="217932"/>
                </a:lnTo>
                <a:lnTo>
                  <a:pt x="107227" y="219051"/>
                </a:lnTo>
                <a:lnTo>
                  <a:pt x="113347" y="220027"/>
                </a:lnTo>
                <a:lnTo>
                  <a:pt x="120324" y="220718"/>
                </a:lnTo>
                <a:lnTo>
                  <a:pt x="128015" y="220980"/>
                </a:lnTo>
                <a:lnTo>
                  <a:pt x="214883" y="220980"/>
                </a:lnTo>
                <a:lnTo>
                  <a:pt x="214883" y="242316"/>
                </a:lnTo>
                <a:lnTo>
                  <a:pt x="213359" y="245364"/>
                </a:lnTo>
                <a:lnTo>
                  <a:pt x="213359" y="248412"/>
                </a:lnTo>
                <a:lnTo>
                  <a:pt x="211835" y="249936"/>
                </a:lnTo>
                <a:lnTo>
                  <a:pt x="211835" y="251460"/>
                </a:lnTo>
                <a:lnTo>
                  <a:pt x="208787" y="254508"/>
                </a:lnTo>
                <a:lnTo>
                  <a:pt x="196595" y="260604"/>
                </a:lnTo>
                <a:lnTo>
                  <a:pt x="190499" y="262128"/>
                </a:lnTo>
                <a:lnTo>
                  <a:pt x="182879" y="265176"/>
                </a:lnTo>
                <a:lnTo>
                  <a:pt x="173735" y="266700"/>
                </a:lnTo>
                <a:lnTo>
                  <a:pt x="167735" y="268724"/>
                </a:lnTo>
                <a:lnTo>
                  <a:pt x="161162" y="270319"/>
                </a:lnTo>
                <a:lnTo>
                  <a:pt x="124444" y="274296"/>
                </a:lnTo>
                <a:lnTo>
                  <a:pt x="117347" y="274320"/>
                </a:lnTo>
                <a:close/>
              </a:path>
              <a:path w="215264" h="274319">
                <a:moveTo>
                  <a:pt x="207263" y="73152"/>
                </a:moveTo>
                <a:lnTo>
                  <a:pt x="201167" y="73152"/>
                </a:lnTo>
                <a:lnTo>
                  <a:pt x="198119" y="71628"/>
                </a:lnTo>
                <a:lnTo>
                  <a:pt x="193547" y="70104"/>
                </a:lnTo>
                <a:lnTo>
                  <a:pt x="188975" y="67056"/>
                </a:lnTo>
                <a:lnTo>
                  <a:pt x="184403" y="65532"/>
                </a:lnTo>
                <a:lnTo>
                  <a:pt x="176783" y="62484"/>
                </a:lnTo>
                <a:lnTo>
                  <a:pt x="170687" y="59436"/>
                </a:lnTo>
                <a:lnTo>
                  <a:pt x="163067" y="57912"/>
                </a:lnTo>
                <a:lnTo>
                  <a:pt x="153923" y="54864"/>
                </a:lnTo>
                <a:lnTo>
                  <a:pt x="146804" y="53744"/>
                </a:lnTo>
                <a:lnTo>
                  <a:pt x="139255" y="52768"/>
                </a:lnTo>
                <a:lnTo>
                  <a:pt x="131421" y="52077"/>
                </a:lnTo>
                <a:lnTo>
                  <a:pt x="123443" y="51816"/>
                </a:lnTo>
                <a:lnTo>
                  <a:pt x="211835" y="51816"/>
                </a:lnTo>
                <a:lnTo>
                  <a:pt x="211835" y="64008"/>
                </a:lnTo>
                <a:lnTo>
                  <a:pt x="210311" y="67056"/>
                </a:lnTo>
                <a:lnTo>
                  <a:pt x="210311" y="68580"/>
                </a:lnTo>
                <a:lnTo>
                  <a:pt x="208787" y="70104"/>
                </a:lnTo>
                <a:lnTo>
                  <a:pt x="208787" y="71628"/>
                </a:lnTo>
                <a:lnTo>
                  <a:pt x="207263" y="71628"/>
                </a:lnTo>
                <a:lnTo>
                  <a:pt x="207263" y="73152"/>
                </a:lnTo>
                <a:close/>
              </a:path>
              <a:path w="215264" h="274319">
                <a:moveTo>
                  <a:pt x="214883" y="220980"/>
                </a:moveTo>
                <a:lnTo>
                  <a:pt x="128015" y="220980"/>
                </a:lnTo>
                <a:lnTo>
                  <a:pt x="135993" y="220718"/>
                </a:lnTo>
                <a:lnTo>
                  <a:pt x="143827" y="220027"/>
                </a:lnTo>
                <a:lnTo>
                  <a:pt x="151376" y="219051"/>
                </a:lnTo>
                <a:lnTo>
                  <a:pt x="167639" y="216408"/>
                </a:lnTo>
                <a:lnTo>
                  <a:pt x="175259" y="213360"/>
                </a:lnTo>
                <a:lnTo>
                  <a:pt x="182879" y="211836"/>
                </a:lnTo>
                <a:lnTo>
                  <a:pt x="188975" y="208788"/>
                </a:lnTo>
                <a:lnTo>
                  <a:pt x="193547" y="205740"/>
                </a:lnTo>
                <a:lnTo>
                  <a:pt x="202691" y="202692"/>
                </a:lnTo>
                <a:lnTo>
                  <a:pt x="205739" y="201168"/>
                </a:lnTo>
                <a:lnTo>
                  <a:pt x="210311" y="201168"/>
                </a:lnTo>
                <a:lnTo>
                  <a:pt x="213359" y="204216"/>
                </a:lnTo>
                <a:lnTo>
                  <a:pt x="213359" y="205740"/>
                </a:lnTo>
                <a:lnTo>
                  <a:pt x="214883" y="207264"/>
                </a:lnTo>
                <a:lnTo>
                  <a:pt x="214883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8172" y="1115568"/>
            <a:ext cx="248920" cy="367665"/>
          </a:xfrm>
          <a:custGeom>
            <a:avLst/>
            <a:gdLst/>
            <a:ahLst/>
            <a:cxnLst/>
            <a:rect l="l" t="t" r="r" b="b"/>
            <a:pathLst>
              <a:path w="248919" h="367665">
                <a:moveTo>
                  <a:pt x="67056" y="361188"/>
                </a:moveTo>
                <a:lnTo>
                  <a:pt x="1524" y="361188"/>
                </a:lnTo>
                <a:lnTo>
                  <a:pt x="0" y="359664"/>
                </a:lnTo>
                <a:lnTo>
                  <a:pt x="54" y="135636"/>
                </a:lnTo>
                <a:lnTo>
                  <a:pt x="4500" y="93654"/>
                </a:lnTo>
                <a:lnTo>
                  <a:pt x="17335" y="56959"/>
                </a:lnTo>
                <a:lnTo>
                  <a:pt x="48577" y="21717"/>
                </a:lnTo>
                <a:lnTo>
                  <a:pt x="82986" y="5143"/>
                </a:lnTo>
                <a:lnTo>
                  <a:pt x="126492" y="0"/>
                </a:lnTo>
                <a:lnTo>
                  <a:pt x="141041" y="571"/>
                </a:lnTo>
                <a:lnTo>
                  <a:pt x="179832" y="9144"/>
                </a:lnTo>
                <a:lnTo>
                  <a:pt x="217932" y="33528"/>
                </a:lnTo>
                <a:lnTo>
                  <a:pt x="232692" y="56388"/>
                </a:lnTo>
                <a:lnTo>
                  <a:pt x="114300" y="56388"/>
                </a:lnTo>
                <a:lnTo>
                  <a:pt x="105156" y="57912"/>
                </a:lnTo>
                <a:lnTo>
                  <a:pt x="99060" y="62484"/>
                </a:lnTo>
                <a:lnTo>
                  <a:pt x="91440" y="67056"/>
                </a:lnTo>
                <a:lnTo>
                  <a:pt x="85344" y="71628"/>
                </a:lnTo>
                <a:lnTo>
                  <a:pt x="70508" y="112275"/>
                </a:lnTo>
                <a:lnTo>
                  <a:pt x="68580" y="135636"/>
                </a:lnTo>
                <a:lnTo>
                  <a:pt x="68580" y="193548"/>
                </a:lnTo>
                <a:lnTo>
                  <a:pt x="101369" y="214717"/>
                </a:lnTo>
                <a:lnTo>
                  <a:pt x="123444" y="217932"/>
                </a:lnTo>
                <a:lnTo>
                  <a:pt x="232681" y="217932"/>
                </a:lnTo>
                <a:lnTo>
                  <a:pt x="231648" y="220218"/>
                </a:lnTo>
                <a:lnTo>
                  <a:pt x="225361" y="230457"/>
                </a:lnTo>
                <a:lnTo>
                  <a:pt x="217932" y="239268"/>
                </a:lnTo>
                <a:lnTo>
                  <a:pt x="210526" y="247816"/>
                </a:lnTo>
                <a:lnTo>
                  <a:pt x="206309" y="251460"/>
                </a:lnTo>
                <a:lnTo>
                  <a:pt x="67056" y="251460"/>
                </a:lnTo>
                <a:lnTo>
                  <a:pt x="67056" y="262128"/>
                </a:lnTo>
                <a:lnTo>
                  <a:pt x="68580" y="266700"/>
                </a:lnTo>
                <a:lnTo>
                  <a:pt x="68580" y="359664"/>
                </a:lnTo>
                <a:lnTo>
                  <a:pt x="67056" y="361188"/>
                </a:lnTo>
                <a:close/>
              </a:path>
              <a:path w="248919" h="367665">
                <a:moveTo>
                  <a:pt x="232681" y="217932"/>
                </a:moveTo>
                <a:lnTo>
                  <a:pt x="132588" y="217932"/>
                </a:lnTo>
                <a:lnTo>
                  <a:pt x="141732" y="216408"/>
                </a:lnTo>
                <a:lnTo>
                  <a:pt x="147828" y="211836"/>
                </a:lnTo>
                <a:lnTo>
                  <a:pt x="172307" y="178165"/>
                </a:lnTo>
                <a:lnTo>
                  <a:pt x="176784" y="138684"/>
                </a:lnTo>
                <a:lnTo>
                  <a:pt x="176522" y="129801"/>
                </a:lnTo>
                <a:lnTo>
                  <a:pt x="170307" y="91630"/>
                </a:lnTo>
                <a:lnTo>
                  <a:pt x="164592" y="79248"/>
                </a:lnTo>
                <a:lnTo>
                  <a:pt x="161544" y="71628"/>
                </a:lnTo>
                <a:lnTo>
                  <a:pt x="123444" y="56388"/>
                </a:lnTo>
                <a:lnTo>
                  <a:pt x="232692" y="56388"/>
                </a:lnTo>
                <a:lnTo>
                  <a:pt x="246316" y="103632"/>
                </a:lnTo>
                <a:lnTo>
                  <a:pt x="248412" y="135636"/>
                </a:lnTo>
                <a:lnTo>
                  <a:pt x="247864" y="152233"/>
                </a:lnTo>
                <a:lnTo>
                  <a:pt x="246316" y="167830"/>
                </a:lnTo>
                <a:lnTo>
                  <a:pt x="243911" y="182570"/>
                </a:lnTo>
                <a:lnTo>
                  <a:pt x="240792" y="196596"/>
                </a:lnTo>
                <a:lnTo>
                  <a:pt x="236791" y="208835"/>
                </a:lnTo>
                <a:lnTo>
                  <a:pt x="232681" y="217932"/>
                </a:lnTo>
                <a:close/>
              </a:path>
              <a:path w="248919" h="367665">
                <a:moveTo>
                  <a:pt x="134112" y="274319"/>
                </a:moveTo>
                <a:lnTo>
                  <a:pt x="121920" y="274319"/>
                </a:lnTo>
                <a:lnTo>
                  <a:pt x="115824" y="272795"/>
                </a:lnTo>
                <a:lnTo>
                  <a:pt x="109728" y="272795"/>
                </a:lnTo>
                <a:lnTo>
                  <a:pt x="97536" y="269748"/>
                </a:lnTo>
                <a:lnTo>
                  <a:pt x="92964" y="266700"/>
                </a:lnTo>
                <a:lnTo>
                  <a:pt x="86868" y="265176"/>
                </a:lnTo>
                <a:lnTo>
                  <a:pt x="80772" y="262128"/>
                </a:lnTo>
                <a:lnTo>
                  <a:pt x="71628" y="256031"/>
                </a:lnTo>
                <a:lnTo>
                  <a:pt x="67056" y="251460"/>
                </a:lnTo>
                <a:lnTo>
                  <a:pt x="206309" y="251460"/>
                </a:lnTo>
                <a:lnTo>
                  <a:pt x="172045" y="269176"/>
                </a:lnTo>
                <a:lnTo>
                  <a:pt x="147518" y="273748"/>
                </a:lnTo>
                <a:lnTo>
                  <a:pt x="134112" y="274319"/>
                </a:lnTo>
                <a:close/>
              </a:path>
              <a:path w="248919" h="367665">
                <a:moveTo>
                  <a:pt x="59436" y="365760"/>
                </a:moveTo>
                <a:lnTo>
                  <a:pt x="10668" y="365760"/>
                </a:lnTo>
                <a:lnTo>
                  <a:pt x="4572" y="362712"/>
                </a:lnTo>
                <a:lnTo>
                  <a:pt x="3048" y="361188"/>
                </a:lnTo>
                <a:lnTo>
                  <a:pt x="65532" y="361188"/>
                </a:lnTo>
                <a:lnTo>
                  <a:pt x="62484" y="364236"/>
                </a:lnTo>
                <a:lnTo>
                  <a:pt x="59436" y="365760"/>
                </a:lnTo>
                <a:close/>
              </a:path>
              <a:path w="248919" h="367665">
                <a:moveTo>
                  <a:pt x="47244" y="367284"/>
                </a:moveTo>
                <a:lnTo>
                  <a:pt x="22860" y="367284"/>
                </a:lnTo>
                <a:lnTo>
                  <a:pt x="18288" y="365760"/>
                </a:lnTo>
                <a:lnTo>
                  <a:pt x="51816" y="365760"/>
                </a:lnTo>
                <a:lnTo>
                  <a:pt x="47244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1448" y="1115567"/>
            <a:ext cx="701040" cy="367665"/>
          </a:xfrm>
          <a:custGeom>
            <a:avLst/>
            <a:gdLst/>
            <a:ahLst/>
            <a:cxnLst/>
            <a:rect l="l" t="t" r="r" b="b"/>
            <a:pathLst>
              <a:path w="701039" h="367665">
                <a:moveTo>
                  <a:pt x="126492" y="231648"/>
                </a:moveTo>
                <a:lnTo>
                  <a:pt x="124968" y="227076"/>
                </a:lnTo>
                <a:lnTo>
                  <a:pt x="124968" y="219456"/>
                </a:lnTo>
                <a:lnTo>
                  <a:pt x="123444" y="216408"/>
                </a:lnTo>
                <a:lnTo>
                  <a:pt x="123444" y="214884"/>
                </a:lnTo>
                <a:lnTo>
                  <a:pt x="120396" y="211836"/>
                </a:lnTo>
                <a:lnTo>
                  <a:pt x="115824" y="211836"/>
                </a:lnTo>
                <a:lnTo>
                  <a:pt x="114300" y="213360"/>
                </a:lnTo>
                <a:lnTo>
                  <a:pt x="112776" y="213360"/>
                </a:lnTo>
                <a:lnTo>
                  <a:pt x="109728" y="214884"/>
                </a:lnTo>
                <a:lnTo>
                  <a:pt x="106680" y="214884"/>
                </a:lnTo>
                <a:lnTo>
                  <a:pt x="103632" y="216408"/>
                </a:lnTo>
                <a:lnTo>
                  <a:pt x="88392" y="216408"/>
                </a:lnTo>
                <a:lnTo>
                  <a:pt x="85344" y="214884"/>
                </a:lnTo>
                <a:lnTo>
                  <a:pt x="80772" y="213360"/>
                </a:lnTo>
                <a:lnTo>
                  <a:pt x="77724" y="211836"/>
                </a:lnTo>
                <a:lnTo>
                  <a:pt x="74676" y="208788"/>
                </a:lnTo>
                <a:lnTo>
                  <a:pt x="71628" y="202692"/>
                </a:lnTo>
                <a:lnTo>
                  <a:pt x="68580" y="193548"/>
                </a:lnTo>
                <a:lnTo>
                  <a:pt x="68580" y="13716"/>
                </a:lnTo>
                <a:lnTo>
                  <a:pt x="65532" y="10668"/>
                </a:lnTo>
                <a:lnTo>
                  <a:pt x="65532" y="9144"/>
                </a:lnTo>
                <a:lnTo>
                  <a:pt x="62484" y="7620"/>
                </a:lnTo>
                <a:lnTo>
                  <a:pt x="60960" y="7620"/>
                </a:lnTo>
                <a:lnTo>
                  <a:pt x="57912" y="6096"/>
                </a:lnTo>
                <a:lnTo>
                  <a:pt x="54864" y="6096"/>
                </a:lnTo>
                <a:lnTo>
                  <a:pt x="50292" y="4572"/>
                </a:lnTo>
                <a:lnTo>
                  <a:pt x="16764" y="4572"/>
                </a:lnTo>
                <a:lnTo>
                  <a:pt x="12192" y="6096"/>
                </a:lnTo>
                <a:lnTo>
                  <a:pt x="9144" y="6096"/>
                </a:lnTo>
                <a:lnTo>
                  <a:pt x="6096" y="7620"/>
                </a:lnTo>
                <a:lnTo>
                  <a:pt x="3048" y="7620"/>
                </a:lnTo>
                <a:lnTo>
                  <a:pt x="1524" y="9144"/>
                </a:lnTo>
                <a:lnTo>
                  <a:pt x="1524" y="10668"/>
                </a:lnTo>
                <a:lnTo>
                  <a:pt x="0" y="12192"/>
                </a:lnTo>
                <a:lnTo>
                  <a:pt x="0" y="184404"/>
                </a:lnTo>
                <a:lnTo>
                  <a:pt x="254" y="195529"/>
                </a:lnTo>
                <a:lnTo>
                  <a:pt x="8763" y="240220"/>
                </a:lnTo>
                <a:lnTo>
                  <a:pt x="41148" y="269748"/>
                </a:lnTo>
                <a:lnTo>
                  <a:pt x="76200" y="274320"/>
                </a:lnTo>
                <a:lnTo>
                  <a:pt x="89916" y="274320"/>
                </a:lnTo>
                <a:lnTo>
                  <a:pt x="94488" y="272796"/>
                </a:lnTo>
                <a:lnTo>
                  <a:pt x="99060" y="272796"/>
                </a:lnTo>
                <a:lnTo>
                  <a:pt x="102108" y="271272"/>
                </a:lnTo>
                <a:lnTo>
                  <a:pt x="106680" y="271272"/>
                </a:lnTo>
                <a:lnTo>
                  <a:pt x="115824" y="266700"/>
                </a:lnTo>
                <a:lnTo>
                  <a:pt x="118872" y="266700"/>
                </a:lnTo>
                <a:lnTo>
                  <a:pt x="120396" y="263652"/>
                </a:lnTo>
                <a:lnTo>
                  <a:pt x="123444" y="260604"/>
                </a:lnTo>
                <a:lnTo>
                  <a:pt x="124968" y="256032"/>
                </a:lnTo>
                <a:lnTo>
                  <a:pt x="124968" y="251460"/>
                </a:lnTo>
                <a:lnTo>
                  <a:pt x="126492" y="245364"/>
                </a:lnTo>
                <a:lnTo>
                  <a:pt x="126492" y="231648"/>
                </a:lnTo>
                <a:close/>
              </a:path>
              <a:path w="701039" h="367665">
                <a:moveTo>
                  <a:pt x="408241" y="128955"/>
                </a:moveTo>
                <a:lnTo>
                  <a:pt x="403923" y="90614"/>
                </a:lnTo>
                <a:lnTo>
                  <a:pt x="391655" y="54102"/>
                </a:lnTo>
                <a:lnTo>
                  <a:pt x="359841" y="19812"/>
                </a:lnTo>
                <a:lnTo>
                  <a:pt x="338239" y="9131"/>
                </a:lnTo>
                <a:lnTo>
                  <a:pt x="338239" y="140208"/>
                </a:lnTo>
                <a:lnTo>
                  <a:pt x="338061" y="146926"/>
                </a:lnTo>
                <a:lnTo>
                  <a:pt x="330314" y="186309"/>
                </a:lnTo>
                <a:lnTo>
                  <a:pt x="304787" y="213360"/>
                </a:lnTo>
                <a:lnTo>
                  <a:pt x="298792" y="216242"/>
                </a:lnTo>
                <a:lnTo>
                  <a:pt x="292214" y="218122"/>
                </a:lnTo>
                <a:lnTo>
                  <a:pt x="285076" y="219151"/>
                </a:lnTo>
                <a:lnTo>
                  <a:pt x="277355" y="219456"/>
                </a:lnTo>
                <a:lnTo>
                  <a:pt x="269405" y="219151"/>
                </a:lnTo>
                <a:lnTo>
                  <a:pt x="230111" y="196596"/>
                </a:lnTo>
                <a:lnTo>
                  <a:pt x="218871" y="154305"/>
                </a:lnTo>
                <a:lnTo>
                  <a:pt x="218008" y="134112"/>
                </a:lnTo>
                <a:lnTo>
                  <a:pt x="218186" y="127406"/>
                </a:lnTo>
                <a:lnTo>
                  <a:pt x="226491" y="88582"/>
                </a:lnTo>
                <a:lnTo>
                  <a:pt x="251447" y="60960"/>
                </a:lnTo>
                <a:lnTo>
                  <a:pt x="257454" y="58089"/>
                </a:lnTo>
                <a:lnTo>
                  <a:pt x="264020" y="56197"/>
                </a:lnTo>
                <a:lnTo>
                  <a:pt x="271170" y="55181"/>
                </a:lnTo>
                <a:lnTo>
                  <a:pt x="278879" y="54864"/>
                </a:lnTo>
                <a:lnTo>
                  <a:pt x="286842" y="55181"/>
                </a:lnTo>
                <a:lnTo>
                  <a:pt x="322414" y="73825"/>
                </a:lnTo>
                <a:lnTo>
                  <a:pt x="336397" y="112522"/>
                </a:lnTo>
                <a:lnTo>
                  <a:pt x="338239" y="140208"/>
                </a:lnTo>
                <a:lnTo>
                  <a:pt x="338239" y="9131"/>
                </a:lnTo>
                <a:lnTo>
                  <a:pt x="325412" y="5143"/>
                </a:lnTo>
                <a:lnTo>
                  <a:pt x="311645" y="2286"/>
                </a:lnTo>
                <a:lnTo>
                  <a:pt x="296748" y="571"/>
                </a:lnTo>
                <a:lnTo>
                  <a:pt x="280403" y="0"/>
                </a:lnTo>
                <a:lnTo>
                  <a:pt x="264718" y="596"/>
                </a:lnTo>
                <a:lnTo>
                  <a:pt x="222491" y="10668"/>
                </a:lnTo>
                <a:lnTo>
                  <a:pt x="181343" y="38100"/>
                </a:lnTo>
                <a:lnTo>
                  <a:pt x="160566" y="70040"/>
                </a:lnTo>
                <a:lnTo>
                  <a:pt x="149910" y="110109"/>
                </a:lnTo>
                <a:lnTo>
                  <a:pt x="147929" y="137160"/>
                </a:lnTo>
                <a:lnTo>
                  <a:pt x="148031" y="146024"/>
                </a:lnTo>
                <a:lnTo>
                  <a:pt x="155435" y="196596"/>
                </a:lnTo>
                <a:lnTo>
                  <a:pt x="178295" y="239268"/>
                </a:lnTo>
                <a:lnTo>
                  <a:pt x="219443" y="265176"/>
                </a:lnTo>
                <a:lnTo>
                  <a:pt x="259524" y="273748"/>
                </a:lnTo>
                <a:lnTo>
                  <a:pt x="275831" y="274320"/>
                </a:lnTo>
                <a:lnTo>
                  <a:pt x="291528" y="273735"/>
                </a:lnTo>
                <a:lnTo>
                  <a:pt x="333743" y="263652"/>
                </a:lnTo>
                <a:lnTo>
                  <a:pt x="374891" y="236220"/>
                </a:lnTo>
                <a:lnTo>
                  <a:pt x="395897" y="204076"/>
                </a:lnTo>
                <a:lnTo>
                  <a:pt x="406323" y="164211"/>
                </a:lnTo>
                <a:lnTo>
                  <a:pt x="408216" y="140208"/>
                </a:lnTo>
                <a:lnTo>
                  <a:pt x="408241" y="128955"/>
                </a:lnTo>
                <a:close/>
              </a:path>
              <a:path w="701039" h="367665">
                <a:moveTo>
                  <a:pt x="701027" y="135636"/>
                </a:moveTo>
                <a:lnTo>
                  <a:pt x="695883" y="89344"/>
                </a:lnTo>
                <a:lnTo>
                  <a:pt x="682739" y="53149"/>
                </a:lnTo>
                <a:lnTo>
                  <a:pt x="651687" y="19050"/>
                </a:lnTo>
                <a:lnTo>
                  <a:pt x="629399" y="8636"/>
                </a:lnTo>
                <a:lnTo>
                  <a:pt x="629399" y="138684"/>
                </a:lnTo>
                <a:lnTo>
                  <a:pt x="629145" y="147548"/>
                </a:lnTo>
                <a:lnTo>
                  <a:pt x="620356" y="190842"/>
                </a:lnTo>
                <a:lnTo>
                  <a:pt x="588632" y="216598"/>
                </a:lnTo>
                <a:lnTo>
                  <a:pt x="574535" y="217932"/>
                </a:lnTo>
                <a:lnTo>
                  <a:pt x="567677" y="217627"/>
                </a:lnTo>
                <a:lnTo>
                  <a:pt x="526961" y="198983"/>
                </a:lnTo>
                <a:lnTo>
                  <a:pt x="521195" y="193548"/>
                </a:lnTo>
                <a:lnTo>
                  <a:pt x="521246" y="127660"/>
                </a:lnTo>
                <a:lnTo>
                  <a:pt x="521576" y="119824"/>
                </a:lnTo>
                <a:lnTo>
                  <a:pt x="522490" y="112280"/>
                </a:lnTo>
                <a:lnTo>
                  <a:pt x="524243" y="105156"/>
                </a:lnTo>
                <a:lnTo>
                  <a:pt x="525678" y="97688"/>
                </a:lnTo>
                <a:lnTo>
                  <a:pt x="550151" y="62484"/>
                </a:lnTo>
                <a:lnTo>
                  <a:pt x="576059" y="56388"/>
                </a:lnTo>
                <a:lnTo>
                  <a:pt x="585203" y="56388"/>
                </a:lnTo>
                <a:lnTo>
                  <a:pt x="594347" y="57912"/>
                </a:lnTo>
                <a:lnTo>
                  <a:pt x="600443" y="62484"/>
                </a:lnTo>
                <a:lnTo>
                  <a:pt x="608063" y="67056"/>
                </a:lnTo>
                <a:lnTo>
                  <a:pt x="626351" y="105156"/>
                </a:lnTo>
                <a:lnTo>
                  <a:pt x="629399" y="138684"/>
                </a:lnTo>
                <a:lnTo>
                  <a:pt x="629399" y="8636"/>
                </a:lnTo>
                <a:lnTo>
                  <a:pt x="619188" y="5143"/>
                </a:lnTo>
                <a:lnTo>
                  <a:pt x="606729" y="2286"/>
                </a:lnTo>
                <a:lnTo>
                  <a:pt x="593420" y="571"/>
                </a:lnTo>
                <a:lnTo>
                  <a:pt x="579107" y="0"/>
                </a:lnTo>
                <a:lnTo>
                  <a:pt x="562800" y="571"/>
                </a:lnTo>
                <a:lnTo>
                  <a:pt x="522719" y="9144"/>
                </a:lnTo>
                <a:lnTo>
                  <a:pt x="483095" y="36576"/>
                </a:lnTo>
                <a:lnTo>
                  <a:pt x="460235" y="80772"/>
                </a:lnTo>
                <a:lnTo>
                  <a:pt x="452958" y="121716"/>
                </a:lnTo>
                <a:lnTo>
                  <a:pt x="452615" y="359664"/>
                </a:lnTo>
                <a:lnTo>
                  <a:pt x="454139" y="361188"/>
                </a:lnTo>
                <a:lnTo>
                  <a:pt x="457187" y="362712"/>
                </a:lnTo>
                <a:lnTo>
                  <a:pt x="458711" y="364236"/>
                </a:lnTo>
                <a:lnTo>
                  <a:pt x="461759" y="365760"/>
                </a:lnTo>
                <a:lnTo>
                  <a:pt x="469379" y="365760"/>
                </a:lnTo>
                <a:lnTo>
                  <a:pt x="473951" y="367284"/>
                </a:lnTo>
                <a:lnTo>
                  <a:pt x="498335" y="367284"/>
                </a:lnTo>
                <a:lnTo>
                  <a:pt x="502907" y="365760"/>
                </a:lnTo>
                <a:lnTo>
                  <a:pt x="510527" y="365760"/>
                </a:lnTo>
                <a:lnTo>
                  <a:pt x="516623" y="362712"/>
                </a:lnTo>
                <a:lnTo>
                  <a:pt x="518147" y="361188"/>
                </a:lnTo>
                <a:lnTo>
                  <a:pt x="519671" y="361188"/>
                </a:lnTo>
                <a:lnTo>
                  <a:pt x="519671" y="359664"/>
                </a:lnTo>
                <a:lnTo>
                  <a:pt x="521195" y="356616"/>
                </a:lnTo>
                <a:lnTo>
                  <a:pt x="521195" y="278892"/>
                </a:lnTo>
                <a:lnTo>
                  <a:pt x="519671" y="272796"/>
                </a:lnTo>
                <a:lnTo>
                  <a:pt x="519671" y="256032"/>
                </a:lnTo>
                <a:lnTo>
                  <a:pt x="518147" y="251460"/>
                </a:lnTo>
                <a:lnTo>
                  <a:pt x="522719" y="256032"/>
                </a:lnTo>
                <a:lnTo>
                  <a:pt x="527291" y="259080"/>
                </a:lnTo>
                <a:lnTo>
                  <a:pt x="533387" y="262128"/>
                </a:lnTo>
                <a:lnTo>
                  <a:pt x="537959" y="265176"/>
                </a:lnTo>
                <a:lnTo>
                  <a:pt x="544055" y="266700"/>
                </a:lnTo>
                <a:lnTo>
                  <a:pt x="550151" y="269748"/>
                </a:lnTo>
                <a:lnTo>
                  <a:pt x="562343" y="272796"/>
                </a:lnTo>
                <a:lnTo>
                  <a:pt x="568439" y="272796"/>
                </a:lnTo>
                <a:lnTo>
                  <a:pt x="574535" y="274320"/>
                </a:lnTo>
                <a:lnTo>
                  <a:pt x="586727" y="274320"/>
                </a:lnTo>
                <a:lnTo>
                  <a:pt x="633971" y="265176"/>
                </a:lnTo>
                <a:lnTo>
                  <a:pt x="658215" y="251460"/>
                </a:lnTo>
                <a:lnTo>
                  <a:pt x="662482" y="247827"/>
                </a:lnTo>
                <a:lnTo>
                  <a:pt x="688555" y="208838"/>
                </a:lnTo>
                <a:lnTo>
                  <a:pt x="698931" y="167830"/>
                </a:lnTo>
                <a:lnTo>
                  <a:pt x="700481" y="152234"/>
                </a:lnTo>
                <a:lnTo>
                  <a:pt x="701027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1911" y="1120139"/>
            <a:ext cx="419734" cy="269875"/>
          </a:xfrm>
          <a:custGeom>
            <a:avLst/>
            <a:gdLst/>
            <a:ahLst/>
            <a:cxnLst/>
            <a:rect l="l" t="t" r="r" b="b"/>
            <a:pathLst>
              <a:path w="419735" h="269875">
                <a:moveTo>
                  <a:pt x="126492" y="222504"/>
                </a:moveTo>
                <a:lnTo>
                  <a:pt x="124968" y="219456"/>
                </a:lnTo>
                <a:lnTo>
                  <a:pt x="124968" y="214884"/>
                </a:lnTo>
                <a:lnTo>
                  <a:pt x="123444" y="211836"/>
                </a:lnTo>
                <a:lnTo>
                  <a:pt x="123444" y="210312"/>
                </a:lnTo>
                <a:lnTo>
                  <a:pt x="120396" y="207264"/>
                </a:lnTo>
                <a:lnTo>
                  <a:pt x="115824" y="207264"/>
                </a:lnTo>
                <a:lnTo>
                  <a:pt x="115824" y="208788"/>
                </a:lnTo>
                <a:lnTo>
                  <a:pt x="112776" y="208788"/>
                </a:lnTo>
                <a:lnTo>
                  <a:pt x="109728" y="210312"/>
                </a:lnTo>
                <a:lnTo>
                  <a:pt x="106680" y="210312"/>
                </a:lnTo>
                <a:lnTo>
                  <a:pt x="103632" y="211836"/>
                </a:lnTo>
                <a:lnTo>
                  <a:pt x="88392" y="211836"/>
                </a:lnTo>
                <a:lnTo>
                  <a:pt x="85344" y="210312"/>
                </a:lnTo>
                <a:lnTo>
                  <a:pt x="80772" y="208788"/>
                </a:lnTo>
                <a:lnTo>
                  <a:pt x="77724" y="207264"/>
                </a:lnTo>
                <a:lnTo>
                  <a:pt x="76200" y="204216"/>
                </a:lnTo>
                <a:lnTo>
                  <a:pt x="73152" y="201168"/>
                </a:lnTo>
                <a:lnTo>
                  <a:pt x="71628" y="198120"/>
                </a:lnTo>
                <a:lnTo>
                  <a:pt x="70104" y="193548"/>
                </a:lnTo>
                <a:lnTo>
                  <a:pt x="70104" y="188976"/>
                </a:lnTo>
                <a:lnTo>
                  <a:pt x="68580" y="182880"/>
                </a:lnTo>
                <a:lnTo>
                  <a:pt x="68580" y="9144"/>
                </a:lnTo>
                <a:lnTo>
                  <a:pt x="67056" y="7620"/>
                </a:lnTo>
                <a:lnTo>
                  <a:pt x="67056" y="6096"/>
                </a:lnTo>
                <a:lnTo>
                  <a:pt x="64008" y="3048"/>
                </a:lnTo>
                <a:lnTo>
                  <a:pt x="60960" y="3048"/>
                </a:lnTo>
                <a:lnTo>
                  <a:pt x="57912" y="1524"/>
                </a:lnTo>
                <a:lnTo>
                  <a:pt x="54864" y="1524"/>
                </a:lnTo>
                <a:lnTo>
                  <a:pt x="50292" y="0"/>
                </a:lnTo>
                <a:lnTo>
                  <a:pt x="16764" y="0"/>
                </a:lnTo>
                <a:lnTo>
                  <a:pt x="12192" y="1524"/>
                </a:lnTo>
                <a:lnTo>
                  <a:pt x="9144" y="1524"/>
                </a:lnTo>
                <a:lnTo>
                  <a:pt x="6096" y="3048"/>
                </a:lnTo>
                <a:lnTo>
                  <a:pt x="4572" y="3048"/>
                </a:lnTo>
                <a:lnTo>
                  <a:pt x="1524" y="4572"/>
                </a:lnTo>
                <a:lnTo>
                  <a:pt x="1524" y="6096"/>
                </a:lnTo>
                <a:lnTo>
                  <a:pt x="0" y="7620"/>
                </a:lnTo>
                <a:lnTo>
                  <a:pt x="88" y="182880"/>
                </a:lnTo>
                <a:lnTo>
                  <a:pt x="4572" y="219456"/>
                </a:lnTo>
                <a:lnTo>
                  <a:pt x="6273" y="228053"/>
                </a:lnTo>
                <a:lnTo>
                  <a:pt x="34556" y="261708"/>
                </a:lnTo>
                <a:lnTo>
                  <a:pt x="76200" y="269748"/>
                </a:lnTo>
                <a:lnTo>
                  <a:pt x="89916" y="269748"/>
                </a:lnTo>
                <a:lnTo>
                  <a:pt x="94488" y="268224"/>
                </a:lnTo>
                <a:lnTo>
                  <a:pt x="99060" y="268224"/>
                </a:lnTo>
                <a:lnTo>
                  <a:pt x="103632" y="266700"/>
                </a:lnTo>
                <a:lnTo>
                  <a:pt x="106680" y="266700"/>
                </a:lnTo>
                <a:lnTo>
                  <a:pt x="112776" y="263652"/>
                </a:lnTo>
                <a:lnTo>
                  <a:pt x="117348" y="262128"/>
                </a:lnTo>
                <a:lnTo>
                  <a:pt x="118872" y="262128"/>
                </a:lnTo>
                <a:lnTo>
                  <a:pt x="120396" y="259080"/>
                </a:lnTo>
                <a:lnTo>
                  <a:pt x="123444" y="256032"/>
                </a:lnTo>
                <a:lnTo>
                  <a:pt x="124968" y="251460"/>
                </a:lnTo>
                <a:lnTo>
                  <a:pt x="124968" y="246888"/>
                </a:lnTo>
                <a:lnTo>
                  <a:pt x="126492" y="240792"/>
                </a:lnTo>
                <a:lnTo>
                  <a:pt x="126492" y="222504"/>
                </a:lnTo>
                <a:close/>
              </a:path>
              <a:path w="419735" h="269875">
                <a:moveTo>
                  <a:pt x="419112" y="10668"/>
                </a:moveTo>
                <a:lnTo>
                  <a:pt x="417588" y="7620"/>
                </a:lnTo>
                <a:lnTo>
                  <a:pt x="416064" y="6096"/>
                </a:lnTo>
                <a:lnTo>
                  <a:pt x="416064" y="4572"/>
                </a:lnTo>
                <a:lnTo>
                  <a:pt x="413016" y="1524"/>
                </a:lnTo>
                <a:lnTo>
                  <a:pt x="326123" y="1524"/>
                </a:lnTo>
                <a:lnTo>
                  <a:pt x="326123" y="136398"/>
                </a:lnTo>
                <a:lnTo>
                  <a:pt x="326059" y="144780"/>
                </a:lnTo>
                <a:lnTo>
                  <a:pt x="318439" y="186296"/>
                </a:lnTo>
                <a:lnTo>
                  <a:pt x="284137" y="213741"/>
                </a:lnTo>
                <a:lnTo>
                  <a:pt x="271284" y="214884"/>
                </a:lnTo>
                <a:lnTo>
                  <a:pt x="262712" y="214579"/>
                </a:lnTo>
                <a:lnTo>
                  <a:pt x="225564" y="192024"/>
                </a:lnTo>
                <a:lnTo>
                  <a:pt x="212801" y="152781"/>
                </a:lnTo>
                <a:lnTo>
                  <a:pt x="211937" y="138684"/>
                </a:lnTo>
                <a:lnTo>
                  <a:pt x="211988" y="131254"/>
                </a:lnTo>
                <a:lnTo>
                  <a:pt x="221945" y="89344"/>
                </a:lnTo>
                <a:lnTo>
                  <a:pt x="249948" y="62484"/>
                </a:lnTo>
                <a:lnTo>
                  <a:pt x="280428" y="56388"/>
                </a:lnTo>
                <a:lnTo>
                  <a:pt x="288048" y="56388"/>
                </a:lnTo>
                <a:lnTo>
                  <a:pt x="295668" y="60960"/>
                </a:lnTo>
                <a:lnTo>
                  <a:pt x="300240" y="67056"/>
                </a:lnTo>
                <a:lnTo>
                  <a:pt x="306336" y="73152"/>
                </a:lnTo>
                <a:lnTo>
                  <a:pt x="310908" y="79248"/>
                </a:lnTo>
                <a:lnTo>
                  <a:pt x="313956" y="85344"/>
                </a:lnTo>
                <a:lnTo>
                  <a:pt x="317004" y="92964"/>
                </a:lnTo>
                <a:lnTo>
                  <a:pt x="321576" y="100584"/>
                </a:lnTo>
                <a:lnTo>
                  <a:pt x="324624" y="115824"/>
                </a:lnTo>
                <a:lnTo>
                  <a:pt x="325501" y="122682"/>
                </a:lnTo>
                <a:lnTo>
                  <a:pt x="325958" y="129540"/>
                </a:lnTo>
                <a:lnTo>
                  <a:pt x="326123" y="136398"/>
                </a:lnTo>
                <a:lnTo>
                  <a:pt x="326123" y="1524"/>
                </a:lnTo>
                <a:lnTo>
                  <a:pt x="278904" y="1524"/>
                </a:lnTo>
                <a:lnTo>
                  <a:pt x="262331" y="2095"/>
                </a:lnTo>
                <a:lnTo>
                  <a:pt x="219468" y="10668"/>
                </a:lnTo>
                <a:lnTo>
                  <a:pt x="185597" y="29527"/>
                </a:lnTo>
                <a:lnTo>
                  <a:pt x="155790" y="68541"/>
                </a:lnTo>
                <a:lnTo>
                  <a:pt x="144030" y="108013"/>
                </a:lnTo>
                <a:lnTo>
                  <a:pt x="141846" y="135636"/>
                </a:lnTo>
                <a:lnTo>
                  <a:pt x="141973" y="144780"/>
                </a:lnTo>
                <a:lnTo>
                  <a:pt x="149364" y="193548"/>
                </a:lnTo>
                <a:lnTo>
                  <a:pt x="173748" y="234696"/>
                </a:lnTo>
                <a:lnTo>
                  <a:pt x="211848" y="260604"/>
                </a:lnTo>
                <a:lnTo>
                  <a:pt x="253415" y="269176"/>
                </a:lnTo>
                <a:lnTo>
                  <a:pt x="269760" y="269748"/>
                </a:lnTo>
                <a:lnTo>
                  <a:pt x="284327" y="269163"/>
                </a:lnTo>
                <a:lnTo>
                  <a:pt x="324624" y="259080"/>
                </a:lnTo>
                <a:lnTo>
                  <a:pt x="364248" y="233172"/>
                </a:lnTo>
                <a:lnTo>
                  <a:pt x="377355" y="214884"/>
                </a:lnTo>
                <a:lnTo>
                  <a:pt x="377964" y="213931"/>
                </a:lnTo>
                <a:lnTo>
                  <a:pt x="393204" y="170307"/>
                </a:lnTo>
                <a:lnTo>
                  <a:pt x="394728" y="144780"/>
                </a:lnTo>
                <a:lnTo>
                  <a:pt x="394639" y="135636"/>
                </a:lnTo>
                <a:lnTo>
                  <a:pt x="385584" y="94488"/>
                </a:lnTo>
                <a:lnTo>
                  <a:pt x="364248" y="60960"/>
                </a:lnTo>
                <a:lnTo>
                  <a:pt x="358152" y="56388"/>
                </a:lnTo>
                <a:lnTo>
                  <a:pt x="413016" y="56388"/>
                </a:lnTo>
                <a:lnTo>
                  <a:pt x="414540" y="54864"/>
                </a:lnTo>
                <a:lnTo>
                  <a:pt x="417588" y="50292"/>
                </a:lnTo>
                <a:lnTo>
                  <a:pt x="419112" y="45720"/>
                </a:lnTo>
                <a:lnTo>
                  <a:pt x="419112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6731" y="1115567"/>
            <a:ext cx="553720" cy="367665"/>
          </a:xfrm>
          <a:custGeom>
            <a:avLst/>
            <a:gdLst/>
            <a:ahLst/>
            <a:cxnLst/>
            <a:rect l="l" t="t" r="r" b="b"/>
            <a:pathLst>
              <a:path w="553720" h="367665">
                <a:moveTo>
                  <a:pt x="277368" y="219456"/>
                </a:moveTo>
                <a:lnTo>
                  <a:pt x="275844" y="217932"/>
                </a:lnTo>
                <a:lnTo>
                  <a:pt x="275844" y="216408"/>
                </a:lnTo>
                <a:lnTo>
                  <a:pt x="274320" y="214884"/>
                </a:lnTo>
                <a:lnTo>
                  <a:pt x="272796" y="214884"/>
                </a:lnTo>
                <a:lnTo>
                  <a:pt x="271272" y="213360"/>
                </a:lnTo>
                <a:lnTo>
                  <a:pt x="268224" y="213360"/>
                </a:lnTo>
                <a:lnTo>
                  <a:pt x="268224" y="214884"/>
                </a:lnTo>
                <a:lnTo>
                  <a:pt x="262128" y="214884"/>
                </a:lnTo>
                <a:lnTo>
                  <a:pt x="260604" y="216408"/>
                </a:lnTo>
                <a:lnTo>
                  <a:pt x="246888" y="216408"/>
                </a:lnTo>
                <a:lnTo>
                  <a:pt x="243840" y="214884"/>
                </a:lnTo>
                <a:lnTo>
                  <a:pt x="240792" y="213360"/>
                </a:lnTo>
                <a:lnTo>
                  <a:pt x="239268" y="211836"/>
                </a:lnTo>
                <a:lnTo>
                  <a:pt x="237744" y="208788"/>
                </a:lnTo>
                <a:lnTo>
                  <a:pt x="236220" y="207264"/>
                </a:lnTo>
                <a:lnTo>
                  <a:pt x="236220" y="202692"/>
                </a:lnTo>
                <a:lnTo>
                  <a:pt x="234696" y="199644"/>
                </a:lnTo>
                <a:lnTo>
                  <a:pt x="234696" y="195072"/>
                </a:lnTo>
                <a:lnTo>
                  <a:pt x="233172" y="188976"/>
                </a:lnTo>
                <a:lnTo>
                  <a:pt x="233172" y="12192"/>
                </a:lnTo>
                <a:lnTo>
                  <a:pt x="231648" y="10668"/>
                </a:lnTo>
                <a:lnTo>
                  <a:pt x="231648" y="9144"/>
                </a:lnTo>
                <a:lnTo>
                  <a:pt x="228600" y="7620"/>
                </a:lnTo>
                <a:lnTo>
                  <a:pt x="227076" y="7620"/>
                </a:lnTo>
                <a:lnTo>
                  <a:pt x="224028" y="6096"/>
                </a:lnTo>
                <a:lnTo>
                  <a:pt x="220980" y="6096"/>
                </a:lnTo>
                <a:lnTo>
                  <a:pt x="216408" y="4572"/>
                </a:lnTo>
                <a:lnTo>
                  <a:pt x="182880" y="4572"/>
                </a:lnTo>
                <a:lnTo>
                  <a:pt x="178308" y="6096"/>
                </a:lnTo>
                <a:lnTo>
                  <a:pt x="175260" y="6096"/>
                </a:lnTo>
                <a:lnTo>
                  <a:pt x="172212" y="7620"/>
                </a:lnTo>
                <a:lnTo>
                  <a:pt x="169164" y="7620"/>
                </a:lnTo>
                <a:lnTo>
                  <a:pt x="166116" y="10668"/>
                </a:lnTo>
                <a:lnTo>
                  <a:pt x="166116" y="12192"/>
                </a:lnTo>
                <a:lnTo>
                  <a:pt x="164592" y="13716"/>
                </a:lnTo>
                <a:lnTo>
                  <a:pt x="164592" y="178308"/>
                </a:lnTo>
                <a:lnTo>
                  <a:pt x="157734" y="186880"/>
                </a:lnTo>
                <a:lnTo>
                  <a:pt x="123444" y="212598"/>
                </a:lnTo>
                <a:lnTo>
                  <a:pt x="109728" y="214884"/>
                </a:lnTo>
                <a:lnTo>
                  <a:pt x="100253" y="214033"/>
                </a:lnTo>
                <a:lnTo>
                  <a:pt x="71628" y="184975"/>
                </a:lnTo>
                <a:lnTo>
                  <a:pt x="68580" y="163068"/>
                </a:lnTo>
                <a:lnTo>
                  <a:pt x="68580" y="12192"/>
                </a:lnTo>
                <a:lnTo>
                  <a:pt x="67056" y="10668"/>
                </a:lnTo>
                <a:lnTo>
                  <a:pt x="67056" y="9144"/>
                </a:lnTo>
                <a:lnTo>
                  <a:pt x="64008" y="7620"/>
                </a:lnTo>
                <a:lnTo>
                  <a:pt x="62484" y="7620"/>
                </a:lnTo>
                <a:lnTo>
                  <a:pt x="59436" y="6096"/>
                </a:lnTo>
                <a:lnTo>
                  <a:pt x="56388" y="6096"/>
                </a:lnTo>
                <a:lnTo>
                  <a:pt x="51816" y="4572"/>
                </a:lnTo>
                <a:lnTo>
                  <a:pt x="18288" y="4572"/>
                </a:lnTo>
                <a:lnTo>
                  <a:pt x="13716" y="6096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7620"/>
                </a:lnTo>
                <a:lnTo>
                  <a:pt x="1524" y="10668"/>
                </a:lnTo>
                <a:lnTo>
                  <a:pt x="1524" y="12192"/>
                </a:lnTo>
                <a:lnTo>
                  <a:pt x="0" y="13716"/>
                </a:lnTo>
                <a:lnTo>
                  <a:pt x="0" y="356616"/>
                </a:lnTo>
                <a:lnTo>
                  <a:pt x="1524" y="359664"/>
                </a:lnTo>
                <a:lnTo>
                  <a:pt x="1524" y="361188"/>
                </a:lnTo>
                <a:lnTo>
                  <a:pt x="3048" y="361188"/>
                </a:lnTo>
                <a:lnTo>
                  <a:pt x="4572" y="362712"/>
                </a:lnTo>
                <a:lnTo>
                  <a:pt x="10668" y="365760"/>
                </a:lnTo>
                <a:lnTo>
                  <a:pt x="18288" y="365760"/>
                </a:lnTo>
                <a:lnTo>
                  <a:pt x="22860" y="367284"/>
                </a:lnTo>
                <a:lnTo>
                  <a:pt x="47244" y="367284"/>
                </a:lnTo>
                <a:lnTo>
                  <a:pt x="51816" y="365760"/>
                </a:lnTo>
                <a:lnTo>
                  <a:pt x="59436" y="365760"/>
                </a:lnTo>
                <a:lnTo>
                  <a:pt x="62484" y="364236"/>
                </a:lnTo>
                <a:lnTo>
                  <a:pt x="64008" y="362712"/>
                </a:lnTo>
                <a:lnTo>
                  <a:pt x="67056" y="361188"/>
                </a:lnTo>
                <a:lnTo>
                  <a:pt x="68580" y="359664"/>
                </a:lnTo>
                <a:lnTo>
                  <a:pt x="68580" y="295656"/>
                </a:lnTo>
                <a:lnTo>
                  <a:pt x="67056" y="289560"/>
                </a:lnTo>
                <a:lnTo>
                  <a:pt x="67056" y="278892"/>
                </a:lnTo>
                <a:lnTo>
                  <a:pt x="65532" y="274320"/>
                </a:lnTo>
                <a:lnTo>
                  <a:pt x="65532" y="268224"/>
                </a:lnTo>
                <a:lnTo>
                  <a:pt x="64008" y="263652"/>
                </a:lnTo>
                <a:lnTo>
                  <a:pt x="64008" y="259080"/>
                </a:lnTo>
                <a:lnTo>
                  <a:pt x="68580" y="263652"/>
                </a:lnTo>
                <a:lnTo>
                  <a:pt x="73152" y="266700"/>
                </a:lnTo>
                <a:lnTo>
                  <a:pt x="79248" y="269748"/>
                </a:lnTo>
                <a:lnTo>
                  <a:pt x="85344" y="271272"/>
                </a:lnTo>
                <a:lnTo>
                  <a:pt x="92964" y="272796"/>
                </a:lnTo>
                <a:lnTo>
                  <a:pt x="102108" y="272796"/>
                </a:lnTo>
                <a:lnTo>
                  <a:pt x="144475" y="259080"/>
                </a:lnTo>
                <a:lnTo>
                  <a:pt x="145427" y="258495"/>
                </a:lnTo>
                <a:lnTo>
                  <a:pt x="154114" y="252031"/>
                </a:lnTo>
                <a:lnTo>
                  <a:pt x="163093" y="244157"/>
                </a:lnTo>
                <a:lnTo>
                  <a:pt x="172212" y="234696"/>
                </a:lnTo>
                <a:lnTo>
                  <a:pt x="176212" y="244398"/>
                </a:lnTo>
                <a:lnTo>
                  <a:pt x="212598" y="272034"/>
                </a:lnTo>
                <a:lnTo>
                  <a:pt x="234696" y="274320"/>
                </a:lnTo>
                <a:lnTo>
                  <a:pt x="246888" y="274320"/>
                </a:lnTo>
                <a:lnTo>
                  <a:pt x="249936" y="272796"/>
                </a:lnTo>
                <a:lnTo>
                  <a:pt x="257556" y="272796"/>
                </a:lnTo>
                <a:lnTo>
                  <a:pt x="260604" y="271272"/>
                </a:lnTo>
                <a:lnTo>
                  <a:pt x="263652" y="271272"/>
                </a:lnTo>
                <a:lnTo>
                  <a:pt x="266700" y="269748"/>
                </a:lnTo>
                <a:lnTo>
                  <a:pt x="268224" y="268224"/>
                </a:lnTo>
                <a:lnTo>
                  <a:pt x="271272" y="268224"/>
                </a:lnTo>
                <a:lnTo>
                  <a:pt x="272796" y="266700"/>
                </a:lnTo>
                <a:lnTo>
                  <a:pt x="274320" y="263652"/>
                </a:lnTo>
                <a:lnTo>
                  <a:pt x="275844" y="262128"/>
                </a:lnTo>
                <a:lnTo>
                  <a:pt x="275844" y="257556"/>
                </a:lnTo>
                <a:lnTo>
                  <a:pt x="277368" y="252984"/>
                </a:lnTo>
                <a:lnTo>
                  <a:pt x="277368" y="234696"/>
                </a:lnTo>
                <a:lnTo>
                  <a:pt x="277368" y="219456"/>
                </a:lnTo>
                <a:close/>
              </a:path>
              <a:path w="553720" h="367665">
                <a:moveTo>
                  <a:pt x="553110" y="128955"/>
                </a:moveTo>
                <a:lnTo>
                  <a:pt x="549363" y="90614"/>
                </a:lnTo>
                <a:lnTo>
                  <a:pt x="536448" y="54102"/>
                </a:lnTo>
                <a:lnTo>
                  <a:pt x="504634" y="19812"/>
                </a:lnTo>
                <a:lnTo>
                  <a:pt x="483031" y="9131"/>
                </a:lnTo>
                <a:lnTo>
                  <a:pt x="483031" y="140208"/>
                </a:lnTo>
                <a:lnTo>
                  <a:pt x="482854" y="146926"/>
                </a:lnTo>
                <a:lnTo>
                  <a:pt x="475297" y="186309"/>
                </a:lnTo>
                <a:lnTo>
                  <a:pt x="449580" y="213360"/>
                </a:lnTo>
                <a:lnTo>
                  <a:pt x="443585" y="216242"/>
                </a:lnTo>
                <a:lnTo>
                  <a:pt x="437007" y="218122"/>
                </a:lnTo>
                <a:lnTo>
                  <a:pt x="429869" y="219151"/>
                </a:lnTo>
                <a:lnTo>
                  <a:pt x="422148" y="219456"/>
                </a:lnTo>
                <a:lnTo>
                  <a:pt x="414439" y="219151"/>
                </a:lnTo>
                <a:lnTo>
                  <a:pt x="376428" y="196596"/>
                </a:lnTo>
                <a:lnTo>
                  <a:pt x="363664" y="154305"/>
                </a:lnTo>
                <a:lnTo>
                  <a:pt x="362813" y="140208"/>
                </a:lnTo>
                <a:lnTo>
                  <a:pt x="362813" y="134112"/>
                </a:lnTo>
                <a:lnTo>
                  <a:pt x="363004" y="127406"/>
                </a:lnTo>
                <a:lnTo>
                  <a:pt x="363842" y="118668"/>
                </a:lnTo>
                <a:lnTo>
                  <a:pt x="365290" y="110159"/>
                </a:lnTo>
                <a:lnTo>
                  <a:pt x="367284" y="102108"/>
                </a:lnTo>
                <a:lnTo>
                  <a:pt x="368960" y="95275"/>
                </a:lnTo>
                <a:lnTo>
                  <a:pt x="396240" y="60960"/>
                </a:lnTo>
                <a:lnTo>
                  <a:pt x="402247" y="58089"/>
                </a:lnTo>
                <a:lnTo>
                  <a:pt x="408813" y="56197"/>
                </a:lnTo>
                <a:lnTo>
                  <a:pt x="415963" y="55181"/>
                </a:lnTo>
                <a:lnTo>
                  <a:pt x="423672" y="54864"/>
                </a:lnTo>
                <a:lnTo>
                  <a:pt x="432269" y="55181"/>
                </a:lnTo>
                <a:lnTo>
                  <a:pt x="467207" y="73825"/>
                </a:lnTo>
                <a:lnTo>
                  <a:pt x="480060" y="105156"/>
                </a:lnTo>
                <a:lnTo>
                  <a:pt x="481825" y="112522"/>
                </a:lnTo>
                <a:lnTo>
                  <a:pt x="482727" y="120586"/>
                </a:lnTo>
                <a:lnTo>
                  <a:pt x="483006" y="127406"/>
                </a:lnTo>
                <a:lnTo>
                  <a:pt x="483031" y="140208"/>
                </a:lnTo>
                <a:lnTo>
                  <a:pt x="483031" y="9131"/>
                </a:lnTo>
                <a:lnTo>
                  <a:pt x="470230" y="5143"/>
                </a:lnTo>
                <a:lnTo>
                  <a:pt x="456628" y="2286"/>
                </a:lnTo>
                <a:lnTo>
                  <a:pt x="442175" y="571"/>
                </a:lnTo>
                <a:lnTo>
                  <a:pt x="426720" y="0"/>
                </a:lnTo>
                <a:lnTo>
                  <a:pt x="410146" y="596"/>
                </a:lnTo>
                <a:lnTo>
                  <a:pt x="367284" y="10668"/>
                </a:lnTo>
                <a:lnTo>
                  <a:pt x="326136" y="38100"/>
                </a:lnTo>
                <a:lnTo>
                  <a:pt x="301802" y="82181"/>
                </a:lnTo>
                <a:lnTo>
                  <a:pt x="293179" y="124739"/>
                </a:lnTo>
                <a:lnTo>
                  <a:pt x="292722" y="137160"/>
                </a:lnTo>
                <a:lnTo>
                  <a:pt x="292849" y="146926"/>
                </a:lnTo>
                <a:lnTo>
                  <a:pt x="300228" y="196596"/>
                </a:lnTo>
                <a:lnTo>
                  <a:pt x="324612" y="239268"/>
                </a:lnTo>
                <a:lnTo>
                  <a:pt x="364236" y="265176"/>
                </a:lnTo>
                <a:lnTo>
                  <a:pt x="404964" y="273748"/>
                </a:lnTo>
                <a:lnTo>
                  <a:pt x="420624" y="274320"/>
                </a:lnTo>
                <a:lnTo>
                  <a:pt x="436321" y="273735"/>
                </a:lnTo>
                <a:lnTo>
                  <a:pt x="478536" y="263652"/>
                </a:lnTo>
                <a:lnTo>
                  <a:pt x="511759" y="244792"/>
                </a:lnTo>
                <a:lnTo>
                  <a:pt x="540639" y="204216"/>
                </a:lnTo>
                <a:lnTo>
                  <a:pt x="551116" y="164211"/>
                </a:lnTo>
                <a:lnTo>
                  <a:pt x="553008" y="140208"/>
                </a:lnTo>
                <a:lnTo>
                  <a:pt x="553110" y="1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4819" y="989075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19">
                <a:moveTo>
                  <a:pt x="54864" y="132588"/>
                </a:moveTo>
                <a:lnTo>
                  <a:pt x="13716" y="132588"/>
                </a:lnTo>
                <a:lnTo>
                  <a:pt x="18288" y="131063"/>
                </a:lnTo>
                <a:lnTo>
                  <a:pt x="50292" y="131063"/>
                </a:lnTo>
                <a:lnTo>
                  <a:pt x="54864" y="132588"/>
                </a:lnTo>
                <a:close/>
              </a:path>
              <a:path w="127000" h="401319">
                <a:moveTo>
                  <a:pt x="60960" y="134112"/>
                </a:moveTo>
                <a:lnTo>
                  <a:pt x="7620" y="134112"/>
                </a:lnTo>
                <a:lnTo>
                  <a:pt x="9144" y="132588"/>
                </a:lnTo>
                <a:lnTo>
                  <a:pt x="59436" y="132588"/>
                </a:lnTo>
                <a:lnTo>
                  <a:pt x="60960" y="134112"/>
                </a:lnTo>
                <a:close/>
              </a:path>
              <a:path w="127000" h="401319">
                <a:moveTo>
                  <a:pt x="91440" y="400812"/>
                </a:moveTo>
                <a:lnTo>
                  <a:pt x="76200" y="400812"/>
                </a:lnTo>
                <a:lnTo>
                  <a:pt x="67103" y="400526"/>
                </a:lnTo>
                <a:lnTo>
                  <a:pt x="28765" y="389001"/>
                </a:lnTo>
                <a:lnTo>
                  <a:pt x="4572" y="350520"/>
                </a:lnTo>
                <a:lnTo>
                  <a:pt x="0" y="140207"/>
                </a:lnTo>
                <a:lnTo>
                  <a:pt x="1524" y="138683"/>
                </a:lnTo>
                <a:lnTo>
                  <a:pt x="1524" y="137159"/>
                </a:lnTo>
                <a:lnTo>
                  <a:pt x="4572" y="134112"/>
                </a:lnTo>
                <a:lnTo>
                  <a:pt x="64008" y="134112"/>
                </a:lnTo>
                <a:lnTo>
                  <a:pt x="68580" y="138683"/>
                </a:lnTo>
                <a:lnTo>
                  <a:pt x="68580" y="307847"/>
                </a:lnTo>
                <a:lnTo>
                  <a:pt x="70104" y="313943"/>
                </a:lnTo>
                <a:lnTo>
                  <a:pt x="70104" y="320040"/>
                </a:lnTo>
                <a:lnTo>
                  <a:pt x="73152" y="329184"/>
                </a:lnTo>
                <a:lnTo>
                  <a:pt x="76200" y="335280"/>
                </a:lnTo>
                <a:lnTo>
                  <a:pt x="79248" y="338328"/>
                </a:lnTo>
                <a:lnTo>
                  <a:pt x="85344" y="341376"/>
                </a:lnTo>
                <a:lnTo>
                  <a:pt x="89916" y="342900"/>
                </a:lnTo>
                <a:lnTo>
                  <a:pt x="124968" y="342900"/>
                </a:lnTo>
                <a:lnTo>
                  <a:pt x="124968" y="345948"/>
                </a:lnTo>
                <a:lnTo>
                  <a:pt x="126492" y="347472"/>
                </a:lnTo>
                <a:lnTo>
                  <a:pt x="126492" y="377952"/>
                </a:lnTo>
                <a:lnTo>
                  <a:pt x="124968" y="382524"/>
                </a:lnTo>
                <a:lnTo>
                  <a:pt x="124968" y="387096"/>
                </a:lnTo>
                <a:lnTo>
                  <a:pt x="121920" y="390144"/>
                </a:lnTo>
                <a:lnTo>
                  <a:pt x="120396" y="393192"/>
                </a:lnTo>
                <a:lnTo>
                  <a:pt x="117348" y="393192"/>
                </a:lnTo>
                <a:lnTo>
                  <a:pt x="108204" y="397764"/>
                </a:lnTo>
                <a:lnTo>
                  <a:pt x="103632" y="397764"/>
                </a:lnTo>
                <a:lnTo>
                  <a:pt x="100584" y="399288"/>
                </a:lnTo>
                <a:lnTo>
                  <a:pt x="96012" y="399288"/>
                </a:lnTo>
                <a:lnTo>
                  <a:pt x="91440" y="400812"/>
                </a:lnTo>
                <a:close/>
              </a:path>
              <a:path w="127000" h="401319">
                <a:moveTo>
                  <a:pt x="124968" y="342900"/>
                </a:moveTo>
                <a:lnTo>
                  <a:pt x="105156" y="342900"/>
                </a:lnTo>
                <a:lnTo>
                  <a:pt x="106680" y="341376"/>
                </a:lnTo>
                <a:lnTo>
                  <a:pt x="111252" y="341376"/>
                </a:lnTo>
                <a:lnTo>
                  <a:pt x="112776" y="339852"/>
                </a:lnTo>
                <a:lnTo>
                  <a:pt x="115824" y="339852"/>
                </a:lnTo>
                <a:lnTo>
                  <a:pt x="117348" y="338328"/>
                </a:lnTo>
                <a:lnTo>
                  <a:pt x="121920" y="338328"/>
                </a:lnTo>
                <a:lnTo>
                  <a:pt x="124968" y="341376"/>
                </a:lnTo>
                <a:lnTo>
                  <a:pt x="124968" y="342900"/>
                </a:lnTo>
                <a:close/>
              </a:path>
              <a:path w="127000" h="401319">
                <a:moveTo>
                  <a:pt x="47244" y="99059"/>
                </a:moveTo>
                <a:lnTo>
                  <a:pt x="21336" y="99059"/>
                </a:lnTo>
                <a:lnTo>
                  <a:pt x="15240" y="97536"/>
                </a:lnTo>
                <a:lnTo>
                  <a:pt x="12192" y="96012"/>
                </a:lnTo>
                <a:lnTo>
                  <a:pt x="7620" y="94488"/>
                </a:lnTo>
                <a:lnTo>
                  <a:pt x="6096" y="91439"/>
                </a:lnTo>
                <a:lnTo>
                  <a:pt x="7620" y="86867"/>
                </a:lnTo>
                <a:lnTo>
                  <a:pt x="28956" y="12191"/>
                </a:lnTo>
                <a:lnTo>
                  <a:pt x="67056" y="0"/>
                </a:lnTo>
                <a:lnTo>
                  <a:pt x="79248" y="0"/>
                </a:lnTo>
                <a:lnTo>
                  <a:pt x="83820" y="1524"/>
                </a:lnTo>
                <a:lnTo>
                  <a:pt x="88392" y="1524"/>
                </a:lnTo>
                <a:lnTo>
                  <a:pt x="91440" y="3047"/>
                </a:lnTo>
                <a:lnTo>
                  <a:pt x="92964" y="3047"/>
                </a:lnTo>
                <a:lnTo>
                  <a:pt x="96012" y="4571"/>
                </a:lnTo>
                <a:lnTo>
                  <a:pt x="97536" y="6095"/>
                </a:lnTo>
                <a:lnTo>
                  <a:pt x="97536" y="12191"/>
                </a:lnTo>
                <a:lnTo>
                  <a:pt x="96012" y="13715"/>
                </a:lnTo>
                <a:lnTo>
                  <a:pt x="62484" y="89915"/>
                </a:lnTo>
                <a:lnTo>
                  <a:pt x="62484" y="91439"/>
                </a:lnTo>
                <a:lnTo>
                  <a:pt x="57912" y="96012"/>
                </a:lnTo>
                <a:lnTo>
                  <a:pt x="54864" y="96012"/>
                </a:lnTo>
                <a:lnTo>
                  <a:pt x="53340" y="97536"/>
                </a:lnTo>
                <a:lnTo>
                  <a:pt x="50292" y="97536"/>
                </a:lnTo>
                <a:lnTo>
                  <a:pt x="47244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807" y="995172"/>
            <a:ext cx="117475" cy="485140"/>
          </a:xfrm>
          <a:custGeom>
            <a:avLst/>
            <a:gdLst/>
            <a:ahLst/>
            <a:cxnLst/>
            <a:rect l="l" t="t" r="r" b="b"/>
            <a:pathLst>
              <a:path w="117475" h="485140">
                <a:moveTo>
                  <a:pt x="102060" y="1524"/>
                </a:moveTo>
                <a:lnTo>
                  <a:pt x="65484" y="1524"/>
                </a:lnTo>
                <a:lnTo>
                  <a:pt x="68532" y="0"/>
                </a:lnTo>
                <a:lnTo>
                  <a:pt x="99012" y="0"/>
                </a:lnTo>
                <a:lnTo>
                  <a:pt x="102060" y="1524"/>
                </a:lnTo>
                <a:close/>
              </a:path>
              <a:path w="117475" h="485140">
                <a:moveTo>
                  <a:pt x="112728" y="4572"/>
                </a:moveTo>
                <a:lnTo>
                  <a:pt x="57864" y="4572"/>
                </a:lnTo>
                <a:lnTo>
                  <a:pt x="59388" y="3048"/>
                </a:lnTo>
                <a:lnTo>
                  <a:pt x="60912" y="3048"/>
                </a:lnTo>
                <a:lnTo>
                  <a:pt x="62436" y="1524"/>
                </a:lnTo>
                <a:lnTo>
                  <a:pt x="106632" y="1524"/>
                </a:lnTo>
                <a:lnTo>
                  <a:pt x="112728" y="4572"/>
                </a:lnTo>
                <a:close/>
              </a:path>
              <a:path w="117475" h="485140">
                <a:moveTo>
                  <a:pt x="108156" y="483107"/>
                </a:moveTo>
                <a:lnTo>
                  <a:pt x="65484" y="483107"/>
                </a:lnTo>
                <a:lnTo>
                  <a:pt x="63960" y="481583"/>
                </a:lnTo>
                <a:lnTo>
                  <a:pt x="60912" y="481583"/>
                </a:lnTo>
                <a:lnTo>
                  <a:pt x="57864" y="478536"/>
                </a:lnTo>
                <a:lnTo>
                  <a:pt x="57864" y="477012"/>
                </a:lnTo>
                <a:lnTo>
                  <a:pt x="50172" y="462391"/>
                </a:lnTo>
                <a:lnTo>
                  <a:pt x="43195" y="448056"/>
                </a:lnTo>
                <a:lnTo>
                  <a:pt x="37076" y="433720"/>
                </a:lnTo>
                <a:lnTo>
                  <a:pt x="31956" y="419100"/>
                </a:lnTo>
                <a:lnTo>
                  <a:pt x="26527" y="405122"/>
                </a:lnTo>
                <a:lnTo>
                  <a:pt x="13668" y="361188"/>
                </a:lnTo>
                <a:lnTo>
                  <a:pt x="4667" y="316611"/>
                </a:lnTo>
                <a:lnTo>
                  <a:pt x="3000" y="301751"/>
                </a:lnTo>
                <a:lnTo>
                  <a:pt x="1238" y="286892"/>
                </a:lnTo>
                <a:lnTo>
                  <a:pt x="333" y="272033"/>
                </a:lnTo>
                <a:lnTo>
                  <a:pt x="0" y="257175"/>
                </a:lnTo>
                <a:lnTo>
                  <a:pt x="0" y="226575"/>
                </a:lnTo>
                <a:lnTo>
                  <a:pt x="333" y="211264"/>
                </a:lnTo>
                <a:lnTo>
                  <a:pt x="1238" y="196238"/>
                </a:lnTo>
                <a:lnTo>
                  <a:pt x="3000" y="181356"/>
                </a:lnTo>
                <a:lnTo>
                  <a:pt x="4667" y="166497"/>
                </a:lnTo>
                <a:lnTo>
                  <a:pt x="13668" y="121920"/>
                </a:lnTo>
                <a:lnTo>
                  <a:pt x="25884" y="78628"/>
                </a:lnTo>
                <a:lnTo>
                  <a:pt x="42243" y="35052"/>
                </a:lnTo>
                <a:lnTo>
                  <a:pt x="56340" y="6096"/>
                </a:lnTo>
                <a:lnTo>
                  <a:pt x="56340" y="4572"/>
                </a:lnTo>
                <a:lnTo>
                  <a:pt x="114252" y="4572"/>
                </a:lnTo>
                <a:lnTo>
                  <a:pt x="115776" y="6096"/>
                </a:lnTo>
                <a:lnTo>
                  <a:pt x="115776" y="15240"/>
                </a:lnTo>
                <a:lnTo>
                  <a:pt x="104941" y="41814"/>
                </a:lnTo>
                <a:lnTo>
                  <a:pt x="95392" y="68961"/>
                </a:lnTo>
                <a:lnTo>
                  <a:pt x="80724" y="124968"/>
                </a:lnTo>
                <a:lnTo>
                  <a:pt x="72532" y="182308"/>
                </a:lnTo>
                <a:lnTo>
                  <a:pt x="70056" y="240792"/>
                </a:lnTo>
                <a:lnTo>
                  <a:pt x="70651" y="270462"/>
                </a:lnTo>
                <a:lnTo>
                  <a:pt x="75842" y="328660"/>
                </a:lnTo>
                <a:lnTo>
                  <a:pt x="87272" y="384929"/>
                </a:lnTo>
                <a:lnTo>
                  <a:pt x="104941" y="440412"/>
                </a:lnTo>
                <a:lnTo>
                  <a:pt x="115776" y="467868"/>
                </a:lnTo>
                <a:lnTo>
                  <a:pt x="115776" y="470916"/>
                </a:lnTo>
                <a:lnTo>
                  <a:pt x="117300" y="472440"/>
                </a:lnTo>
                <a:lnTo>
                  <a:pt x="117300" y="477012"/>
                </a:lnTo>
                <a:lnTo>
                  <a:pt x="114252" y="480060"/>
                </a:lnTo>
                <a:lnTo>
                  <a:pt x="108156" y="483107"/>
                </a:lnTo>
                <a:close/>
              </a:path>
              <a:path w="117475" h="485140">
                <a:moveTo>
                  <a:pt x="100536" y="484631"/>
                </a:moveTo>
                <a:lnTo>
                  <a:pt x="74628" y="484631"/>
                </a:lnTo>
                <a:lnTo>
                  <a:pt x="71580" y="483107"/>
                </a:lnTo>
                <a:lnTo>
                  <a:pt x="105108" y="483107"/>
                </a:lnTo>
                <a:lnTo>
                  <a:pt x="100536" y="48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721352" y="1024127"/>
            <a:ext cx="1710055" cy="365760"/>
            <a:chOff x="4721352" y="1024127"/>
            <a:chExt cx="1710055" cy="365760"/>
          </a:xfrm>
        </p:grpSpPr>
        <p:sp>
          <p:nvSpPr>
            <p:cNvPr id="11" name="object 11"/>
            <p:cNvSpPr/>
            <p:nvPr/>
          </p:nvSpPr>
          <p:spPr>
            <a:xfrm>
              <a:off x="4721352" y="1024127"/>
              <a:ext cx="262255" cy="365760"/>
            </a:xfrm>
            <a:custGeom>
              <a:avLst/>
              <a:gdLst/>
              <a:ahLst/>
              <a:cxnLst/>
              <a:rect l="l" t="t" r="r" b="b"/>
              <a:pathLst>
                <a:path w="262254" h="365759">
                  <a:moveTo>
                    <a:pt x="158495" y="365759"/>
                  </a:moveTo>
                  <a:lnTo>
                    <a:pt x="108132" y="359973"/>
                  </a:lnTo>
                  <a:lnTo>
                    <a:pt x="65531" y="340613"/>
                  </a:lnTo>
                  <a:lnTo>
                    <a:pt x="32956" y="309538"/>
                  </a:lnTo>
                  <a:lnTo>
                    <a:pt x="10667" y="265175"/>
                  </a:lnTo>
                  <a:lnTo>
                    <a:pt x="809" y="208597"/>
                  </a:lnTo>
                  <a:lnTo>
                    <a:pt x="0" y="187451"/>
                  </a:lnTo>
                  <a:lnTo>
                    <a:pt x="833" y="165401"/>
                  </a:lnTo>
                  <a:lnTo>
                    <a:pt x="7072" y="125301"/>
                  </a:lnTo>
                  <a:lnTo>
                    <a:pt x="26669" y="74866"/>
                  </a:lnTo>
                  <a:lnTo>
                    <a:pt x="57459" y="37052"/>
                  </a:lnTo>
                  <a:lnTo>
                    <a:pt x="97535" y="12191"/>
                  </a:lnTo>
                  <a:lnTo>
                    <a:pt x="146613" y="833"/>
                  </a:lnTo>
                  <a:lnTo>
                    <a:pt x="164591" y="0"/>
                  </a:lnTo>
                  <a:lnTo>
                    <a:pt x="171688" y="261"/>
                  </a:lnTo>
                  <a:lnTo>
                    <a:pt x="210311" y="6095"/>
                  </a:lnTo>
                  <a:lnTo>
                    <a:pt x="245363" y="21335"/>
                  </a:lnTo>
                  <a:lnTo>
                    <a:pt x="251459" y="27431"/>
                  </a:lnTo>
                  <a:lnTo>
                    <a:pt x="254507" y="28955"/>
                  </a:lnTo>
                  <a:lnTo>
                    <a:pt x="256031" y="32003"/>
                  </a:lnTo>
                  <a:lnTo>
                    <a:pt x="257555" y="33527"/>
                  </a:lnTo>
                  <a:lnTo>
                    <a:pt x="257555" y="35052"/>
                  </a:lnTo>
                  <a:lnTo>
                    <a:pt x="259079" y="36576"/>
                  </a:lnTo>
                  <a:lnTo>
                    <a:pt x="259079" y="39623"/>
                  </a:lnTo>
                  <a:lnTo>
                    <a:pt x="260603" y="41147"/>
                  </a:lnTo>
                  <a:lnTo>
                    <a:pt x="260603" y="79247"/>
                  </a:lnTo>
                  <a:lnTo>
                    <a:pt x="259079" y="82295"/>
                  </a:lnTo>
                  <a:lnTo>
                    <a:pt x="259079" y="85343"/>
                  </a:lnTo>
                  <a:lnTo>
                    <a:pt x="256031" y="88391"/>
                  </a:lnTo>
                  <a:lnTo>
                    <a:pt x="256031" y="89915"/>
                  </a:lnTo>
                  <a:lnTo>
                    <a:pt x="254507" y="91440"/>
                  </a:lnTo>
                  <a:lnTo>
                    <a:pt x="248411" y="91440"/>
                  </a:lnTo>
                  <a:lnTo>
                    <a:pt x="245363" y="89915"/>
                  </a:lnTo>
                  <a:lnTo>
                    <a:pt x="231647" y="80771"/>
                  </a:lnTo>
                  <a:lnTo>
                    <a:pt x="224027" y="76200"/>
                  </a:lnTo>
                  <a:lnTo>
                    <a:pt x="185546" y="62102"/>
                  </a:lnTo>
                  <a:lnTo>
                    <a:pt x="167639" y="60959"/>
                  </a:lnTo>
                  <a:lnTo>
                    <a:pt x="157614" y="61531"/>
                  </a:lnTo>
                  <a:lnTo>
                    <a:pt x="114681" y="80009"/>
                  </a:lnTo>
                  <a:lnTo>
                    <a:pt x="91821" y="111823"/>
                  </a:lnTo>
                  <a:lnTo>
                    <a:pt x="79628" y="156781"/>
                  </a:lnTo>
                  <a:lnTo>
                    <a:pt x="77723" y="184403"/>
                  </a:lnTo>
                  <a:lnTo>
                    <a:pt x="78271" y="198953"/>
                  </a:lnTo>
                  <a:lnTo>
                    <a:pt x="88201" y="248626"/>
                  </a:lnTo>
                  <a:lnTo>
                    <a:pt x="109632" y="282392"/>
                  </a:lnTo>
                  <a:lnTo>
                    <a:pt x="149542" y="302704"/>
                  </a:lnTo>
                  <a:lnTo>
                    <a:pt x="169163" y="304799"/>
                  </a:lnTo>
                  <a:lnTo>
                    <a:pt x="178903" y="304514"/>
                  </a:lnTo>
                  <a:lnTo>
                    <a:pt x="221337" y="292727"/>
                  </a:lnTo>
                  <a:lnTo>
                    <a:pt x="227075" y="289559"/>
                  </a:lnTo>
                  <a:lnTo>
                    <a:pt x="239267" y="283463"/>
                  </a:lnTo>
                  <a:lnTo>
                    <a:pt x="243839" y="280415"/>
                  </a:lnTo>
                  <a:lnTo>
                    <a:pt x="246887" y="277367"/>
                  </a:lnTo>
                  <a:lnTo>
                    <a:pt x="251459" y="275843"/>
                  </a:lnTo>
                  <a:lnTo>
                    <a:pt x="256031" y="275843"/>
                  </a:lnTo>
                  <a:lnTo>
                    <a:pt x="257555" y="277367"/>
                  </a:lnTo>
                  <a:lnTo>
                    <a:pt x="259079" y="277367"/>
                  </a:lnTo>
                  <a:lnTo>
                    <a:pt x="259079" y="278891"/>
                  </a:lnTo>
                  <a:lnTo>
                    <a:pt x="260603" y="281939"/>
                  </a:lnTo>
                  <a:lnTo>
                    <a:pt x="260603" y="283463"/>
                  </a:lnTo>
                  <a:lnTo>
                    <a:pt x="262127" y="286511"/>
                  </a:lnTo>
                  <a:lnTo>
                    <a:pt x="262127" y="291083"/>
                  </a:lnTo>
                  <a:lnTo>
                    <a:pt x="262127" y="323087"/>
                  </a:lnTo>
                  <a:lnTo>
                    <a:pt x="260603" y="326135"/>
                  </a:lnTo>
                  <a:lnTo>
                    <a:pt x="260603" y="327659"/>
                  </a:lnTo>
                  <a:lnTo>
                    <a:pt x="259079" y="329183"/>
                  </a:lnTo>
                  <a:lnTo>
                    <a:pt x="259079" y="330707"/>
                  </a:lnTo>
                  <a:lnTo>
                    <a:pt x="257555" y="332231"/>
                  </a:lnTo>
                  <a:lnTo>
                    <a:pt x="256031" y="335279"/>
                  </a:lnTo>
                  <a:lnTo>
                    <a:pt x="254507" y="336803"/>
                  </a:lnTo>
                  <a:lnTo>
                    <a:pt x="252983" y="339851"/>
                  </a:lnTo>
                  <a:lnTo>
                    <a:pt x="248411" y="341375"/>
                  </a:lnTo>
                  <a:lnTo>
                    <a:pt x="242315" y="345947"/>
                  </a:lnTo>
                  <a:lnTo>
                    <a:pt x="230123" y="352043"/>
                  </a:lnTo>
                  <a:lnTo>
                    <a:pt x="220979" y="355091"/>
                  </a:lnTo>
                  <a:lnTo>
                    <a:pt x="214979" y="357354"/>
                  </a:lnTo>
                  <a:lnTo>
                    <a:pt x="176593" y="364807"/>
                  </a:lnTo>
                  <a:lnTo>
                    <a:pt x="167616" y="365498"/>
                  </a:lnTo>
                  <a:lnTo>
                    <a:pt x="158495" y="365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7116" y="1056131"/>
              <a:ext cx="1414163" cy="33375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6498335" y="1013459"/>
            <a:ext cx="79375" cy="372110"/>
          </a:xfrm>
          <a:custGeom>
            <a:avLst/>
            <a:gdLst/>
            <a:ahLst/>
            <a:cxnLst/>
            <a:rect l="l" t="t" r="r" b="b"/>
            <a:pathLst>
              <a:path w="79375" h="372109">
                <a:moveTo>
                  <a:pt x="54864" y="108204"/>
                </a:moveTo>
                <a:lnTo>
                  <a:pt x="22860" y="108204"/>
                </a:lnTo>
                <a:lnTo>
                  <a:pt x="25908" y="106680"/>
                </a:lnTo>
                <a:lnTo>
                  <a:pt x="51816" y="106680"/>
                </a:lnTo>
                <a:lnTo>
                  <a:pt x="54864" y="108204"/>
                </a:lnTo>
                <a:close/>
              </a:path>
              <a:path w="79375" h="372109">
                <a:moveTo>
                  <a:pt x="70104" y="112776"/>
                </a:moveTo>
                <a:lnTo>
                  <a:pt x="7620" y="112776"/>
                </a:lnTo>
                <a:lnTo>
                  <a:pt x="9144" y="111252"/>
                </a:lnTo>
                <a:lnTo>
                  <a:pt x="12192" y="109728"/>
                </a:lnTo>
                <a:lnTo>
                  <a:pt x="13716" y="108204"/>
                </a:lnTo>
                <a:lnTo>
                  <a:pt x="64008" y="108204"/>
                </a:lnTo>
                <a:lnTo>
                  <a:pt x="65532" y="109728"/>
                </a:lnTo>
                <a:lnTo>
                  <a:pt x="68580" y="111252"/>
                </a:lnTo>
                <a:lnTo>
                  <a:pt x="70104" y="112776"/>
                </a:lnTo>
                <a:close/>
              </a:path>
              <a:path w="79375" h="372109">
                <a:moveTo>
                  <a:pt x="68580" y="368808"/>
                </a:moveTo>
                <a:lnTo>
                  <a:pt x="9144" y="368808"/>
                </a:lnTo>
                <a:lnTo>
                  <a:pt x="4572" y="364236"/>
                </a:lnTo>
                <a:lnTo>
                  <a:pt x="4572" y="114300"/>
                </a:lnTo>
                <a:lnTo>
                  <a:pt x="6096" y="112776"/>
                </a:lnTo>
                <a:lnTo>
                  <a:pt x="71628" y="112776"/>
                </a:lnTo>
                <a:lnTo>
                  <a:pt x="73152" y="114300"/>
                </a:lnTo>
                <a:lnTo>
                  <a:pt x="73152" y="364236"/>
                </a:lnTo>
                <a:lnTo>
                  <a:pt x="68580" y="368808"/>
                </a:lnTo>
                <a:close/>
              </a:path>
              <a:path w="79375" h="372109">
                <a:moveTo>
                  <a:pt x="64008" y="370332"/>
                </a:moveTo>
                <a:lnTo>
                  <a:pt x="13716" y="370332"/>
                </a:lnTo>
                <a:lnTo>
                  <a:pt x="12192" y="368808"/>
                </a:lnTo>
                <a:lnTo>
                  <a:pt x="65532" y="368808"/>
                </a:lnTo>
                <a:lnTo>
                  <a:pt x="64008" y="370332"/>
                </a:lnTo>
                <a:close/>
              </a:path>
              <a:path w="79375" h="372109">
                <a:moveTo>
                  <a:pt x="54864" y="371856"/>
                </a:moveTo>
                <a:lnTo>
                  <a:pt x="22860" y="371856"/>
                </a:lnTo>
                <a:lnTo>
                  <a:pt x="18288" y="370332"/>
                </a:lnTo>
                <a:lnTo>
                  <a:pt x="59436" y="370332"/>
                </a:lnTo>
                <a:lnTo>
                  <a:pt x="54864" y="371856"/>
                </a:lnTo>
                <a:close/>
              </a:path>
              <a:path w="79375" h="372109">
                <a:moveTo>
                  <a:pt x="39624" y="71628"/>
                </a:moveTo>
                <a:lnTo>
                  <a:pt x="2095" y="53721"/>
                </a:lnTo>
                <a:lnTo>
                  <a:pt x="0" y="36576"/>
                </a:lnTo>
                <a:lnTo>
                  <a:pt x="547" y="27122"/>
                </a:lnTo>
                <a:lnTo>
                  <a:pt x="29051" y="547"/>
                </a:lnTo>
                <a:lnTo>
                  <a:pt x="39624" y="0"/>
                </a:lnTo>
                <a:lnTo>
                  <a:pt x="50196" y="547"/>
                </a:lnTo>
                <a:lnTo>
                  <a:pt x="79248" y="35052"/>
                </a:lnTo>
                <a:lnTo>
                  <a:pt x="78676" y="44505"/>
                </a:lnTo>
                <a:lnTo>
                  <a:pt x="50172" y="71080"/>
                </a:lnTo>
                <a:lnTo>
                  <a:pt x="39624" y="71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7020" y="995171"/>
            <a:ext cx="826135" cy="485140"/>
          </a:xfrm>
          <a:custGeom>
            <a:avLst/>
            <a:gdLst/>
            <a:ahLst/>
            <a:cxnLst/>
            <a:rect l="l" t="t" r="r" b="b"/>
            <a:pathLst>
              <a:path w="826134" h="485140">
                <a:moveTo>
                  <a:pt x="233172" y="228600"/>
                </a:moveTo>
                <a:lnTo>
                  <a:pt x="228600" y="184404"/>
                </a:lnTo>
                <a:lnTo>
                  <a:pt x="207352" y="144310"/>
                </a:lnTo>
                <a:lnTo>
                  <a:pt x="166306" y="122491"/>
                </a:lnTo>
                <a:lnTo>
                  <a:pt x="143256" y="120396"/>
                </a:lnTo>
                <a:lnTo>
                  <a:pt x="132080" y="120992"/>
                </a:lnTo>
                <a:lnTo>
                  <a:pt x="89408" y="137375"/>
                </a:lnTo>
                <a:lnTo>
                  <a:pt x="57912" y="164592"/>
                </a:lnTo>
                <a:lnTo>
                  <a:pt x="57912" y="131064"/>
                </a:lnTo>
                <a:lnTo>
                  <a:pt x="54864" y="128016"/>
                </a:lnTo>
                <a:lnTo>
                  <a:pt x="53340" y="128016"/>
                </a:lnTo>
                <a:lnTo>
                  <a:pt x="50292" y="126492"/>
                </a:lnTo>
                <a:lnTo>
                  <a:pt x="47244" y="126492"/>
                </a:lnTo>
                <a:lnTo>
                  <a:pt x="44196" y="124968"/>
                </a:lnTo>
                <a:lnTo>
                  <a:pt x="15240" y="124968"/>
                </a:lnTo>
                <a:lnTo>
                  <a:pt x="12192" y="126492"/>
                </a:lnTo>
                <a:lnTo>
                  <a:pt x="9144" y="126492"/>
                </a:lnTo>
                <a:lnTo>
                  <a:pt x="6096" y="128016"/>
                </a:lnTo>
                <a:lnTo>
                  <a:pt x="4572" y="128016"/>
                </a:lnTo>
                <a:lnTo>
                  <a:pt x="0" y="132588"/>
                </a:lnTo>
                <a:lnTo>
                  <a:pt x="0" y="382524"/>
                </a:lnTo>
                <a:lnTo>
                  <a:pt x="4572" y="387096"/>
                </a:lnTo>
                <a:lnTo>
                  <a:pt x="7620" y="387096"/>
                </a:lnTo>
                <a:lnTo>
                  <a:pt x="10668" y="388620"/>
                </a:lnTo>
                <a:lnTo>
                  <a:pt x="13716" y="388620"/>
                </a:lnTo>
                <a:lnTo>
                  <a:pt x="18288" y="390144"/>
                </a:lnTo>
                <a:lnTo>
                  <a:pt x="50292" y="390144"/>
                </a:lnTo>
                <a:lnTo>
                  <a:pt x="54864" y="388620"/>
                </a:lnTo>
                <a:lnTo>
                  <a:pt x="59436" y="388620"/>
                </a:lnTo>
                <a:lnTo>
                  <a:pt x="60960" y="387096"/>
                </a:lnTo>
                <a:lnTo>
                  <a:pt x="64008" y="387096"/>
                </a:lnTo>
                <a:lnTo>
                  <a:pt x="68580" y="382524"/>
                </a:lnTo>
                <a:lnTo>
                  <a:pt x="68580" y="217932"/>
                </a:lnTo>
                <a:lnTo>
                  <a:pt x="75641" y="209130"/>
                </a:lnTo>
                <a:lnTo>
                  <a:pt x="109728" y="182118"/>
                </a:lnTo>
                <a:lnTo>
                  <a:pt x="123444" y="179832"/>
                </a:lnTo>
                <a:lnTo>
                  <a:pt x="131064" y="179832"/>
                </a:lnTo>
                <a:lnTo>
                  <a:pt x="137160" y="181356"/>
                </a:lnTo>
                <a:lnTo>
                  <a:pt x="141732" y="184404"/>
                </a:lnTo>
                <a:lnTo>
                  <a:pt x="146304" y="185928"/>
                </a:lnTo>
                <a:lnTo>
                  <a:pt x="150876" y="190500"/>
                </a:lnTo>
                <a:lnTo>
                  <a:pt x="153924" y="195072"/>
                </a:lnTo>
                <a:lnTo>
                  <a:pt x="158496" y="199644"/>
                </a:lnTo>
                <a:lnTo>
                  <a:pt x="161544" y="211836"/>
                </a:lnTo>
                <a:lnTo>
                  <a:pt x="163296" y="217868"/>
                </a:lnTo>
                <a:lnTo>
                  <a:pt x="164211" y="224599"/>
                </a:lnTo>
                <a:lnTo>
                  <a:pt x="164541" y="232206"/>
                </a:lnTo>
                <a:lnTo>
                  <a:pt x="164592" y="382524"/>
                </a:lnTo>
                <a:lnTo>
                  <a:pt x="169164" y="387096"/>
                </a:lnTo>
                <a:lnTo>
                  <a:pt x="172212" y="387096"/>
                </a:lnTo>
                <a:lnTo>
                  <a:pt x="173736" y="388620"/>
                </a:lnTo>
                <a:lnTo>
                  <a:pt x="178308" y="388620"/>
                </a:lnTo>
                <a:lnTo>
                  <a:pt x="182880" y="390144"/>
                </a:lnTo>
                <a:lnTo>
                  <a:pt x="216408" y="390144"/>
                </a:lnTo>
                <a:lnTo>
                  <a:pt x="219456" y="388620"/>
                </a:lnTo>
                <a:lnTo>
                  <a:pt x="224028" y="388620"/>
                </a:lnTo>
                <a:lnTo>
                  <a:pt x="225552" y="387096"/>
                </a:lnTo>
                <a:lnTo>
                  <a:pt x="228600" y="387096"/>
                </a:lnTo>
                <a:lnTo>
                  <a:pt x="233172" y="382524"/>
                </a:lnTo>
                <a:lnTo>
                  <a:pt x="233172" y="228600"/>
                </a:lnTo>
                <a:close/>
              </a:path>
              <a:path w="826134" h="485140">
                <a:moveTo>
                  <a:pt x="440436" y="149352"/>
                </a:moveTo>
                <a:lnTo>
                  <a:pt x="438912" y="144780"/>
                </a:lnTo>
                <a:lnTo>
                  <a:pt x="438912" y="137160"/>
                </a:lnTo>
                <a:lnTo>
                  <a:pt x="437388" y="134112"/>
                </a:lnTo>
                <a:lnTo>
                  <a:pt x="437388" y="132588"/>
                </a:lnTo>
                <a:lnTo>
                  <a:pt x="434340" y="129540"/>
                </a:lnTo>
                <a:lnTo>
                  <a:pt x="434340" y="128016"/>
                </a:lnTo>
                <a:lnTo>
                  <a:pt x="432816" y="126492"/>
                </a:lnTo>
                <a:lnTo>
                  <a:pt x="376428" y="126492"/>
                </a:lnTo>
                <a:lnTo>
                  <a:pt x="376428" y="70104"/>
                </a:lnTo>
                <a:lnTo>
                  <a:pt x="374904" y="68580"/>
                </a:lnTo>
                <a:lnTo>
                  <a:pt x="374904" y="67056"/>
                </a:lnTo>
                <a:lnTo>
                  <a:pt x="373380" y="65532"/>
                </a:lnTo>
                <a:lnTo>
                  <a:pt x="371856" y="65532"/>
                </a:lnTo>
                <a:lnTo>
                  <a:pt x="365760" y="62484"/>
                </a:lnTo>
                <a:lnTo>
                  <a:pt x="362712" y="62484"/>
                </a:lnTo>
                <a:lnTo>
                  <a:pt x="358140" y="60960"/>
                </a:lnTo>
                <a:lnTo>
                  <a:pt x="324612" y="60960"/>
                </a:lnTo>
                <a:lnTo>
                  <a:pt x="320040" y="62484"/>
                </a:lnTo>
                <a:lnTo>
                  <a:pt x="316992" y="62484"/>
                </a:lnTo>
                <a:lnTo>
                  <a:pt x="310896" y="65532"/>
                </a:lnTo>
                <a:lnTo>
                  <a:pt x="309372" y="65532"/>
                </a:lnTo>
                <a:lnTo>
                  <a:pt x="309372" y="67056"/>
                </a:lnTo>
                <a:lnTo>
                  <a:pt x="307848" y="68580"/>
                </a:lnTo>
                <a:lnTo>
                  <a:pt x="307848" y="126492"/>
                </a:lnTo>
                <a:lnTo>
                  <a:pt x="274320" y="126492"/>
                </a:lnTo>
                <a:lnTo>
                  <a:pt x="274320" y="128016"/>
                </a:lnTo>
                <a:lnTo>
                  <a:pt x="269748" y="132588"/>
                </a:lnTo>
                <a:lnTo>
                  <a:pt x="269748" y="134112"/>
                </a:lnTo>
                <a:lnTo>
                  <a:pt x="268224" y="137160"/>
                </a:lnTo>
                <a:lnTo>
                  <a:pt x="268224" y="172212"/>
                </a:lnTo>
                <a:lnTo>
                  <a:pt x="269748" y="176784"/>
                </a:lnTo>
                <a:lnTo>
                  <a:pt x="272796" y="181356"/>
                </a:lnTo>
                <a:lnTo>
                  <a:pt x="274320" y="182880"/>
                </a:lnTo>
                <a:lnTo>
                  <a:pt x="307848" y="182880"/>
                </a:lnTo>
                <a:lnTo>
                  <a:pt x="307848" y="307848"/>
                </a:lnTo>
                <a:lnTo>
                  <a:pt x="312420" y="345948"/>
                </a:lnTo>
                <a:lnTo>
                  <a:pt x="337185" y="382905"/>
                </a:lnTo>
                <a:lnTo>
                  <a:pt x="377088" y="394436"/>
                </a:lnTo>
                <a:lnTo>
                  <a:pt x="387096" y="394716"/>
                </a:lnTo>
                <a:lnTo>
                  <a:pt x="396240" y="394716"/>
                </a:lnTo>
                <a:lnTo>
                  <a:pt x="402336" y="393192"/>
                </a:lnTo>
                <a:lnTo>
                  <a:pt x="411480" y="393192"/>
                </a:lnTo>
                <a:lnTo>
                  <a:pt x="420624" y="390144"/>
                </a:lnTo>
                <a:lnTo>
                  <a:pt x="423672" y="388620"/>
                </a:lnTo>
                <a:lnTo>
                  <a:pt x="426720" y="388620"/>
                </a:lnTo>
                <a:lnTo>
                  <a:pt x="432816" y="385572"/>
                </a:lnTo>
                <a:lnTo>
                  <a:pt x="434340" y="384048"/>
                </a:lnTo>
                <a:lnTo>
                  <a:pt x="438912" y="374904"/>
                </a:lnTo>
                <a:lnTo>
                  <a:pt x="438912" y="370332"/>
                </a:lnTo>
                <a:lnTo>
                  <a:pt x="440436" y="364236"/>
                </a:lnTo>
                <a:lnTo>
                  <a:pt x="440436" y="350520"/>
                </a:lnTo>
                <a:lnTo>
                  <a:pt x="438912" y="345948"/>
                </a:lnTo>
                <a:lnTo>
                  <a:pt x="438912" y="336804"/>
                </a:lnTo>
                <a:lnTo>
                  <a:pt x="437388" y="335280"/>
                </a:lnTo>
                <a:lnTo>
                  <a:pt x="437388" y="333756"/>
                </a:lnTo>
                <a:lnTo>
                  <a:pt x="434340" y="330708"/>
                </a:lnTo>
                <a:lnTo>
                  <a:pt x="429768" y="330708"/>
                </a:lnTo>
                <a:lnTo>
                  <a:pt x="428244" y="332232"/>
                </a:lnTo>
                <a:lnTo>
                  <a:pt x="425196" y="332232"/>
                </a:lnTo>
                <a:lnTo>
                  <a:pt x="422148" y="333756"/>
                </a:lnTo>
                <a:lnTo>
                  <a:pt x="420624" y="333756"/>
                </a:lnTo>
                <a:lnTo>
                  <a:pt x="417576" y="335280"/>
                </a:lnTo>
                <a:lnTo>
                  <a:pt x="414528" y="335280"/>
                </a:lnTo>
                <a:lnTo>
                  <a:pt x="411480" y="336804"/>
                </a:lnTo>
                <a:lnTo>
                  <a:pt x="393192" y="336804"/>
                </a:lnTo>
                <a:lnTo>
                  <a:pt x="385572" y="333756"/>
                </a:lnTo>
                <a:lnTo>
                  <a:pt x="382524" y="326136"/>
                </a:lnTo>
                <a:lnTo>
                  <a:pt x="379641" y="320979"/>
                </a:lnTo>
                <a:lnTo>
                  <a:pt x="377761" y="314515"/>
                </a:lnTo>
                <a:lnTo>
                  <a:pt x="376732" y="306641"/>
                </a:lnTo>
                <a:lnTo>
                  <a:pt x="376428" y="297180"/>
                </a:lnTo>
                <a:lnTo>
                  <a:pt x="376428" y="182880"/>
                </a:lnTo>
                <a:lnTo>
                  <a:pt x="432816" y="182880"/>
                </a:lnTo>
                <a:lnTo>
                  <a:pt x="435864" y="181356"/>
                </a:lnTo>
                <a:lnTo>
                  <a:pt x="438912" y="172212"/>
                </a:lnTo>
                <a:lnTo>
                  <a:pt x="440436" y="164592"/>
                </a:lnTo>
                <a:lnTo>
                  <a:pt x="440436" y="149352"/>
                </a:lnTo>
                <a:close/>
              </a:path>
              <a:path w="826134" h="485140">
                <a:moveTo>
                  <a:pt x="662927" y="310896"/>
                </a:moveTo>
                <a:lnTo>
                  <a:pt x="649211" y="266700"/>
                </a:lnTo>
                <a:lnTo>
                  <a:pt x="609587" y="239268"/>
                </a:lnTo>
                <a:lnTo>
                  <a:pt x="603491" y="236220"/>
                </a:lnTo>
                <a:lnTo>
                  <a:pt x="573011" y="224028"/>
                </a:lnTo>
                <a:lnTo>
                  <a:pt x="566915" y="222504"/>
                </a:lnTo>
                <a:lnTo>
                  <a:pt x="560819" y="219456"/>
                </a:lnTo>
                <a:lnTo>
                  <a:pt x="551675" y="213360"/>
                </a:lnTo>
                <a:lnTo>
                  <a:pt x="544055" y="205740"/>
                </a:lnTo>
                <a:lnTo>
                  <a:pt x="542531" y="201168"/>
                </a:lnTo>
                <a:lnTo>
                  <a:pt x="542531" y="190500"/>
                </a:lnTo>
                <a:lnTo>
                  <a:pt x="544055" y="187452"/>
                </a:lnTo>
                <a:lnTo>
                  <a:pt x="544055" y="184404"/>
                </a:lnTo>
                <a:lnTo>
                  <a:pt x="545579" y="181356"/>
                </a:lnTo>
                <a:lnTo>
                  <a:pt x="548627" y="178308"/>
                </a:lnTo>
                <a:lnTo>
                  <a:pt x="551675" y="176784"/>
                </a:lnTo>
                <a:lnTo>
                  <a:pt x="554723" y="173736"/>
                </a:lnTo>
                <a:lnTo>
                  <a:pt x="557771" y="172212"/>
                </a:lnTo>
                <a:lnTo>
                  <a:pt x="566915" y="169164"/>
                </a:lnTo>
                <a:lnTo>
                  <a:pt x="588251" y="169164"/>
                </a:lnTo>
                <a:lnTo>
                  <a:pt x="595871" y="170688"/>
                </a:lnTo>
                <a:lnTo>
                  <a:pt x="601967" y="172212"/>
                </a:lnTo>
                <a:lnTo>
                  <a:pt x="609587" y="173736"/>
                </a:lnTo>
                <a:lnTo>
                  <a:pt x="615683" y="176784"/>
                </a:lnTo>
                <a:lnTo>
                  <a:pt x="624827" y="179832"/>
                </a:lnTo>
                <a:lnTo>
                  <a:pt x="629399" y="182880"/>
                </a:lnTo>
                <a:lnTo>
                  <a:pt x="633971" y="184404"/>
                </a:lnTo>
                <a:lnTo>
                  <a:pt x="640067" y="187452"/>
                </a:lnTo>
                <a:lnTo>
                  <a:pt x="643115" y="187452"/>
                </a:lnTo>
                <a:lnTo>
                  <a:pt x="644639" y="185928"/>
                </a:lnTo>
                <a:lnTo>
                  <a:pt x="646163" y="185928"/>
                </a:lnTo>
                <a:lnTo>
                  <a:pt x="646163" y="184404"/>
                </a:lnTo>
                <a:lnTo>
                  <a:pt x="647687" y="182880"/>
                </a:lnTo>
                <a:lnTo>
                  <a:pt x="647687" y="181356"/>
                </a:lnTo>
                <a:lnTo>
                  <a:pt x="649211" y="178308"/>
                </a:lnTo>
                <a:lnTo>
                  <a:pt x="649211" y="169164"/>
                </a:lnTo>
                <a:lnTo>
                  <a:pt x="649211" y="149352"/>
                </a:lnTo>
                <a:lnTo>
                  <a:pt x="647687" y="147828"/>
                </a:lnTo>
                <a:lnTo>
                  <a:pt x="647687" y="141732"/>
                </a:lnTo>
                <a:lnTo>
                  <a:pt x="646163" y="140208"/>
                </a:lnTo>
                <a:lnTo>
                  <a:pt x="646163" y="138684"/>
                </a:lnTo>
                <a:lnTo>
                  <a:pt x="644639" y="138684"/>
                </a:lnTo>
                <a:lnTo>
                  <a:pt x="641591" y="135636"/>
                </a:lnTo>
                <a:lnTo>
                  <a:pt x="638543" y="134112"/>
                </a:lnTo>
                <a:lnTo>
                  <a:pt x="633971" y="131064"/>
                </a:lnTo>
                <a:lnTo>
                  <a:pt x="624827" y="128016"/>
                </a:lnTo>
                <a:lnTo>
                  <a:pt x="618731" y="126492"/>
                </a:lnTo>
                <a:lnTo>
                  <a:pt x="614159" y="124968"/>
                </a:lnTo>
                <a:lnTo>
                  <a:pt x="606539" y="123444"/>
                </a:lnTo>
                <a:lnTo>
                  <a:pt x="600443" y="121920"/>
                </a:lnTo>
                <a:lnTo>
                  <a:pt x="592823" y="120396"/>
                </a:lnTo>
                <a:lnTo>
                  <a:pt x="577583" y="120396"/>
                </a:lnTo>
                <a:lnTo>
                  <a:pt x="566445" y="120713"/>
                </a:lnTo>
                <a:lnTo>
                  <a:pt x="527583" y="129311"/>
                </a:lnTo>
                <a:lnTo>
                  <a:pt x="493572" y="153543"/>
                </a:lnTo>
                <a:lnTo>
                  <a:pt x="486143" y="167640"/>
                </a:lnTo>
                <a:lnTo>
                  <a:pt x="483031" y="174790"/>
                </a:lnTo>
                <a:lnTo>
                  <a:pt x="480618" y="182499"/>
                </a:lnTo>
                <a:lnTo>
                  <a:pt x="479082" y="190792"/>
                </a:lnTo>
                <a:lnTo>
                  <a:pt x="478523" y="199644"/>
                </a:lnTo>
                <a:lnTo>
                  <a:pt x="478815" y="207606"/>
                </a:lnTo>
                <a:lnTo>
                  <a:pt x="479666" y="215265"/>
                </a:lnTo>
                <a:lnTo>
                  <a:pt x="481101" y="222364"/>
                </a:lnTo>
                <a:lnTo>
                  <a:pt x="483095" y="228600"/>
                </a:lnTo>
                <a:lnTo>
                  <a:pt x="487667" y="236220"/>
                </a:lnTo>
                <a:lnTo>
                  <a:pt x="490715" y="243840"/>
                </a:lnTo>
                <a:lnTo>
                  <a:pt x="502907" y="256032"/>
                </a:lnTo>
                <a:lnTo>
                  <a:pt x="509003" y="260604"/>
                </a:lnTo>
                <a:lnTo>
                  <a:pt x="515099" y="263652"/>
                </a:lnTo>
                <a:lnTo>
                  <a:pt x="522719" y="268224"/>
                </a:lnTo>
                <a:lnTo>
                  <a:pt x="537959" y="274320"/>
                </a:lnTo>
                <a:lnTo>
                  <a:pt x="544055" y="278892"/>
                </a:lnTo>
                <a:lnTo>
                  <a:pt x="551675" y="280416"/>
                </a:lnTo>
                <a:lnTo>
                  <a:pt x="559295" y="283464"/>
                </a:lnTo>
                <a:lnTo>
                  <a:pt x="565391" y="286512"/>
                </a:lnTo>
                <a:lnTo>
                  <a:pt x="571487" y="288036"/>
                </a:lnTo>
                <a:lnTo>
                  <a:pt x="583679" y="294132"/>
                </a:lnTo>
                <a:lnTo>
                  <a:pt x="591299" y="301752"/>
                </a:lnTo>
                <a:lnTo>
                  <a:pt x="594347" y="306324"/>
                </a:lnTo>
                <a:lnTo>
                  <a:pt x="595871" y="310896"/>
                </a:lnTo>
                <a:lnTo>
                  <a:pt x="595871" y="320040"/>
                </a:lnTo>
                <a:lnTo>
                  <a:pt x="594347" y="324612"/>
                </a:lnTo>
                <a:lnTo>
                  <a:pt x="592823" y="327660"/>
                </a:lnTo>
                <a:lnTo>
                  <a:pt x="591299" y="332232"/>
                </a:lnTo>
                <a:lnTo>
                  <a:pt x="588251" y="335280"/>
                </a:lnTo>
                <a:lnTo>
                  <a:pt x="585203" y="336804"/>
                </a:lnTo>
                <a:lnTo>
                  <a:pt x="582155" y="339852"/>
                </a:lnTo>
                <a:lnTo>
                  <a:pt x="568439" y="344424"/>
                </a:lnTo>
                <a:lnTo>
                  <a:pt x="556247" y="344424"/>
                </a:lnTo>
                <a:lnTo>
                  <a:pt x="522719" y="338328"/>
                </a:lnTo>
                <a:lnTo>
                  <a:pt x="515099" y="336804"/>
                </a:lnTo>
                <a:lnTo>
                  <a:pt x="509003" y="333756"/>
                </a:lnTo>
                <a:lnTo>
                  <a:pt x="504431" y="330708"/>
                </a:lnTo>
                <a:lnTo>
                  <a:pt x="498335" y="329184"/>
                </a:lnTo>
                <a:lnTo>
                  <a:pt x="495287" y="326136"/>
                </a:lnTo>
                <a:lnTo>
                  <a:pt x="490715" y="324612"/>
                </a:lnTo>
                <a:lnTo>
                  <a:pt x="487667" y="323088"/>
                </a:lnTo>
                <a:lnTo>
                  <a:pt x="483095" y="323088"/>
                </a:lnTo>
                <a:lnTo>
                  <a:pt x="478523" y="327660"/>
                </a:lnTo>
                <a:lnTo>
                  <a:pt x="478523" y="332232"/>
                </a:lnTo>
                <a:lnTo>
                  <a:pt x="476999" y="335280"/>
                </a:lnTo>
                <a:lnTo>
                  <a:pt x="476999" y="361188"/>
                </a:lnTo>
                <a:lnTo>
                  <a:pt x="480047" y="370332"/>
                </a:lnTo>
                <a:lnTo>
                  <a:pt x="496811" y="382524"/>
                </a:lnTo>
                <a:lnTo>
                  <a:pt x="502907" y="385572"/>
                </a:lnTo>
                <a:lnTo>
                  <a:pt x="509003" y="387096"/>
                </a:lnTo>
                <a:lnTo>
                  <a:pt x="515099" y="390144"/>
                </a:lnTo>
                <a:lnTo>
                  <a:pt x="522719" y="391668"/>
                </a:lnTo>
                <a:lnTo>
                  <a:pt x="557771" y="394716"/>
                </a:lnTo>
                <a:lnTo>
                  <a:pt x="568921" y="394436"/>
                </a:lnTo>
                <a:lnTo>
                  <a:pt x="608685" y="386676"/>
                </a:lnTo>
                <a:lnTo>
                  <a:pt x="646353" y="361569"/>
                </a:lnTo>
                <a:lnTo>
                  <a:pt x="662381" y="320903"/>
                </a:lnTo>
                <a:lnTo>
                  <a:pt x="662927" y="310896"/>
                </a:lnTo>
                <a:close/>
              </a:path>
              <a:path w="826134" h="485140">
                <a:moveTo>
                  <a:pt x="825995" y="242316"/>
                </a:moveTo>
                <a:lnTo>
                  <a:pt x="822375" y="181546"/>
                </a:lnTo>
                <a:lnTo>
                  <a:pt x="810755" y="121920"/>
                </a:lnTo>
                <a:lnTo>
                  <a:pt x="792848" y="64008"/>
                </a:lnTo>
                <a:lnTo>
                  <a:pt x="768083" y="6096"/>
                </a:lnTo>
                <a:lnTo>
                  <a:pt x="766559" y="6096"/>
                </a:lnTo>
                <a:lnTo>
                  <a:pt x="766559" y="4572"/>
                </a:lnTo>
                <a:lnTo>
                  <a:pt x="765035" y="4572"/>
                </a:lnTo>
                <a:lnTo>
                  <a:pt x="765035" y="3048"/>
                </a:lnTo>
                <a:lnTo>
                  <a:pt x="763511" y="3048"/>
                </a:lnTo>
                <a:lnTo>
                  <a:pt x="760463" y="1524"/>
                </a:lnTo>
                <a:lnTo>
                  <a:pt x="757415" y="1524"/>
                </a:lnTo>
                <a:lnTo>
                  <a:pt x="754367" y="0"/>
                </a:lnTo>
                <a:lnTo>
                  <a:pt x="725411" y="0"/>
                </a:lnTo>
                <a:lnTo>
                  <a:pt x="720839" y="1524"/>
                </a:lnTo>
                <a:lnTo>
                  <a:pt x="716267" y="1524"/>
                </a:lnTo>
                <a:lnTo>
                  <a:pt x="713219" y="3048"/>
                </a:lnTo>
                <a:lnTo>
                  <a:pt x="711695" y="4572"/>
                </a:lnTo>
                <a:lnTo>
                  <a:pt x="708647" y="4572"/>
                </a:lnTo>
                <a:lnTo>
                  <a:pt x="707123" y="6096"/>
                </a:lnTo>
                <a:lnTo>
                  <a:pt x="707123" y="12192"/>
                </a:lnTo>
                <a:lnTo>
                  <a:pt x="708647" y="15240"/>
                </a:lnTo>
                <a:lnTo>
                  <a:pt x="719493" y="41821"/>
                </a:lnTo>
                <a:lnTo>
                  <a:pt x="737158" y="96685"/>
                </a:lnTo>
                <a:lnTo>
                  <a:pt x="748830" y="153568"/>
                </a:lnTo>
                <a:lnTo>
                  <a:pt x="755065" y="211340"/>
                </a:lnTo>
                <a:lnTo>
                  <a:pt x="755891" y="240792"/>
                </a:lnTo>
                <a:lnTo>
                  <a:pt x="755065" y="270497"/>
                </a:lnTo>
                <a:lnTo>
                  <a:pt x="748830" y="329311"/>
                </a:lnTo>
                <a:lnTo>
                  <a:pt x="737158" y="385572"/>
                </a:lnTo>
                <a:lnTo>
                  <a:pt x="719493" y="440436"/>
                </a:lnTo>
                <a:lnTo>
                  <a:pt x="707123" y="470916"/>
                </a:lnTo>
                <a:lnTo>
                  <a:pt x="707123" y="478536"/>
                </a:lnTo>
                <a:lnTo>
                  <a:pt x="710171" y="480060"/>
                </a:lnTo>
                <a:lnTo>
                  <a:pt x="711695" y="481584"/>
                </a:lnTo>
                <a:lnTo>
                  <a:pt x="714743" y="483108"/>
                </a:lnTo>
                <a:lnTo>
                  <a:pt x="719315" y="483108"/>
                </a:lnTo>
                <a:lnTo>
                  <a:pt x="723887" y="484632"/>
                </a:lnTo>
                <a:lnTo>
                  <a:pt x="749795" y="484632"/>
                </a:lnTo>
                <a:lnTo>
                  <a:pt x="752843" y="483108"/>
                </a:lnTo>
                <a:lnTo>
                  <a:pt x="758939" y="483108"/>
                </a:lnTo>
                <a:lnTo>
                  <a:pt x="761987" y="481584"/>
                </a:lnTo>
                <a:lnTo>
                  <a:pt x="763511" y="481584"/>
                </a:lnTo>
                <a:lnTo>
                  <a:pt x="768083" y="477012"/>
                </a:lnTo>
                <a:lnTo>
                  <a:pt x="788022" y="433730"/>
                </a:lnTo>
                <a:lnTo>
                  <a:pt x="802944" y="390715"/>
                </a:lnTo>
                <a:lnTo>
                  <a:pt x="810755" y="361188"/>
                </a:lnTo>
                <a:lnTo>
                  <a:pt x="814806" y="346329"/>
                </a:lnTo>
                <a:lnTo>
                  <a:pt x="822947" y="301752"/>
                </a:lnTo>
                <a:lnTo>
                  <a:pt x="825741" y="257175"/>
                </a:lnTo>
                <a:lnTo>
                  <a:pt x="825995" y="242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33817" y="1115567"/>
            <a:ext cx="523240" cy="274320"/>
          </a:xfrm>
          <a:custGeom>
            <a:avLst/>
            <a:gdLst/>
            <a:ahLst/>
            <a:cxnLst/>
            <a:rect l="l" t="t" r="r" b="b"/>
            <a:pathLst>
              <a:path w="523240" h="274319">
                <a:moveTo>
                  <a:pt x="277253" y="15240"/>
                </a:moveTo>
                <a:lnTo>
                  <a:pt x="275729" y="12192"/>
                </a:lnTo>
                <a:lnTo>
                  <a:pt x="274205" y="10668"/>
                </a:lnTo>
                <a:lnTo>
                  <a:pt x="274205" y="9144"/>
                </a:lnTo>
                <a:lnTo>
                  <a:pt x="272681" y="7620"/>
                </a:lnTo>
                <a:lnTo>
                  <a:pt x="269633" y="6096"/>
                </a:lnTo>
                <a:lnTo>
                  <a:pt x="184277" y="6096"/>
                </a:lnTo>
                <a:lnTo>
                  <a:pt x="184277" y="140970"/>
                </a:lnTo>
                <a:lnTo>
                  <a:pt x="184213" y="149352"/>
                </a:lnTo>
                <a:lnTo>
                  <a:pt x="176593" y="190868"/>
                </a:lnTo>
                <a:lnTo>
                  <a:pt x="141643" y="218313"/>
                </a:lnTo>
                <a:lnTo>
                  <a:pt x="127901" y="219456"/>
                </a:lnTo>
                <a:lnTo>
                  <a:pt x="120192" y="219151"/>
                </a:lnTo>
                <a:lnTo>
                  <a:pt x="83705" y="196596"/>
                </a:lnTo>
                <a:lnTo>
                  <a:pt x="70942" y="157353"/>
                </a:lnTo>
                <a:lnTo>
                  <a:pt x="70091" y="143256"/>
                </a:lnTo>
                <a:lnTo>
                  <a:pt x="70142" y="135826"/>
                </a:lnTo>
                <a:lnTo>
                  <a:pt x="80086" y="93916"/>
                </a:lnTo>
                <a:lnTo>
                  <a:pt x="114998" y="64185"/>
                </a:lnTo>
                <a:lnTo>
                  <a:pt x="138569" y="60960"/>
                </a:lnTo>
                <a:lnTo>
                  <a:pt x="146189" y="60960"/>
                </a:lnTo>
                <a:lnTo>
                  <a:pt x="153809" y="65532"/>
                </a:lnTo>
                <a:lnTo>
                  <a:pt x="162953" y="77724"/>
                </a:lnTo>
                <a:lnTo>
                  <a:pt x="169049" y="83820"/>
                </a:lnTo>
                <a:lnTo>
                  <a:pt x="182765" y="120396"/>
                </a:lnTo>
                <a:lnTo>
                  <a:pt x="184277" y="140970"/>
                </a:lnTo>
                <a:lnTo>
                  <a:pt x="184277" y="6096"/>
                </a:lnTo>
                <a:lnTo>
                  <a:pt x="137045" y="6096"/>
                </a:lnTo>
                <a:lnTo>
                  <a:pt x="120472" y="6667"/>
                </a:lnTo>
                <a:lnTo>
                  <a:pt x="77609" y="15240"/>
                </a:lnTo>
                <a:lnTo>
                  <a:pt x="43751" y="34099"/>
                </a:lnTo>
                <a:lnTo>
                  <a:pt x="13944" y="73113"/>
                </a:lnTo>
                <a:lnTo>
                  <a:pt x="2171" y="112585"/>
                </a:lnTo>
                <a:lnTo>
                  <a:pt x="0" y="140208"/>
                </a:lnTo>
                <a:lnTo>
                  <a:pt x="127" y="149352"/>
                </a:lnTo>
                <a:lnTo>
                  <a:pt x="7505" y="198120"/>
                </a:lnTo>
                <a:lnTo>
                  <a:pt x="31889" y="239268"/>
                </a:lnTo>
                <a:lnTo>
                  <a:pt x="69989" y="265176"/>
                </a:lnTo>
                <a:lnTo>
                  <a:pt x="111569" y="273748"/>
                </a:lnTo>
                <a:lnTo>
                  <a:pt x="127901" y="274320"/>
                </a:lnTo>
                <a:lnTo>
                  <a:pt x="142481" y="273735"/>
                </a:lnTo>
                <a:lnTo>
                  <a:pt x="182765" y="263652"/>
                </a:lnTo>
                <a:lnTo>
                  <a:pt x="222389" y="237744"/>
                </a:lnTo>
                <a:lnTo>
                  <a:pt x="245249" y="198120"/>
                </a:lnTo>
                <a:lnTo>
                  <a:pt x="252869" y="149352"/>
                </a:lnTo>
                <a:lnTo>
                  <a:pt x="252793" y="140208"/>
                </a:lnTo>
                <a:lnTo>
                  <a:pt x="243725" y="99060"/>
                </a:lnTo>
                <a:lnTo>
                  <a:pt x="216293" y="60960"/>
                </a:lnTo>
                <a:lnTo>
                  <a:pt x="269633" y="60960"/>
                </a:lnTo>
                <a:lnTo>
                  <a:pt x="272681" y="59436"/>
                </a:lnTo>
                <a:lnTo>
                  <a:pt x="274205" y="54864"/>
                </a:lnTo>
                <a:lnTo>
                  <a:pt x="277253" y="50292"/>
                </a:lnTo>
                <a:lnTo>
                  <a:pt x="277253" y="15240"/>
                </a:lnTo>
                <a:close/>
              </a:path>
              <a:path w="523240" h="274319">
                <a:moveTo>
                  <a:pt x="522630" y="210312"/>
                </a:moveTo>
                <a:lnTo>
                  <a:pt x="521106" y="207264"/>
                </a:lnTo>
                <a:lnTo>
                  <a:pt x="521106" y="204216"/>
                </a:lnTo>
                <a:lnTo>
                  <a:pt x="518058" y="201168"/>
                </a:lnTo>
                <a:lnTo>
                  <a:pt x="513486" y="201168"/>
                </a:lnTo>
                <a:lnTo>
                  <a:pt x="510438" y="202692"/>
                </a:lnTo>
                <a:lnTo>
                  <a:pt x="501294" y="205740"/>
                </a:lnTo>
                <a:lnTo>
                  <a:pt x="496722" y="208788"/>
                </a:lnTo>
                <a:lnTo>
                  <a:pt x="489102" y="211836"/>
                </a:lnTo>
                <a:lnTo>
                  <a:pt x="483006" y="213360"/>
                </a:lnTo>
                <a:lnTo>
                  <a:pt x="475386" y="216408"/>
                </a:lnTo>
                <a:lnTo>
                  <a:pt x="459117" y="219062"/>
                </a:lnTo>
                <a:lnTo>
                  <a:pt x="451573" y="220027"/>
                </a:lnTo>
                <a:lnTo>
                  <a:pt x="443738" y="220726"/>
                </a:lnTo>
                <a:lnTo>
                  <a:pt x="435762" y="220980"/>
                </a:lnTo>
                <a:lnTo>
                  <a:pt x="428066" y="220726"/>
                </a:lnTo>
                <a:lnTo>
                  <a:pt x="421093" y="220027"/>
                </a:lnTo>
                <a:lnTo>
                  <a:pt x="414972" y="219062"/>
                </a:lnTo>
                <a:lnTo>
                  <a:pt x="409854" y="217932"/>
                </a:lnTo>
                <a:lnTo>
                  <a:pt x="402234" y="216408"/>
                </a:lnTo>
                <a:lnTo>
                  <a:pt x="377850" y="193548"/>
                </a:lnTo>
                <a:lnTo>
                  <a:pt x="377850" y="184404"/>
                </a:lnTo>
                <a:lnTo>
                  <a:pt x="380898" y="175260"/>
                </a:lnTo>
                <a:lnTo>
                  <a:pt x="382422" y="172212"/>
                </a:lnTo>
                <a:lnTo>
                  <a:pt x="385470" y="169164"/>
                </a:lnTo>
                <a:lnTo>
                  <a:pt x="390042" y="166116"/>
                </a:lnTo>
                <a:lnTo>
                  <a:pt x="393090" y="163068"/>
                </a:lnTo>
                <a:lnTo>
                  <a:pt x="411378" y="158496"/>
                </a:lnTo>
                <a:lnTo>
                  <a:pt x="418998" y="156972"/>
                </a:lnTo>
                <a:lnTo>
                  <a:pt x="475386" y="156972"/>
                </a:lnTo>
                <a:lnTo>
                  <a:pt x="476910" y="155448"/>
                </a:lnTo>
                <a:lnTo>
                  <a:pt x="478434" y="155448"/>
                </a:lnTo>
                <a:lnTo>
                  <a:pt x="479958" y="153924"/>
                </a:lnTo>
                <a:lnTo>
                  <a:pt x="479958" y="152400"/>
                </a:lnTo>
                <a:lnTo>
                  <a:pt x="481482" y="149352"/>
                </a:lnTo>
                <a:lnTo>
                  <a:pt x="481482" y="147828"/>
                </a:lnTo>
                <a:lnTo>
                  <a:pt x="483006" y="144780"/>
                </a:lnTo>
                <a:lnTo>
                  <a:pt x="483006" y="121920"/>
                </a:lnTo>
                <a:lnTo>
                  <a:pt x="481482" y="118872"/>
                </a:lnTo>
                <a:lnTo>
                  <a:pt x="481482" y="115824"/>
                </a:lnTo>
                <a:lnTo>
                  <a:pt x="479958" y="114300"/>
                </a:lnTo>
                <a:lnTo>
                  <a:pt x="479958" y="112776"/>
                </a:lnTo>
                <a:lnTo>
                  <a:pt x="478434" y="111252"/>
                </a:lnTo>
                <a:lnTo>
                  <a:pt x="476910" y="111252"/>
                </a:lnTo>
                <a:lnTo>
                  <a:pt x="475386" y="109728"/>
                </a:lnTo>
                <a:lnTo>
                  <a:pt x="415950" y="109728"/>
                </a:lnTo>
                <a:lnTo>
                  <a:pt x="403758" y="106680"/>
                </a:lnTo>
                <a:lnTo>
                  <a:pt x="382422" y="85344"/>
                </a:lnTo>
                <a:lnTo>
                  <a:pt x="382422" y="77724"/>
                </a:lnTo>
                <a:lnTo>
                  <a:pt x="414426" y="53340"/>
                </a:lnTo>
                <a:lnTo>
                  <a:pt x="422046" y="51816"/>
                </a:lnTo>
                <a:lnTo>
                  <a:pt x="431190" y="51816"/>
                </a:lnTo>
                <a:lnTo>
                  <a:pt x="470814" y="57912"/>
                </a:lnTo>
                <a:lnTo>
                  <a:pt x="478434" y="59436"/>
                </a:lnTo>
                <a:lnTo>
                  <a:pt x="490626" y="65532"/>
                </a:lnTo>
                <a:lnTo>
                  <a:pt x="496722" y="67056"/>
                </a:lnTo>
                <a:lnTo>
                  <a:pt x="501294" y="70104"/>
                </a:lnTo>
                <a:lnTo>
                  <a:pt x="505866" y="71628"/>
                </a:lnTo>
                <a:lnTo>
                  <a:pt x="508914" y="73152"/>
                </a:lnTo>
                <a:lnTo>
                  <a:pt x="515010" y="73152"/>
                </a:lnTo>
                <a:lnTo>
                  <a:pt x="515010" y="71628"/>
                </a:lnTo>
                <a:lnTo>
                  <a:pt x="516534" y="71628"/>
                </a:lnTo>
                <a:lnTo>
                  <a:pt x="516534" y="70104"/>
                </a:lnTo>
                <a:lnTo>
                  <a:pt x="518058" y="68580"/>
                </a:lnTo>
                <a:lnTo>
                  <a:pt x="518058" y="67056"/>
                </a:lnTo>
                <a:lnTo>
                  <a:pt x="519582" y="64008"/>
                </a:lnTo>
                <a:lnTo>
                  <a:pt x="519582" y="51816"/>
                </a:lnTo>
                <a:lnTo>
                  <a:pt x="519582" y="30480"/>
                </a:lnTo>
                <a:lnTo>
                  <a:pt x="518058" y="28956"/>
                </a:lnTo>
                <a:lnTo>
                  <a:pt x="518058" y="24384"/>
                </a:lnTo>
                <a:lnTo>
                  <a:pt x="516534" y="22860"/>
                </a:lnTo>
                <a:lnTo>
                  <a:pt x="516534" y="21336"/>
                </a:lnTo>
                <a:lnTo>
                  <a:pt x="515010" y="21336"/>
                </a:lnTo>
                <a:lnTo>
                  <a:pt x="513486" y="18288"/>
                </a:lnTo>
                <a:lnTo>
                  <a:pt x="511962" y="16764"/>
                </a:lnTo>
                <a:lnTo>
                  <a:pt x="507390" y="15240"/>
                </a:lnTo>
                <a:lnTo>
                  <a:pt x="501294" y="13716"/>
                </a:lnTo>
                <a:lnTo>
                  <a:pt x="496722" y="10668"/>
                </a:lnTo>
                <a:lnTo>
                  <a:pt x="481482" y="7620"/>
                </a:lnTo>
                <a:lnTo>
                  <a:pt x="475500" y="5600"/>
                </a:lnTo>
                <a:lnTo>
                  <a:pt x="469099" y="4000"/>
                </a:lnTo>
                <a:lnTo>
                  <a:pt x="429666" y="0"/>
                </a:lnTo>
                <a:lnTo>
                  <a:pt x="416255" y="317"/>
                </a:lnTo>
                <a:lnTo>
                  <a:pt x="370890" y="8699"/>
                </a:lnTo>
                <a:lnTo>
                  <a:pt x="331939" y="32385"/>
                </a:lnTo>
                <a:lnTo>
                  <a:pt x="315912" y="68224"/>
                </a:lnTo>
                <a:lnTo>
                  <a:pt x="315366" y="76200"/>
                </a:lnTo>
                <a:lnTo>
                  <a:pt x="315366" y="83820"/>
                </a:lnTo>
                <a:lnTo>
                  <a:pt x="316890" y="89916"/>
                </a:lnTo>
                <a:lnTo>
                  <a:pt x="318414" y="94488"/>
                </a:lnTo>
                <a:lnTo>
                  <a:pt x="319938" y="100584"/>
                </a:lnTo>
                <a:lnTo>
                  <a:pt x="321462" y="105156"/>
                </a:lnTo>
                <a:lnTo>
                  <a:pt x="324510" y="109728"/>
                </a:lnTo>
                <a:lnTo>
                  <a:pt x="329082" y="114300"/>
                </a:lnTo>
                <a:lnTo>
                  <a:pt x="332130" y="118872"/>
                </a:lnTo>
                <a:lnTo>
                  <a:pt x="338226" y="121920"/>
                </a:lnTo>
                <a:lnTo>
                  <a:pt x="342798" y="126492"/>
                </a:lnTo>
                <a:lnTo>
                  <a:pt x="358038" y="132588"/>
                </a:lnTo>
                <a:lnTo>
                  <a:pt x="348894" y="135636"/>
                </a:lnTo>
                <a:lnTo>
                  <a:pt x="342798" y="138684"/>
                </a:lnTo>
                <a:lnTo>
                  <a:pt x="336702" y="143256"/>
                </a:lnTo>
                <a:lnTo>
                  <a:pt x="329082" y="147828"/>
                </a:lnTo>
                <a:lnTo>
                  <a:pt x="324510" y="152400"/>
                </a:lnTo>
                <a:lnTo>
                  <a:pt x="319938" y="158496"/>
                </a:lnTo>
                <a:lnTo>
                  <a:pt x="310794" y="176784"/>
                </a:lnTo>
                <a:lnTo>
                  <a:pt x="307746" y="192024"/>
                </a:lnTo>
                <a:lnTo>
                  <a:pt x="307848" y="201168"/>
                </a:lnTo>
                <a:lnTo>
                  <a:pt x="323748" y="242697"/>
                </a:lnTo>
                <a:lnTo>
                  <a:pt x="336702" y="252984"/>
                </a:lnTo>
                <a:lnTo>
                  <a:pt x="344131" y="258152"/>
                </a:lnTo>
                <a:lnTo>
                  <a:pt x="352704" y="262318"/>
                </a:lnTo>
                <a:lnTo>
                  <a:pt x="362419" y="265633"/>
                </a:lnTo>
                <a:lnTo>
                  <a:pt x="373278" y="268224"/>
                </a:lnTo>
                <a:lnTo>
                  <a:pt x="384149" y="271106"/>
                </a:lnTo>
                <a:lnTo>
                  <a:pt x="396328" y="272986"/>
                </a:lnTo>
                <a:lnTo>
                  <a:pt x="409917" y="274015"/>
                </a:lnTo>
                <a:lnTo>
                  <a:pt x="425094" y="274320"/>
                </a:lnTo>
                <a:lnTo>
                  <a:pt x="432181" y="274307"/>
                </a:lnTo>
                <a:lnTo>
                  <a:pt x="475475" y="268732"/>
                </a:lnTo>
                <a:lnTo>
                  <a:pt x="481482" y="266700"/>
                </a:lnTo>
                <a:lnTo>
                  <a:pt x="490626" y="265176"/>
                </a:lnTo>
                <a:lnTo>
                  <a:pt x="498246" y="262128"/>
                </a:lnTo>
                <a:lnTo>
                  <a:pt x="504342" y="260604"/>
                </a:lnTo>
                <a:lnTo>
                  <a:pt x="516534" y="254508"/>
                </a:lnTo>
                <a:lnTo>
                  <a:pt x="519582" y="251460"/>
                </a:lnTo>
                <a:lnTo>
                  <a:pt x="519582" y="249936"/>
                </a:lnTo>
                <a:lnTo>
                  <a:pt x="521106" y="248412"/>
                </a:lnTo>
                <a:lnTo>
                  <a:pt x="521106" y="245364"/>
                </a:lnTo>
                <a:lnTo>
                  <a:pt x="522630" y="242316"/>
                </a:lnTo>
                <a:lnTo>
                  <a:pt x="522630" y="220980"/>
                </a:lnTo>
                <a:lnTo>
                  <a:pt x="522630" y="210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19503" y="1024127"/>
            <a:ext cx="862965" cy="424180"/>
          </a:xfrm>
          <a:custGeom>
            <a:avLst/>
            <a:gdLst/>
            <a:ahLst/>
            <a:cxnLst/>
            <a:rect l="l" t="t" r="r" b="b"/>
            <a:pathLst>
              <a:path w="862965" h="424180">
                <a:moveTo>
                  <a:pt x="230124" y="252984"/>
                </a:moveTo>
                <a:lnTo>
                  <a:pt x="229577" y="242989"/>
                </a:lnTo>
                <a:lnTo>
                  <a:pt x="228028" y="233553"/>
                </a:lnTo>
                <a:lnTo>
                  <a:pt x="225628" y="224701"/>
                </a:lnTo>
                <a:lnTo>
                  <a:pt x="222504" y="216408"/>
                </a:lnTo>
                <a:lnTo>
                  <a:pt x="219671" y="208699"/>
                </a:lnTo>
                <a:lnTo>
                  <a:pt x="194691" y="178498"/>
                </a:lnTo>
                <a:lnTo>
                  <a:pt x="174498" y="165506"/>
                </a:lnTo>
                <a:lnTo>
                  <a:pt x="160782" y="157594"/>
                </a:lnTo>
                <a:lnTo>
                  <a:pt x="153924" y="153924"/>
                </a:lnTo>
                <a:lnTo>
                  <a:pt x="147066" y="151384"/>
                </a:lnTo>
                <a:lnTo>
                  <a:pt x="140208" y="148399"/>
                </a:lnTo>
                <a:lnTo>
                  <a:pt x="126492" y="141732"/>
                </a:lnTo>
                <a:lnTo>
                  <a:pt x="119900" y="139192"/>
                </a:lnTo>
                <a:lnTo>
                  <a:pt x="113728" y="136207"/>
                </a:lnTo>
                <a:lnTo>
                  <a:pt x="80772" y="108204"/>
                </a:lnTo>
                <a:lnTo>
                  <a:pt x="79248" y="102108"/>
                </a:lnTo>
                <a:lnTo>
                  <a:pt x="79248" y="83820"/>
                </a:lnTo>
                <a:lnTo>
                  <a:pt x="82296" y="79248"/>
                </a:lnTo>
                <a:lnTo>
                  <a:pt x="83820" y="74676"/>
                </a:lnTo>
                <a:lnTo>
                  <a:pt x="86868" y="70104"/>
                </a:lnTo>
                <a:lnTo>
                  <a:pt x="89916" y="67056"/>
                </a:lnTo>
                <a:lnTo>
                  <a:pt x="99060" y="60960"/>
                </a:lnTo>
                <a:lnTo>
                  <a:pt x="117348" y="56388"/>
                </a:lnTo>
                <a:lnTo>
                  <a:pt x="124968" y="56388"/>
                </a:lnTo>
                <a:lnTo>
                  <a:pt x="169164" y="65532"/>
                </a:lnTo>
                <a:lnTo>
                  <a:pt x="195072" y="79248"/>
                </a:lnTo>
                <a:lnTo>
                  <a:pt x="198120" y="80772"/>
                </a:lnTo>
                <a:lnTo>
                  <a:pt x="204216" y="80772"/>
                </a:lnTo>
                <a:lnTo>
                  <a:pt x="207264" y="77724"/>
                </a:lnTo>
                <a:lnTo>
                  <a:pt x="207264" y="76200"/>
                </a:lnTo>
                <a:lnTo>
                  <a:pt x="208788" y="73152"/>
                </a:lnTo>
                <a:lnTo>
                  <a:pt x="208788" y="68580"/>
                </a:lnTo>
                <a:lnTo>
                  <a:pt x="210312" y="65532"/>
                </a:lnTo>
                <a:lnTo>
                  <a:pt x="210312" y="39624"/>
                </a:lnTo>
                <a:lnTo>
                  <a:pt x="208788" y="36576"/>
                </a:lnTo>
                <a:lnTo>
                  <a:pt x="208788" y="28956"/>
                </a:lnTo>
                <a:lnTo>
                  <a:pt x="207264" y="27432"/>
                </a:lnTo>
                <a:lnTo>
                  <a:pt x="207264" y="25908"/>
                </a:lnTo>
                <a:lnTo>
                  <a:pt x="205740" y="24384"/>
                </a:lnTo>
                <a:lnTo>
                  <a:pt x="205740" y="22860"/>
                </a:lnTo>
                <a:lnTo>
                  <a:pt x="202692" y="21336"/>
                </a:lnTo>
                <a:lnTo>
                  <a:pt x="198120" y="16764"/>
                </a:lnTo>
                <a:lnTo>
                  <a:pt x="192024" y="15240"/>
                </a:lnTo>
                <a:lnTo>
                  <a:pt x="179832" y="9144"/>
                </a:lnTo>
                <a:lnTo>
                  <a:pt x="172212" y="7620"/>
                </a:lnTo>
                <a:lnTo>
                  <a:pt x="166116" y="4572"/>
                </a:lnTo>
                <a:lnTo>
                  <a:pt x="156972" y="3048"/>
                </a:lnTo>
                <a:lnTo>
                  <a:pt x="149352" y="1524"/>
                </a:lnTo>
                <a:lnTo>
                  <a:pt x="140208" y="0"/>
                </a:lnTo>
                <a:lnTo>
                  <a:pt x="124968" y="0"/>
                </a:lnTo>
                <a:lnTo>
                  <a:pt x="112661" y="317"/>
                </a:lnTo>
                <a:lnTo>
                  <a:pt x="67729" y="9842"/>
                </a:lnTo>
                <a:lnTo>
                  <a:pt x="33464" y="32194"/>
                </a:lnTo>
                <a:lnTo>
                  <a:pt x="11239" y="67614"/>
                </a:lnTo>
                <a:lnTo>
                  <a:pt x="6096" y="102108"/>
                </a:lnTo>
                <a:lnTo>
                  <a:pt x="6413" y="112356"/>
                </a:lnTo>
                <a:lnTo>
                  <a:pt x="20002" y="155067"/>
                </a:lnTo>
                <a:lnTo>
                  <a:pt x="46748" y="182867"/>
                </a:lnTo>
                <a:lnTo>
                  <a:pt x="60198" y="191122"/>
                </a:lnTo>
                <a:lnTo>
                  <a:pt x="73914" y="199034"/>
                </a:lnTo>
                <a:lnTo>
                  <a:pt x="80772" y="202692"/>
                </a:lnTo>
                <a:lnTo>
                  <a:pt x="87630" y="205244"/>
                </a:lnTo>
                <a:lnTo>
                  <a:pt x="94488" y="208216"/>
                </a:lnTo>
                <a:lnTo>
                  <a:pt x="108204" y="214884"/>
                </a:lnTo>
                <a:lnTo>
                  <a:pt x="114782" y="217436"/>
                </a:lnTo>
                <a:lnTo>
                  <a:pt x="120777" y="220408"/>
                </a:lnTo>
                <a:lnTo>
                  <a:pt x="126212" y="223672"/>
                </a:lnTo>
                <a:lnTo>
                  <a:pt x="131064" y="227076"/>
                </a:lnTo>
                <a:lnTo>
                  <a:pt x="138684" y="231648"/>
                </a:lnTo>
                <a:lnTo>
                  <a:pt x="144780" y="236220"/>
                </a:lnTo>
                <a:lnTo>
                  <a:pt x="147828" y="242316"/>
                </a:lnTo>
                <a:lnTo>
                  <a:pt x="152400" y="248412"/>
                </a:lnTo>
                <a:lnTo>
                  <a:pt x="155448" y="254508"/>
                </a:lnTo>
                <a:lnTo>
                  <a:pt x="155448" y="269748"/>
                </a:lnTo>
                <a:lnTo>
                  <a:pt x="153924" y="275844"/>
                </a:lnTo>
                <a:lnTo>
                  <a:pt x="150876" y="281940"/>
                </a:lnTo>
                <a:lnTo>
                  <a:pt x="149352" y="288036"/>
                </a:lnTo>
                <a:lnTo>
                  <a:pt x="144780" y="292608"/>
                </a:lnTo>
                <a:lnTo>
                  <a:pt x="140208" y="295656"/>
                </a:lnTo>
                <a:lnTo>
                  <a:pt x="135636" y="300228"/>
                </a:lnTo>
                <a:lnTo>
                  <a:pt x="129540" y="303276"/>
                </a:lnTo>
                <a:lnTo>
                  <a:pt x="123444" y="304800"/>
                </a:lnTo>
                <a:lnTo>
                  <a:pt x="108204" y="307848"/>
                </a:lnTo>
                <a:lnTo>
                  <a:pt x="99060" y="307848"/>
                </a:lnTo>
                <a:lnTo>
                  <a:pt x="44081" y="296418"/>
                </a:lnTo>
                <a:lnTo>
                  <a:pt x="32004" y="289560"/>
                </a:lnTo>
                <a:lnTo>
                  <a:pt x="25908" y="286512"/>
                </a:lnTo>
                <a:lnTo>
                  <a:pt x="16764" y="280416"/>
                </a:lnTo>
                <a:lnTo>
                  <a:pt x="12192" y="278892"/>
                </a:lnTo>
                <a:lnTo>
                  <a:pt x="6096" y="278892"/>
                </a:lnTo>
                <a:lnTo>
                  <a:pt x="4572" y="280416"/>
                </a:lnTo>
                <a:lnTo>
                  <a:pt x="4572" y="281940"/>
                </a:lnTo>
                <a:lnTo>
                  <a:pt x="1524" y="284988"/>
                </a:lnTo>
                <a:lnTo>
                  <a:pt x="1524" y="288036"/>
                </a:lnTo>
                <a:lnTo>
                  <a:pt x="0" y="291084"/>
                </a:lnTo>
                <a:lnTo>
                  <a:pt x="0" y="324612"/>
                </a:lnTo>
                <a:lnTo>
                  <a:pt x="1524" y="329184"/>
                </a:lnTo>
                <a:lnTo>
                  <a:pt x="1524" y="333756"/>
                </a:lnTo>
                <a:lnTo>
                  <a:pt x="12192" y="344424"/>
                </a:lnTo>
                <a:lnTo>
                  <a:pt x="18288" y="347472"/>
                </a:lnTo>
                <a:lnTo>
                  <a:pt x="22860" y="350520"/>
                </a:lnTo>
                <a:lnTo>
                  <a:pt x="30480" y="353568"/>
                </a:lnTo>
                <a:lnTo>
                  <a:pt x="38100" y="355092"/>
                </a:lnTo>
                <a:lnTo>
                  <a:pt x="44107" y="357365"/>
                </a:lnTo>
                <a:lnTo>
                  <a:pt x="50673" y="359473"/>
                </a:lnTo>
                <a:lnTo>
                  <a:pt x="90182" y="365506"/>
                </a:lnTo>
                <a:lnTo>
                  <a:pt x="99060" y="365760"/>
                </a:lnTo>
                <a:lnTo>
                  <a:pt x="112496" y="365213"/>
                </a:lnTo>
                <a:lnTo>
                  <a:pt x="161378" y="354380"/>
                </a:lnTo>
                <a:lnTo>
                  <a:pt x="199745" y="329615"/>
                </a:lnTo>
                <a:lnTo>
                  <a:pt x="224345" y="291134"/>
                </a:lnTo>
                <a:lnTo>
                  <a:pt x="229539" y="267042"/>
                </a:lnTo>
                <a:lnTo>
                  <a:pt x="230124" y="252984"/>
                </a:lnTo>
                <a:close/>
              </a:path>
              <a:path w="862965" h="424180">
                <a:moveTo>
                  <a:pt x="635520" y="377952"/>
                </a:moveTo>
                <a:lnTo>
                  <a:pt x="633996" y="373380"/>
                </a:lnTo>
                <a:lnTo>
                  <a:pt x="633996" y="368808"/>
                </a:lnTo>
                <a:lnTo>
                  <a:pt x="632460" y="365760"/>
                </a:lnTo>
                <a:lnTo>
                  <a:pt x="629412" y="364236"/>
                </a:lnTo>
                <a:lnTo>
                  <a:pt x="627888" y="362712"/>
                </a:lnTo>
                <a:lnTo>
                  <a:pt x="618744" y="358140"/>
                </a:lnTo>
                <a:lnTo>
                  <a:pt x="614172" y="356616"/>
                </a:lnTo>
                <a:lnTo>
                  <a:pt x="605028" y="352044"/>
                </a:lnTo>
                <a:lnTo>
                  <a:pt x="601980" y="350520"/>
                </a:lnTo>
                <a:lnTo>
                  <a:pt x="563359" y="326618"/>
                </a:lnTo>
                <a:lnTo>
                  <a:pt x="554736" y="320040"/>
                </a:lnTo>
                <a:lnTo>
                  <a:pt x="579081" y="286131"/>
                </a:lnTo>
                <a:lnTo>
                  <a:pt x="595503" y="242887"/>
                </a:lnTo>
                <a:lnTo>
                  <a:pt x="598932" y="222504"/>
                </a:lnTo>
                <a:lnTo>
                  <a:pt x="600697" y="211963"/>
                </a:lnTo>
                <a:lnTo>
                  <a:pt x="601599" y="200977"/>
                </a:lnTo>
                <a:lnTo>
                  <a:pt x="601941" y="189725"/>
                </a:lnTo>
                <a:lnTo>
                  <a:pt x="601980" y="178308"/>
                </a:lnTo>
                <a:lnTo>
                  <a:pt x="601395" y="156286"/>
                </a:lnTo>
                <a:lnTo>
                  <a:pt x="596201" y="116801"/>
                </a:lnTo>
                <a:lnTo>
                  <a:pt x="577596" y="68008"/>
                </a:lnTo>
                <a:lnTo>
                  <a:pt x="548449" y="32956"/>
                </a:lnTo>
                <a:lnTo>
                  <a:pt x="527215" y="19177"/>
                </a:lnTo>
                <a:lnTo>
                  <a:pt x="527215" y="178308"/>
                </a:lnTo>
                <a:lnTo>
                  <a:pt x="527151" y="189725"/>
                </a:lnTo>
                <a:lnTo>
                  <a:pt x="522732" y="230124"/>
                </a:lnTo>
                <a:lnTo>
                  <a:pt x="507492" y="269748"/>
                </a:lnTo>
                <a:lnTo>
                  <a:pt x="478536" y="297180"/>
                </a:lnTo>
                <a:lnTo>
                  <a:pt x="434352" y="306324"/>
                </a:lnTo>
                <a:lnTo>
                  <a:pt x="421208" y="305752"/>
                </a:lnTo>
                <a:lnTo>
                  <a:pt x="380911" y="292950"/>
                </a:lnTo>
                <a:lnTo>
                  <a:pt x="351853" y="254698"/>
                </a:lnTo>
                <a:lnTo>
                  <a:pt x="342519" y="208978"/>
                </a:lnTo>
                <a:lnTo>
                  <a:pt x="341452" y="178308"/>
                </a:lnTo>
                <a:lnTo>
                  <a:pt x="341668" y="169049"/>
                </a:lnTo>
                <a:lnTo>
                  <a:pt x="348767" y="123875"/>
                </a:lnTo>
                <a:lnTo>
                  <a:pt x="367461" y="88303"/>
                </a:lnTo>
                <a:lnTo>
                  <a:pt x="400507" y="64579"/>
                </a:lnTo>
                <a:lnTo>
                  <a:pt x="435876" y="59436"/>
                </a:lnTo>
                <a:lnTo>
                  <a:pt x="448132" y="60007"/>
                </a:lnTo>
                <a:lnTo>
                  <a:pt x="488632" y="73469"/>
                </a:lnTo>
                <a:lnTo>
                  <a:pt x="516826" y="111061"/>
                </a:lnTo>
                <a:lnTo>
                  <a:pt x="526135" y="156286"/>
                </a:lnTo>
                <a:lnTo>
                  <a:pt x="527215" y="178308"/>
                </a:lnTo>
                <a:lnTo>
                  <a:pt x="527215" y="19177"/>
                </a:lnTo>
                <a:lnTo>
                  <a:pt x="475678" y="2476"/>
                </a:lnTo>
                <a:lnTo>
                  <a:pt x="438912" y="0"/>
                </a:lnTo>
                <a:lnTo>
                  <a:pt x="418033" y="838"/>
                </a:lnTo>
                <a:lnTo>
                  <a:pt x="364236" y="12192"/>
                </a:lnTo>
                <a:lnTo>
                  <a:pt x="322021" y="38557"/>
                </a:lnTo>
                <a:lnTo>
                  <a:pt x="291274" y="76390"/>
                </a:lnTo>
                <a:lnTo>
                  <a:pt x="273138" y="125907"/>
                </a:lnTo>
                <a:lnTo>
                  <a:pt x="267512" y="164147"/>
                </a:lnTo>
                <a:lnTo>
                  <a:pt x="266827" y="181356"/>
                </a:lnTo>
                <a:lnTo>
                  <a:pt x="266839" y="189725"/>
                </a:lnTo>
                <a:lnTo>
                  <a:pt x="269176" y="228981"/>
                </a:lnTo>
                <a:lnTo>
                  <a:pt x="277368" y="266700"/>
                </a:lnTo>
                <a:lnTo>
                  <a:pt x="298157" y="311073"/>
                </a:lnTo>
                <a:lnTo>
                  <a:pt x="330898" y="341947"/>
                </a:lnTo>
                <a:lnTo>
                  <a:pt x="375361" y="359981"/>
                </a:lnTo>
                <a:lnTo>
                  <a:pt x="431292" y="365760"/>
                </a:lnTo>
                <a:lnTo>
                  <a:pt x="442201" y="365480"/>
                </a:lnTo>
                <a:lnTo>
                  <a:pt x="479755" y="358902"/>
                </a:lnTo>
                <a:lnTo>
                  <a:pt x="501396" y="352044"/>
                </a:lnTo>
                <a:lnTo>
                  <a:pt x="509384" y="359981"/>
                </a:lnTo>
                <a:lnTo>
                  <a:pt x="543839" y="388886"/>
                </a:lnTo>
                <a:lnTo>
                  <a:pt x="577964" y="409676"/>
                </a:lnTo>
                <a:lnTo>
                  <a:pt x="618744" y="423672"/>
                </a:lnTo>
                <a:lnTo>
                  <a:pt x="627888" y="423672"/>
                </a:lnTo>
                <a:lnTo>
                  <a:pt x="632460" y="419100"/>
                </a:lnTo>
                <a:lnTo>
                  <a:pt x="633996" y="416052"/>
                </a:lnTo>
                <a:lnTo>
                  <a:pt x="633996" y="413004"/>
                </a:lnTo>
                <a:lnTo>
                  <a:pt x="635520" y="408432"/>
                </a:lnTo>
                <a:lnTo>
                  <a:pt x="635520" y="377952"/>
                </a:lnTo>
                <a:close/>
              </a:path>
              <a:path w="862965" h="424180">
                <a:moveTo>
                  <a:pt x="862596" y="312420"/>
                </a:moveTo>
                <a:lnTo>
                  <a:pt x="861072" y="309372"/>
                </a:lnTo>
                <a:lnTo>
                  <a:pt x="861072" y="306324"/>
                </a:lnTo>
                <a:lnTo>
                  <a:pt x="856500" y="301752"/>
                </a:lnTo>
                <a:lnTo>
                  <a:pt x="856500" y="300228"/>
                </a:lnTo>
                <a:lnTo>
                  <a:pt x="740676" y="300228"/>
                </a:lnTo>
                <a:lnTo>
                  <a:pt x="740676" y="12192"/>
                </a:lnTo>
                <a:lnTo>
                  <a:pt x="739152" y="10668"/>
                </a:lnTo>
                <a:lnTo>
                  <a:pt x="739152" y="9144"/>
                </a:lnTo>
                <a:lnTo>
                  <a:pt x="736104" y="9144"/>
                </a:lnTo>
                <a:lnTo>
                  <a:pt x="734580" y="7620"/>
                </a:lnTo>
                <a:lnTo>
                  <a:pt x="731532" y="6096"/>
                </a:lnTo>
                <a:lnTo>
                  <a:pt x="722388" y="6096"/>
                </a:lnTo>
                <a:lnTo>
                  <a:pt x="717816" y="4572"/>
                </a:lnTo>
                <a:lnTo>
                  <a:pt x="693432" y="4572"/>
                </a:lnTo>
                <a:lnTo>
                  <a:pt x="688860" y="6096"/>
                </a:lnTo>
                <a:lnTo>
                  <a:pt x="679704" y="6096"/>
                </a:lnTo>
                <a:lnTo>
                  <a:pt x="676668" y="7620"/>
                </a:lnTo>
                <a:lnTo>
                  <a:pt x="675144" y="9144"/>
                </a:lnTo>
                <a:lnTo>
                  <a:pt x="672096" y="9144"/>
                </a:lnTo>
                <a:lnTo>
                  <a:pt x="672096" y="10668"/>
                </a:lnTo>
                <a:lnTo>
                  <a:pt x="669048" y="13716"/>
                </a:lnTo>
                <a:lnTo>
                  <a:pt x="669048" y="344424"/>
                </a:lnTo>
                <a:lnTo>
                  <a:pt x="672096" y="350520"/>
                </a:lnTo>
                <a:lnTo>
                  <a:pt x="679704" y="358140"/>
                </a:lnTo>
                <a:lnTo>
                  <a:pt x="684288" y="359664"/>
                </a:lnTo>
                <a:lnTo>
                  <a:pt x="856500" y="359664"/>
                </a:lnTo>
                <a:lnTo>
                  <a:pt x="856500" y="358140"/>
                </a:lnTo>
                <a:lnTo>
                  <a:pt x="859548" y="355092"/>
                </a:lnTo>
                <a:lnTo>
                  <a:pt x="861072" y="352044"/>
                </a:lnTo>
                <a:lnTo>
                  <a:pt x="861072" y="350520"/>
                </a:lnTo>
                <a:lnTo>
                  <a:pt x="862596" y="347472"/>
                </a:lnTo>
                <a:lnTo>
                  <a:pt x="862596" y="315468"/>
                </a:lnTo>
                <a:lnTo>
                  <a:pt x="862596" y="312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345691" y="2104644"/>
            <a:ext cx="436245" cy="288290"/>
            <a:chOff x="1345691" y="2104644"/>
            <a:chExt cx="436245" cy="28829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5691" y="2104644"/>
              <a:ext cx="175259" cy="2255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6859" y="2157983"/>
              <a:ext cx="158495" cy="23469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32788" y="2165604"/>
              <a:ext cx="48895" cy="165100"/>
            </a:xfrm>
            <a:custGeom>
              <a:avLst/>
              <a:gdLst/>
              <a:ahLst/>
              <a:cxnLst/>
              <a:rect l="l" t="t" r="r" b="b"/>
              <a:pathLst>
                <a:path w="48894" h="165100">
                  <a:moveTo>
                    <a:pt x="38100" y="50292"/>
                  </a:moveTo>
                  <a:lnTo>
                    <a:pt x="9144" y="50292"/>
                  </a:lnTo>
                  <a:lnTo>
                    <a:pt x="6096" y="48768"/>
                  </a:lnTo>
                  <a:lnTo>
                    <a:pt x="4572" y="45720"/>
                  </a:lnTo>
                  <a:lnTo>
                    <a:pt x="3048" y="44196"/>
                  </a:lnTo>
                  <a:lnTo>
                    <a:pt x="0" y="38100"/>
                  </a:lnTo>
                  <a:lnTo>
                    <a:pt x="0" y="13716"/>
                  </a:lnTo>
                  <a:lnTo>
                    <a:pt x="3048" y="7620"/>
                  </a:lnTo>
                  <a:lnTo>
                    <a:pt x="6096" y="4572"/>
                  </a:lnTo>
                  <a:lnTo>
                    <a:pt x="15240" y="0"/>
                  </a:lnTo>
                  <a:lnTo>
                    <a:pt x="32004" y="0"/>
                  </a:lnTo>
                  <a:lnTo>
                    <a:pt x="41148" y="4572"/>
                  </a:lnTo>
                  <a:lnTo>
                    <a:pt x="44196" y="7620"/>
                  </a:lnTo>
                  <a:lnTo>
                    <a:pt x="47244" y="13716"/>
                  </a:lnTo>
                  <a:lnTo>
                    <a:pt x="47244" y="16764"/>
                  </a:lnTo>
                  <a:lnTo>
                    <a:pt x="48768" y="21336"/>
                  </a:lnTo>
                  <a:lnTo>
                    <a:pt x="48768" y="30480"/>
                  </a:lnTo>
                  <a:lnTo>
                    <a:pt x="47244" y="35052"/>
                  </a:lnTo>
                  <a:lnTo>
                    <a:pt x="47244" y="38100"/>
                  </a:lnTo>
                  <a:lnTo>
                    <a:pt x="44196" y="44196"/>
                  </a:lnTo>
                  <a:lnTo>
                    <a:pt x="42672" y="45720"/>
                  </a:lnTo>
                  <a:lnTo>
                    <a:pt x="41148" y="48768"/>
                  </a:lnTo>
                  <a:lnTo>
                    <a:pt x="38100" y="50292"/>
                  </a:lnTo>
                  <a:close/>
                </a:path>
                <a:path w="48894" h="165100">
                  <a:moveTo>
                    <a:pt x="32004" y="51816"/>
                  </a:moveTo>
                  <a:lnTo>
                    <a:pt x="15240" y="51816"/>
                  </a:lnTo>
                  <a:lnTo>
                    <a:pt x="12192" y="50292"/>
                  </a:lnTo>
                  <a:lnTo>
                    <a:pt x="35052" y="50292"/>
                  </a:lnTo>
                  <a:lnTo>
                    <a:pt x="32004" y="51816"/>
                  </a:lnTo>
                  <a:close/>
                </a:path>
                <a:path w="48894" h="165100">
                  <a:moveTo>
                    <a:pt x="35052" y="114300"/>
                  </a:moveTo>
                  <a:lnTo>
                    <a:pt x="12192" y="114300"/>
                  </a:lnTo>
                  <a:lnTo>
                    <a:pt x="15240" y="112776"/>
                  </a:lnTo>
                  <a:lnTo>
                    <a:pt x="32004" y="112776"/>
                  </a:lnTo>
                  <a:lnTo>
                    <a:pt x="35052" y="114300"/>
                  </a:lnTo>
                  <a:close/>
                </a:path>
                <a:path w="48894" h="165100">
                  <a:moveTo>
                    <a:pt x="38100" y="163068"/>
                  </a:moveTo>
                  <a:lnTo>
                    <a:pt x="9144" y="163068"/>
                  </a:lnTo>
                  <a:lnTo>
                    <a:pt x="6096" y="161544"/>
                  </a:lnTo>
                  <a:lnTo>
                    <a:pt x="4572" y="158496"/>
                  </a:lnTo>
                  <a:lnTo>
                    <a:pt x="3048" y="156972"/>
                  </a:lnTo>
                  <a:lnTo>
                    <a:pt x="0" y="150876"/>
                  </a:lnTo>
                  <a:lnTo>
                    <a:pt x="0" y="126492"/>
                  </a:lnTo>
                  <a:lnTo>
                    <a:pt x="3048" y="120396"/>
                  </a:lnTo>
                  <a:lnTo>
                    <a:pt x="4572" y="118872"/>
                  </a:lnTo>
                  <a:lnTo>
                    <a:pt x="6096" y="115824"/>
                  </a:lnTo>
                  <a:lnTo>
                    <a:pt x="9144" y="114300"/>
                  </a:lnTo>
                  <a:lnTo>
                    <a:pt x="38100" y="114300"/>
                  </a:lnTo>
                  <a:lnTo>
                    <a:pt x="41148" y="115824"/>
                  </a:lnTo>
                  <a:lnTo>
                    <a:pt x="42672" y="118872"/>
                  </a:lnTo>
                  <a:lnTo>
                    <a:pt x="44196" y="120396"/>
                  </a:lnTo>
                  <a:lnTo>
                    <a:pt x="47244" y="126492"/>
                  </a:lnTo>
                  <a:lnTo>
                    <a:pt x="47244" y="129540"/>
                  </a:lnTo>
                  <a:lnTo>
                    <a:pt x="48768" y="134112"/>
                  </a:lnTo>
                  <a:lnTo>
                    <a:pt x="48768" y="143256"/>
                  </a:lnTo>
                  <a:lnTo>
                    <a:pt x="47244" y="147828"/>
                  </a:lnTo>
                  <a:lnTo>
                    <a:pt x="47244" y="150876"/>
                  </a:lnTo>
                  <a:lnTo>
                    <a:pt x="44196" y="156972"/>
                  </a:lnTo>
                  <a:lnTo>
                    <a:pt x="42672" y="158496"/>
                  </a:lnTo>
                  <a:lnTo>
                    <a:pt x="41148" y="161544"/>
                  </a:lnTo>
                  <a:lnTo>
                    <a:pt x="38100" y="163068"/>
                  </a:lnTo>
                  <a:close/>
                </a:path>
                <a:path w="48894" h="165100">
                  <a:moveTo>
                    <a:pt x="32004" y="164592"/>
                  </a:moveTo>
                  <a:lnTo>
                    <a:pt x="15240" y="164592"/>
                  </a:lnTo>
                  <a:lnTo>
                    <a:pt x="12192" y="163068"/>
                  </a:lnTo>
                  <a:lnTo>
                    <a:pt x="35052" y="163068"/>
                  </a:lnTo>
                  <a:lnTo>
                    <a:pt x="32004" y="16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909572" y="2087879"/>
            <a:ext cx="879475" cy="303530"/>
            <a:chOff x="1909572" y="2087879"/>
            <a:chExt cx="879475" cy="30353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9572" y="2161031"/>
              <a:ext cx="143256" cy="2301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3976" y="2087879"/>
              <a:ext cx="135636" cy="2423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2379" y="2161031"/>
              <a:ext cx="156773" cy="1706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0404" y="2161031"/>
              <a:ext cx="135636" cy="169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5663" y="2161031"/>
              <a:ext cx="143256" cy="17068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904743" y="2101595"/>
            <a:ext cx="782320" cy="230504"/>
            <a:chOff x="2904743" y="2101595"/>
            <a:chExt cx="782320" cy="230504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04743" y="2101595"/>
              <a:ext cx="163068" cy="2301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07436" y="2103120"/>
              <a:ext cx="161543" cy="2270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7079" y="2103120"/>
              <a:ext cx="192024" cy="2270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7204" y="2104643"/>
              <a:ext cx="149352" cy="225551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3806975" y="2083307"/>
            <a:ext cx="62865" cy="304800"/>
          </a:xfrm>
          <a:custGeom>
            <a:avLst/>
            <a:gdLst/>
            <a:ahLst/>
            <a:cxnLst/>
            <a:rect l="l" t="t" r="r" b="b"/>
            <a:pathLst>
              <a:path w="62864" h="304800">
                <a:moveTo>
                  <a:pt x="59412" y="1524"/>
                </a:moveTo>
                <a:lnTo>
                  <a:pt x="41124" y="1524"/>
                </a:lnTo>
                <a:lnTo>
                  <a:pt x="42648" y="0"/>
                </a:lnTo>
                <a:lnTo>
                  <a:pt x="57888" y="0"/>
                </a:lnTo>
                <a:lnTo>
                  <a:pt x="59412" y="1524"/>
                </a:lnTo>
                <a:close/>
              </a:path>
              <a:path w="62864" h="304800">
                <a:moveTo>
                  <a:pt x="59412" y="304800"/>
                </a:moveTo>
                <a:lnTo>
                  <a:pt x="42648" y="304800"/>
                </a:lnTo>
                <a:lnTo>
                  <a:pt x="41124" y="303276"/>
                </a:lnTo>
                <a:lnTo>
                  <a:pt x="39600" y="303276"/>
                </a:lnTo>
                <a:lnTo>
                  <a:pt x="21312" y="265176"/>
                </a:lnTo>
                <a:lnTo>
                  <a:pt x="9120" y="228600"/>
                </a:lnTo>
                <a:lnTo>
                  <a:pt x="1500" y="190500"/>
                </a:lnTo>
                <a:lnTo>
                  <a:pt x="0" y="162425"/>
                </a:lnTo>
                <a:lnTo>
                  <a:pt x="0" y="143017"/>
                </a:lnTo>
                <a:lnTo>
                  <a:pt x="2905" y="104274"/>
                </a:lnTo>
                <a:lnTo>
                  <a:pt x="11668" y="67056"/>
                </a:lnTo>
                <a:lnTo>
                  <a:pt x="25003" y="30480"/>
                </a:lnTo>
                <a:lnTo>
                  <a:pt x="38076" y="3048"/>
                </a:lnTo>
                <a:lnTo>
                  <a:pt x="38076" y="1524"/>
                </a:lnTo>
                <a:lnTo>
                  <a:pt x="60936" y="1524"/>
                </a:lnTo>
                <a:lnTo>
                  <a:pt x="62460" y="3048"/>
                </a:lnTo>
                <a:lnTo>
                  <a:pt x="62460" y="7620"/>
                </a:lnTo>
                <a:lnTo>
                  <a:pt x="54792" y="24788"/>
                </a:lnTo>
                <a:lnTo>
                  <a:pt x="47982" y="42100"/>
                </a:lnTo>
                <a:lnTo>
                  <a:pt x="34075" y="96250"/>
                </a:lnTo>
                <a:lnTo>
                  <a:pt x="28932" y="152400"/>
                </a:lnTo>
                <a:lnTo>
                  <a:pt x="29503" y="170688"/>
                </a:lnTo>
                <a:lnTo>
                  <a:pt x="38076" y="225552"/>
                </a:lnTo>
                <a:lnTo>
                  <a:pt x="54792" y="279773"/>
                </a:lnTo>
                <a:lnTo>
                  <a:pt x="62460" y="297179"/>
                </a:lnTo>
                <a:lnTo>
                  <a:pt x="62460" y="301752"/>
                </a:lnTo>
                <a:lnTo>
                  <a:pt x="59412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919727" y="2083307"/>
            <a:ext cx="416559" cy="304800"/>
            <a:chOff x="3919727" y="2083307"/>
            <a:chExt cx="416559" cy="30480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19727" y="2103119"/>
              <a:ext cx="131064" cy="22555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2828" y="2101595"/>
              <a:ext cx="155351" cy="23012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73295" y="2083307"/>
              <a:ext cx="62865" cy="304800"/>
            </a:xfrm>
            <a:custGeom>
              <a:avLst/>
              <a:gdLst/>
              <a:ahLst/>
              <a:cxnLst/>
              <a:rect l="l" t="t" r="r" b="b"/>
              <a:pathLst>
                <a:path w="62864" h="30480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62864" h="304800">
                  <a:moveTo>
                    <a:pt x="22860" y="303276"/>
                  </a:moveTo>
                  <a:lnTo>
                    <a:pt x="0" y="303276"/>
                  </a:lnTo>
                  <a:lnTo>
                    <a:pt x="0" y="297180"/>
                  </a:lnTo>
                  <a:lnTo>
                    <a:pt x="7667" y="279773"/>
                  </a:lnTo>
                  <a:lnTo>
                    <a:pt x="14478" y="261937"/>
                  </a:lnTo>
                  <a:lnTo>
                    <a:pt x="28146" y="207264"/>
                  </a:lnTo>
                  <a:lnTo>
                    <a:pt x="32004" y="152400"/>
                  </a:lnTo>
                  <a:lnTo>
                    <a:pt x="31670" y="133873"/>
                  </a:lnTo>
                  <a:lnTo>
                    <a:pt x="24384" y="77724"/>
                  </a:lnTo>
                  <a:lnTo>
                    <a:pt x="7667" y="24788"/>
                  </a:lnTo>
                  <a:lnTo>
                    <a:pt x="0" y="762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40386" y="39624"/>
                  </a:lnTo>
                  <a:lnTo>
                    <a:pt x="51816" y="76200"/>
                  </a:lnTo>
                  <a:lnTo>
                    <a:pt x="60007" y="113728"/>
                  </a:lnTo>
                  <a:lnTo>
                    <a:pt x="62484" y="152400"/>
                  </a:lnTo>
                  <a:lnTo>
                    <a:pt x="62460" y="162425"/>
                  </a:lnTo>
                  <a:lnTo>
                    <a:pt x="62293" y="172021"/>
                  </a:lnTo>
                  <a:lnTo>
                    <a:pt x="61841" y="181332"/>
                  </a:lnTo>
                  <a:lnTo>
                    <a:pt x="60960" y="190500"/>
                  </a:lnTo>
                  <a:lnTo>
                    <a:pt x="58912" y="200525"/>
                  </a:lnTo>
                  <a:lnTo>
                    <a:pt x="57150" y="210121"/>
                  </a:lnTo>
                  <a:lnTo>
                    <a:pt x="44553" y="256032"/>
                  </a:lnTo>
                  <a:lnTo>
                    <a:pt x="28932" y="292608"/>
                  </a:lnTo>
                  <a:lnTo>
                    <a:pt x="24384" y="301752"/>
                  </a:lnTo>
                  <a:lnTo>
                    <a:pt x="22860" y="303276"/>
                  </a:lnTo>
                  <a:close/>
                </a:path>
                <a:path w="62864" h="304800">
                  <a:moveTo>
                    <a:pt x="19812" y="304800"/>
                  </a:moveTo>
                  <a:lnTo>
                    <a:pt x="3048" y="304800"/>
                  </a:lnTo>
                  <a:lnTo>
                    <a:pt x="1524" y="303276"/>
                  </a:lnTo>
                  <a:lnTo>
                    <a:pt x="19812" y="303276"/>
                  </a:lnTo>
                  <a:lnTo>
                    <a:pt x="19812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465320" y="2100072"/>
            <a:ext cx="614680" cy="233679"/>
            <a:chOff x="4465320" y="2100072"/>
            <a:chExt cx="614680" cy="233679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5320" y="2103120"/>
              <a:ext cx="184404" cy="22707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9423" y="2100072"/>
              <a:ext cx="390069" cy="233172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89219" y="2103120"/>
            <a:ext cx="184404" cy="22707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23916" y="2103120"/>
            <a:ext cx="182880" cy="23012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5655564" y="2103120"/>
            <a:ext cx="271780" cy="226060"/>
            <a:chOff x="5655564" y="2103120"/>
            <a:chExt cx="271780" cy="226060"/>
          </a:xfrm>
        </p:grpSpPr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55564" y="2103120"/>
              <a:ext cx="123444" cy="2255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03392" y="2103120"/>
              <a:ext cx="123444" cy="225551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1690116" y="2802636"/>
            <a:ext cx="193675" cy="40005"/>
          </a:xfrm>
          <a:custGeom>
            <a:avLst/>
            <a:gdLst/>
            <a:ahLst/>
            <a:cxnLst/>
            <a:rect l="l" t="t" r="r" b="b"/>
            <a:pathLst>
              <a:path w="193675" h="40005">
                <a:moveTo>
                  <a:pt x="24384" y="39624"/>
                </a:moveTo>
                <a:lnTo>
                  <a:pt x="10668" y="39624"/>
                </a:lnTo>
                <a:lnTo>
                  <a:pt x="6096" y="38100"/>
                </a:lnTo>
                <a:lnTo>
                  <a:pt x="4572" y="35052"/>
                </a:lnTo>
                <a:lnTo>
                  <a:pt x="1524" y="33528"/>
                </a:lnTo>
                <a:lnTo>
                  <a:pt x="0" y="27432"/>
                </a:lnTo>
                <a:lnTo>
                  <a:pt x="0" y="12192"/>
                </a:lnTo>
                <a:lnTo>
                  <a:pt x="1524" y="6096"/>
                </a:lnTo>
                <a:lnTo>
                  <a:pt x="4572" y="4572"/>
                </a:lnTo>
                <a:lnTo>
                  <a:pt x="6096" y="1524"/>
                </a:lnTo>
                <a:lnTo>
                  <a:pt x="12192" y="0"/>
                </a:lnTo>
                <a:lnTo>
                  <a:pt x="25908" y="0"/>
                </a:lnTo>
                <a:lnTo>
                  <a:pt x="30480" y="1524"/>
                </a:lnTo>
                <a:lnTo>
                  <a:pt x="32004" y="4572"/>
                </a:lnTo>
                <a:lnTo>
                  <a:pt x="35052" y="6096"/>
                </a:lnTo>
                <a:lnTo>
                  <a:pt x="36576" y="12192"/>
                </a:lnTo>
                <a:lnTo>
                  <a:pt x="36576" y="27432"/>
                </a:lnTo>
                <a:lnTo>
                  <a:pt x="35052" y="33528"/>
                </a:lnTo>
                <a:lnTo>
                  <a:pt x="32004" y="35052"/>
                </a:lnTo>
                <a:lnTo>
                  <a:pt x="30480" y="38100"/>
                </a:lnTo>
                <a:lnTo>
                  <a:pt x="24384" y="39624"/>
                </a:lnTo>
                <a:close/>
              </a:path>
              <a:path w="193675" h="40005">
                <a:moveTo>
                  <a:pt x="102108" y="39624"/>
                </a:moveTo>
                <a:lnTo>
                  <a:pt x="88392" y="39624"/>
                </a:lnTo>
                <a:lnTo>
                  <a:pt x="83820" y="38100"/>
                </a:lnTo>
                <a:lnTo>
                  <a:pt x="82296" y="35052"/>
                </a:lnTo>
                <a:lnTo>
                  <a:pt x="79248" y="33528"/>
                </a:lnTo>
                <a:lnTo>
                  <a:pt x="77724" y="27432"/>
                </a:lnTo>
                <a:lnTo>
                  <a:pt x="77724" y="12192"/>
                </a:lnTo>
                <a:lnTo>
                  <a:pt x="79248" y="6096"/>
                </a:lnTo>
                <a:lnTo>
                  <a:pt x="82296" y="4572"/>
                </a:lnTo>
                <a:lnTo>
                  <a:pt x="83820" y="1524"/>
                </a:lnTo>
                <a:lnTo>
                  <a:pt x="89916" y="0"/>
                </a:lnTo>
                <a:lnTo>
                  <a:pt x="103632" y="0"/>
                </a:lnTo>
                <a:lnTo>
                  <a:pt x="108204" y="1524"/>
                </a:lnTo>
                <a:lnTo>
                  <a:pt x="109728" y="4572"/>
                </a:lnTo>
                <a:lnTo>
                  <a:pt x="112776" y="6096"/>
                </a:lnTo>
                <a:lnTo>
                  <a:pt x="114300" y="12192"/>
                </a:lnTo>
                <a:lnTo>
                  <a:pt x="114300" y="27432"/>
                </a:lnTo>
                <a:lnTo>
                  <a:pt x="112776" y="33528"/>
                </a:lnTo>
                <a:lnTo>
                  <a:pt x="109728" y="35052"/>
                </a:lnTo>
                <a:lnTo>
                  <a:pt x="108204" y="38100"/>
                </a:lnTo>
                <a:lnTo>
                  <a:pt x="102108" y="39624"/>
                </a:lnTo>
                <a:close/>
              </a:path>
              <a:path w="193675" h="40005">
                <a:moveTo>
                  <a:pt x="181356" y="39624"/>
                </a:moveTo>
                <a:lnTo>
                  <a:pt x="167640" y="39624"/>
                </a:lnTo>
                <a:lnTo>
                  <a:pt x="163068" y="38100"/>
                </a:lnTo>
                <a:lnTo>
                  <a:pt x="161544" y="35052"/>
                </a:lnTo>
                <a:lnTo>
                  <a:pt x="158496" y="33528"/>
                </a:lnTo>
                <a:lnTo>
                  <a:pt x="156972" y="27432"/>
                </a:lnTo>
                <a:lnTo>
                  <a:pt x="156972" y="12192"/>
                </a:lnTo>
                <a:lnTo>
                  <a:pt x="158496" y="6096"/>
                </a:lnTo>
                <a:lnTo>
                  <a:pt x="161544" y="4572"/>
                </a:lnTo>
                <a:lnTo>
                  <a:pt x="163068" y="1524"/>
                </a:lnTo>
                <a:lnTo>
                  <a:pt x="169164" y="0"/>
                </a:lnTo>
                <a:lnTo>
                  <a:pt x="182880" y="0"/>
                </a:lnTo>
                <a:lnTo>
                  <a:pt x="187452" y="1524"/>
                </a:lnTo>
                <a:lnTo>
                  <a:pt x="188976" y="4572"/>
                </a:lnTo>
                <a:lnTo>
                  <a:pt x="192023" y="6096"/>
                </a:lnTo>
                <a:lnTo>
                  <a:pt x="193547" y="12192"/>
                </a:lnTo>
                <a:lnTo>
                  <a:pt x="193547" y="27432"/>
                </a:lnTo>
                <a:lnTo>
                  <a:pt x="192023" y="33528"/>
                </a:lnTo>
                <a:lnTo>
                  <a:pt x="188976" y="35052"/>
                </a:lnTo>
                <a:lnTo>
                  <a:pt x="187452" y="38100"/>
                </a:lnTo>
                <a:lnTo>
                  <a:pt x="18135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45208" y="2590800"/>
            <a:ext cx="1488947" cy="31241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3683507" y="2598419"/>
            <a:ext cx="311150" cy="245745"/>
            <a:chOff x="3683507" y="2598419"/>
            <a:chExt cx="311150" cy="245745"/>
          </a:xfrm>
        </p:grpSpPr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83507" y="2598419"/>
              <a:ext cx="150876" cy="24536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66387" y="2673095"/>
              <a:ext cx="128016" cy="170688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36135" y="2590800"/>
            <a:ext cx="1190244" cy="31241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62104" y="2673095"/>
            <a:ext cx="332143" cy="170688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5942075" y="2598419"/>
            <a:ext cx="481965" cy="245745"/>
            <a:chOff x="5942075" y="2598419"/>
            <a:chExt cx="481965" cy="245745"/>
          </a:xfrm>
        </p:grpSpPr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42075" y="2598419"/>
              <a:ext cx="150876" cy="24536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8003" y="2673095"/>
              <a:ext cx="128016" cy="17068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0403" y="2674619"/>
              <a:ext cx="143256" cy="167640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568543" y="2590800"/>
            <a:ext cx="1040788" cy="312420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7729728" y="2590800"/>
            <a:ext cx="589915" cy="312420"/>
            <a:chOff x="7729728" y="2590800"/>
            <a:chExt cx="589915" cy="312420"/>
          </a:xfrm>
        </p:grpSpPr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29728" y="2676144"/>
              <a:ext cx="134112" cy="1676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89748" y="2674620"/>
              <a:ext cx="71628" cy="16916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88808" y="2674620"/>
              <a:ext cx="164592" cy="2286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185404" y="2590800"/>
              <a:ext cx="134620" cy="312420"/>
            </a:xfrm>
            <a:custGeom>
              <a:avLst/>
              <a:gdLst/>
              <a:ahLst/>
              <a:cxnLst/>
              <a:rect l="l" t="t" r="r" b="b"/>
              <a:pathLst>
                <a:path w="134620" h="312419">
                  <a:moveTo>
                    <a:pt x="57912" y="109728"/>
                  </a:moveTo>
                  <a:lnTo>
                    <a:pt x="25908" y="109728"/>
                  </a:lnTo>
                  <a:lnTo>
                    <a:pt x="31884" y="103179"/>
                  </a:lnTo>
                  <a:lnTo>
                    <a:pt x="64770" y="83629"/>
                  </a:lnTo>
                  <a:lnTo>
                    <a:pt x="77724" y="82296"/>
                  </a:lnTo>
                  <a:lnTo>
                    <a:pt x="85415" y="82581"/>
                  </a:lnTo>
                  <a:lnTo>
                    <a:pt x="121920" y="102108"/>
                  </a:lnTo>
                  <a:lnTo>
                    <a:pt x="124206" y="106680"/>
                  </a:lnTo>
                  <a:lnTo>
                    <a:pt x="64008" y="106680"/>
                  </a:lnTo>
                  <a:lnTo>
                    <a:pt x="57912" y="109728"/>
                  </a:lnTo>
                  <a:close/>
                </a:path>
                <a:path w="134620" h="312419">
                  <a:moveTo>
                    <a:pt x="21336" y="85344"/>
                  </a:moveTo>
                  <a:lnTo>
                    <a:pt x="3048" y="85344"/>
                  </a:lnTo>
                  <a:lnTo>
                    <a:pt x="4572" y="83820"/>
                  </a:lnTo>
                  <a:lnTo>
                    <a:pt x="19812" y="83820"/>
                  </a:lnTo>
                  <a:lnTo>
                    <a:pt x="21336" y="85344"/>
                  </a:lnTo>
                  <a:close/>
                </a:path>
                <a:path w="134620" h="312419">
                  <a:moveTo>
                    <a:pt x="25908" y="249936"/>
                  </a:moveTo>
                  <a:lnTo>
                    <a:pt x="1524" y="249936"/>
                  </a:lnTo>
                  <a:lnTo>
                    <a:pt x="0" y="248412"/>
                  </a:lnTo>
                  <a:lnTo>
                    <a:pt x="0" y="86868"/>
                  </a:lnTo>
                  <a:lnTo>
                    <a:pt x="1524" y="85344"/>
                  </a:lnTo>
                  <a:lnTo>
                    <a:pt x="24384" y="85344"/>
                  </a:lnTo>
                  <a:lnTo>
                    <a:pt x="24384" y="86868"/>
                  </a:lnTo>
                  <a:lnTo>
                    <a:pt x="25908" y="86868"/>
                  </a:lnTo>
                  <a:lnTo>
                    <a:pt x="25908" y="109728"/>
                  </a:lnTo>
                  <a:lnTo>
                    <a:pt x="57912" y="109728"/>
                  </a:lnTo>
                  <a:lnTo>
                    <a:pt x="50292" y="114300"/>
                  </a:lnTo>
                  <a:lnTo>
                    <a:pt x="44815" y="118300"/>
                  </a:lnTo>
                  <a:lnTo>
                    <a:pt x="39624" y="123444"/>
                  </a:lnTo>
                  <a:lnTo>
                    <a:pt x="34432" y="129730"/>
                  </a:lnTo>
                  <a:lnTo>
                    <a:pt x="28956" y="137160"/>
                  </a:lnTo>
                  <a:lnTo>
                    <a:pt x="28956" y="246888"/>
                  </a:lnTo>
                  <a:lnTo>
                    <a:pt x="25908" y="249936"/>
                  </a:lnTo>
                  <a:close/>
                </a:path>
                <a:path w="134620" h="312419">
                  <a:moveTo>
                    <a:pt x="131064" y="310895"/>
                  </a:moveTo>
                  <a:lnTo>
                    <a:pt x="106680" y="310895"/>
                  </a:lnTo>
                  <a:lnTo>
                    <a:pt x="105156" y="309371"/>
                  </a:lnTo>
                  <a:lnTo>
                    <a:pt x="105156" y="144780"/>
                  </a:lnTo>
                  <a:lnTo>
                    <a:pt x="102108" y="132588"/>
                  </a:lnTo>
                  <a:lnTo>
                    <a:pt x="99060" y="123444"/>
                  </a:lnTo>
                  <a:lnTo>
                    <a:pt x="96012" y="118872"/>
                  </a:lnTo>
                  <a:lnTo>
                    <a:pt x="94488" y="114300"/>
                  </a:lnTo>
                  <a:lnTo>
                    <a:pt x="89916" y="111252"/>
                  </a:lnTo>
                  <a:lnTo>
                    <a:pt x="86868" y="109728"/>
                  </a:lnTo>
                  <a:lnTo>
                    <a:pt x="77724" y="106680"/>
                  </a:lnTo>
                  <a:lnTo>
                    <a:pt x="124206" y="106680"/>
                  </a:lnTo>
                  <a:lnTo>
                    <a:pt x="134112" y="150876"/>
                  </a:lnTo>
                  <a:lnTo>
                    <a:pt x="134112" y="307848"/>
                  </a:lnTo>
                  <a:lnTo>
                    <a:pt x="131064" y="310895"/>
                  </a:lnTo>
                  <a:close/>
                </a:path>
                <a:path w="134620" h="312419">
                  <a:moveTo>
                    <a:pt x="22860" y="251460"/>
                  </a:moveTo>
                  <a:lnTo>
                    <a:pt x="4572" y="251460"/>
                  </a:lnTo>
                  <a:lnTo>
                    <a:pt x="3048" y="249936"/>
                  </a:lnTo>
                  <a:lnTo>
                    <a:pt x="24384" y="249936"/>
                  </a:lnTo>
                  <a:lnTo>
                    <a:pt x="22860" y="251460"/>
                  </a:lnTo>
                  <a:close/>
                </a:path>
                <a:path w="134620" h="312419">
                  <a:moveTo>
                    <a:pt x="128016" y="312419"/>
                  </a:moveTo>
                  <a:lnTo>
                    <a:pt x="109728" y="312419"/>
                  </a:lnTo>
                  <a:lnTo>
                    <a:pt x="108204" y="310895"/>
                  </a:lnTo>
                  <a:lnTo>
                    <a:pt x="129540" y="310895"/>
                  </a:lnTo>
                  <a:lnTo>
                    <a:pt x="128016" y="312419"/>
                  </a:lnTo>
                  <a:close/>
                </a:path>
                <a:path w="134620" h="312419">
                  <a:moveTo>
                    <a:pt x="100584" y="1524"/>
                  </a:moveTo>
                  <a:lnTo>
                    <a:pt x="79248" y="1524"/>
                  </a:lnTo>
                  <a:lnTo>
                    <a:pt x="80772" y="0"/>
                  </a:lnTo>
                  <a:lnTo>
                    <a:pt x="99060" y="0"/>
                  </a:lnTo>
                  <a:lnTo>
                    <a:pt x="100584" y="1524"/>
                  </a:lnTo>
                  <a:close/>
                </a:path>
                <a:path w="134620" h="312419">
                  <a:moveTo>
                    <a:pt x="82296" y="59436"/>
                  </a:moveTo>
                  <a:lnTo>
                    <a:pt x="60960" y="59436"/>
                  </a:lnTo>
                  <a:lnTo>
                    <a:pt x="59436" y="57912"/>
                  </a:lnTo>
                  <a:lnTo>
                    <a:pt x="60960" y="54864"/>
                  </a:lnTo>
                  <a:lnTo>
                    <a:pt x="74676" y="6096"/>
                  </a:lnTo>
                  <a:lnTo>
                    <a:pt x="74676" y="3048"/>
                  </a:lnTo>
                  <a:lnTo>
                    <a:pt x="76200" y="1524"/>
                  </a:lnTo>
                  <a:lnTo>
                    <a:pt x="102108" y="1524"/>
                  </a:lnTo>
                  <a:lnTo>
                    <a:pt x="103632" y="3048"/>
                  </a:lnTo>
                  <a:lnTo>
                    <a:pt x="103632" y="6096"/>
                  </a:lnTo>
                  <a:lnTo>
                    <a:pt x="83820" y="56388"/>
                  </a:lnTo>
                  <a:lnTo>
                    <a:pt x="82296" y="57912"/>
                  </a:lnTo>
                  <a:lnTo>
                    <a:pt x="82296" y="59436"/>
                  </a:lnTo>
                  <a:close/>
                </a:path>
                <a:path w="134620" h="312419">
                  <a:moveTo>
                    <a:pt x="77724" y="60960"/>
                  </a:moveTo>
                  <a:lnTo>
                    <a:pt x="64008" y="60960"/>
                  </a:lnTo>
                  <a:lnTo>
                    <a:pt x="62484" y="59436"/>
                  </a:lnTo>
                  <a:lnTo>
                    <a:pt x="79248" y="59436"/>
                  </a:lnTo>
                  <a:lnTo>
                    <a:pt x="77724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8471915" y="2673095"/>
            <a:ext cx="447040" cy="230504"/>
            <a:chOff x="8471915" y="2673095"/>
            <a:chExt cx="447040" cy="230504"/>
          </a:xfrm>
        </p:grpSpPr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71915" y="2674619"/>
              <a:ext cx="140208" cy="22860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53271" y="2673095"/>
              <a:ext cx="265176" cy="170688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043416" y="2673096"/>
            <a:ext cx="306228" cy="170688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664208" y="3017519"/>
            <a:ext cx="1461412" cy="312420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1688591" y="4067555"/>
            <a:ext cx="436245" cy="288290"/>
            <a:chOff x="1688591" y="4067555"/>
            <a:chExt cx="436245" cy="288290"/>
          </a:xfrm>
        </p:grpSpPr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88591" y="4067555"/>
              <a:ext cx="175260" cy="22555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88235" y="4120895"/>
              <a:ext cx="160019" cy="23469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075688" y="4128516"/>
              <a:ext cx="48895" cy="165100"/>
            </a:xfrm>
            <a:custGeom>
              <a:avLst/>
              <a:gdLst/>
              <a:ahLst/>
              <a:cxnLst/>
              <a:rect l="l" t="t" r="r" b="b"/>
              <a:pathLst>
                <a:path w="48894" h="165100">
                  <a:moveTo>
                    <a:pt x="38100" y="50292"/>
                  </a:moveTo>
                  <a:lnTo>
                    <a:pt x="9144" y="50292"/>
                  </a:lnTo>
                  <a:lnTo>
                    <a:pt x="6096" y="48768"/>
                  </a:lnTo>
                  <a:lnTo>
                    <a:pt x="4572" y="45720"/>
                  </a:lnTo>
                  <a:lnTo>
                    <a:pt x="3048" y="44196"/>
                  </a:lnTo>
                  <a:lnTo>
                    <a:pt x="0" y="38100"/>
                  </a:lnTo>
                  <a:lnTo>
                    <a:pt x="0" y="13716"/>
                  </a:lnTo>
                  <a:lnTo>
                    <a:pt x="3048" y="7620"/>
                  </a:lnTo>
                  <a:lnTo>
                    <a:pt x="6096" y="4572"/>
                  </a:lnTo>
                  <a:lnTo>
                    <a:pt x="15240" y="0"/>
                  </a:lnTo>
                  <a:lnTo>
                    <a:pt x="32004" y="0"/>
                  </a:lnTo>
                  <a:lnTo>
                    <a:pt x="41148" y="4572"/>
                  </a:lnTo>
                  <a:lnTo>
                    <a:pt x="44196" y="7620"/>
                  </a:lnTo>
                  <a:lnTo>
                    <a:pt x="47244" y="13716"/>
                  </a:lnTo>
                  <a:lnTo>
                    <a:pt x="47244" y="16764"/>
                  </a:lnTo>
                  <a:lnTo>
                    <a:pt x="48768" y="21336"/>
                  </a:lnTo>
                  <a:lnTo>
                    <a:pt x="48768" y="30480"/>
                  </a:lnTo>
                  <a:lnTo>
                    <a:pt x="47244" y="35052"/>
                  </a:lnTo>
                  <a:lnTo>
                    <a:pt x="47244" y="38100"/>
                  </a:lnTo>
                  <a:lnTo>
                    <a:pt x="44196" y="44196"/>
                  </a:lnTo>
                  <a:lnTo>
                    <a:pt x="42672" y="45720"/>
                  </a:lnTo>
                  <a:lnTo>
                    <a:pt x="41148" y="48768"/>
                  </a:lnTo>
                  <a:lnTo>
                    <a:pt x="38100" y="50292"/>
                  </a:lnTo>
                  <a:close/>
                </a:path>
                <a:path w="48894" h="165100">
                  <a:moveTo>
                    <a:pt x="32004" y="51816"/>
                  </a:moveTo>
                  <a:lnTo>
                    <a:pt x="15240" y="51816"/>
                  </a:lnTo>
                  <a:lnTo>
                    <a:pt x="12192" y="50292"/>
                  </a:lnTo>
                  <a:lnTo>
                    <a:pt x="35052" y="50292"/>
                  </a:lnTo>
                  <a:lnTo>
                    <a:pt x="32004" y="51816"/>
                  </a:lnTo>
                  <a:close/>
                </a:path>
                <a:path w="48894" h="165100">
                  <a:moveTo>
                    <a:pt x="35052" y="114300"/>
                  </a:moveTo>
                  <a:lnTo>
                    <a:pt x="12192" y="114300"/>
                  </a:lnTo>
                  <a:lnTo>
                    <a:pt x="15240" y="112776"/>
                  </a:lnTo>
                  <a:lnTo>
                    <a:pt x="32004" y="112776"/>
                  </a:lnTo>
                  <a:lnTo>
                    <a:pt x="35052" y="114300"/>
                  </a:lnTo>
                  <a:close/>
                </a:path>
                <a:path w="48894" h="165100">
                  <a:moveTo>
                    <a:pt x="38100" y="163068"/>
                  </a:moveTo>
                  <a:lnTo>
                    <a:pt x="9144" y="163068"/>
                  </a:lnTo>
                  <a:lnTo>
                    <a:pt x="6096" y="161544"/>
                  </a:lnTo>
                  <a:lnTo>
                    <a:pt x="4572" y="158496"/>
                  </a:lnTo>
                  <a:lnTo>
                    <a:pt x="3048" y="156972"/>
                  </a:lnTo>
                  <a:lnTo>
                    <a:pt x="0" y="150876"/>
                  </a:lnTo>
                  <a:lnTo>
                    <a:pt x="0" y="126492"/>
                  </a:lnTo>
                  <a:lnTo>
                    <a:pt x="3048" y="120396"/>
                  </a:lnTo>
                  <a:lnTo>
                    <a:pt x="4572" y="118872"/>
                  </a:lnTo>
                  <a:lnTo>
                    <a:pt x="6096" y="115824"/>
                  </a:lnTo>
                  <a:lnTo>
                    <a:pt x="9144" y="114300"/>
                  </a:lnTo>
                  <a:lnTo>
                    <a:pt x="38100" y="114300"/>
                  </a:lnTo>
                  <a:lnTo>
                    <a:pt x="41148" y="115824"/>
                  </a:lnTo>
                  <a:lnTo>
                    <a:pt x="42672" y="118872"/>
                  </a:lnTo>
                  <a:lnTo>
                    <a:pt x="44196" y="120396"/>
                  </a:lnTo>
                  <a:lnTo>
                    <a:pt x="47244" y="126492"/>
                  </a:lnTo>
                  <a:lnTo>
                    <a:pt x="47244" y="129540"/>
                  </a:lnTo>
                  <a:lnTo>
                    <a:pt x="48768" y="134112"/>
                  </a:lnTo>
                  <a:lnTo>
                    <a:pt x="48768" y="143256"/>
                  </a:lnTo>
                  <a:lnTo>
                    <a:pt x="47244" y="147828"/>
                  </a:lnTo>
                  <a:lnTo>
                    <a:pt x="47244" y="150876"/>
                  </a:lnTo>
                  <a:lnTo>
                    <a:pt x="44196" y="156972"/>
                  </a:lnTo>
                  <a:lnTo>
                    <a:pt x="42672" y="158496"/>
                  </a:lnTo>
                  <a:lnTo>
                    <a:pt x="41148" y="161544"/>
                  </a:lnTo>
                  <a:lnTo>
                    <a:pt x="38100" y="163068"/>
                  </a:lnTo>
                  <a:close/>
                </a:path>
                <a:path w="48894" h="165100">
                  <a:moveTo>
                    <a:pt x="32004" y="164592"/>
                  </a:moveTo>
                  <a:lnTo>
                    <a:pt x="15240" y="164592"/>
                  </a:lnTo>
                  <a:lnTo>
                    <a:pt x="12192" y="163068"/>
                  </a:lnTo>
                  <a:lnTo>
                    <a:pt x="35052" y="163068"/>
                  </a:lnTo>
                  <a:lnTo>
                    <a:pt x="32004" y="16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2252472" y="4050791"/>
            <a:ext cx="696595" cy="303530"/>
            <a:chOff x="2252472" y="4050791"/>
            <a:chExt cx="696595" cy="303530"/>
          </a:xfrm>
        </p:grpSpPr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36875" y="4050791"/>
              <a:ext cx="135636" cy="24231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52472" y="4123943"/>
              <a:ext cx="143256" cy="23012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15279" y="4123943"/>
              <a:ext cx="156773" cy="17068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13304" y="4123943"/>
              <a:ext cx="135636" cy="169164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247643" y="4064508"/>
            <a:ext cx="163068" cy="230124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988563" y="4123944"/>
            <a:ext cx="143256" cy="170688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3450336" y="4066032"/>
            <a:ext cx="579120" cy="227329"/>
            <a:chOff x="3450336" y="4066032"/>
            <a:chExt cx="579120" cy="227329"/>
          </a:xfrm>
        </p:grpSpPr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0336" y="4066032"/>
              <a:ext cx="161543" cy="22707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49980" y="4066032"/>
              <a:ext cx="192024" cy="2270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80104" y="4067556"/>
              <a:ext cx="149352" cy="225551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4149875" y="4046220"/>
            <a:ext cx="62865" cy="304800"/>
          </a:xfrm>
          <a:custGeom>
            <a:avLst/>
            <a:gdLst/>
            <a:ahLst/>
            <a:cxnLst/>
            <a:rect l="l" t="t" r="r" b="b"/>
            <a:pathLst>
              <a:path w="62864" h="304800">
                <a:moveTo>
                  <a:pt x="59412" y="1524"/>
                </a:moveTo>
                <a:lnTo>
                  <a:pt x="41124" y="1524"/>
                </a:lnTo>
                <a:lnTo>
                  <a:pt x="42648" y="0"/>
                </a:lnTo>
                <a:lnTo>
                  <a:pt x="57888" y="0"/>
                </a:lnTo>
                <a:lnTo>
                  <a:pt x="59412" y="1524"/>
                </a:lnTo>
                <a:close/>
              </a:path>
              <a:path w="62864" h="304800">
                <a:moveTo>
                  <a:pt x="59412" y="304800"/>
                </a:moveTo>
                <a:lnTo>
                  <a:pt x="42648" y="304800"/>
                </a:lnTo>
                <a:lnTo>
                  <a:pt x="41124" y="303276"/>
                </a:lnTo>
                <a:lnTo>
                  <a:pt x="39600" y="303276"/>
                </a:lnTo>
                <a:lnTo>
                  <a:pt x="21312" y="265176"/>
                </a:lnTo>
                <a:lnTo>
                  <a:pt x="9120" y="228600"/>
                </a:lnTo>
                <a:lnTo>
                  <a:pt x="1500" y="190500"/>
                </a:lnTo>
                <a:lnTo>
                  <a:pt x="0" y="162425"/>
                </a:lnTo>
                <a:lnTo>
                  <a:pt x="0" y="143017"/>
                </a:lnTo>
                <a:lnTo>
                  <a:pt x="166" y="133350"/>
                </a:lnTo>
                <a:lnTo>
                  <a:pt x="619" y="123682"/>
                </a:lnTo>
                <a:lnTo>
                  <a:pt x="1500" y="114300"/>
                </a:lnTo>
                <a:lnTo>
                  <a:pt x="3548" y="104274"/>
                </a:lnTo>
                <a:lnTo>
                  <a:pt x="5310" y="94678"/>
                </a:lnTo>
                <a:lnTo>
                  <a:pt x="7072" y="85367"/>
                </a:lnTo>
                <a:lnTo>
                  <a:pt x="9120" y="76200"/>
                </a:lnTo>
                <a:lnTo>
                  <a:pt x="12311" y="67056"/>
                </a:lnTo>
                <a:lnTo>
                  <a:pt x="18121" y="48768"/>
                </a:lnTo>
                <a:lnTo>
                  <a:pt x="33528" y="12192"/>
                </a:lnTo>
                <a:lnTo>
                  <a:pt x="38076" y="3048"/>
                </a:lnTo>
                <a:lnTo>
                  <a:pt x="38076" y="1524"/>
                </a:lnTo>
                <a:lnTo>
                  <a:pt x="60936" y="1524"/>
                </a:lnTo>
                <a:lnTo>
                  <a:pt x="62460" y="3048"/>
                </a:lnTo>
                <a:lnTo>
                  <a:pt x="62460" y="7620"/>
                </a:lnTo>
                <a:lnTo>
                  <a:pt x="54792" y="24788"/>
                </a:lnTo>
                <a:lnTo>
                  <a:pt x="47982" y="42100"/>
                </a:lnTo>
                <a:lnTo>
                  <a:pt x="34075" y="96250"/>
                </a:lnTo>
                <a:lnTo>
                  <a:pt x="28932" y="152400"/>
                </a:lnTo>
                <a:lnTo>
                  <a:pt x="29503" y="170688"/>
                </a:lnTo>
                <a:lnTo>
                  <a:pt x="38076" y="225552"/>
                </a:lnTo>
                <a:lnTo>
                  <a:pt x="54792" y="279773"/>
                </a:lnTo>
                <a:lnTo>
                  <a:pt x="62460" y="297179"/>
                </a:lnTo>
                <a:lnTo>
                  <a:pt x="62460" y="301752"/>
                </a:lnTo>
                <a:lnTo>
                  <a:pt x="59412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4262627" y="4046220"/>
            <a:ext cx="416559" cy="304800"/>
            <a:chOff x="4262627" y="4046220"/>
            <a:chExt cx="416559" cy="304800"/>
          </a:xfrm>
        </p:grpSpPr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62627" y="4066032"/>
              <a:ext cx="131064" cy="22555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425695" y="4064508"/>
              <a:ext cx="155448" cy="23012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616195" y="4046220"/>
              <a:ext cx="62865" cy="304800"/>
            </a:xfrm>
            <a:custGeom>
              <a:avLst/>
              <a:gdLst/>
              <a:ahLst/>
              <a:cxnLst/>
              <a:rect l="l" t="t" r="r" b="b"/>
              <a:pathLst>
                <a:path w="62864" h="30480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19812" y="1524"/>
                  </a:lnTo>
                  <a:close/>
                </a:path>
                <a:path w="62864" h="304800">
                  <a:moveTo>
                    <a:pt x="22860" y="303276"/>
                  </a:moveTo>
                  <a:lnTo>
                    <a:pt x="0" y="303276"/>
                  </a:lnTo>
                  <a:lnTo>
                    <a:pt x="0" y="297180"/>
                  </a:lnTo>
                  <a:lnTo>
                    <a:pt x="7667" y="279773"/>
                  </a:lnTo>
                  <a:lnTo>
                    <a:pt x="14478" y="261937"/>
                  </a:lnTo>
                  <a:lnTo>
                    <a:pt x="28146" y="207264"/>
                  </a:lnTo>
                  <a:lnTo>
                    <a:pt x="32004" y="152400"/>
                  </a:lnTo>
                  <a:lnTo>
                    <a:pt x="31670" y="133873"/>
                  </a:lnTo>
                  <a:lnTo>
                    <a:pt x="24384" y="77724"/>
                  </a:lnTo>
                  <a:lnTo>
                    <a:pt x="7667" y="24788"/>
                  </a:lnTo>
                  <a:lnTo>
                    <a:pt x="0" y="762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40386" y="39624"/>
                  </a:lnTo>
                  <a:lnTo>
                    <a:pt x="51816" y="76200"/>
                  </a:lnTo>
                  <a:lnTo>
                    <a:pt x="60007" y="113728"/>
                  </a:lnTo>
                  <a:lnTo>
                    <a:pt x="62484" y="152400"/>
                  </a:lnTo>
                  <a:lnTo>
                    <a:pt x="62460" y="162425"/>
                  </a:lnTo>
                  <a:lnTo>
                    <a:pt x="62293" y="172021"/>
                  </a:lnTo>
                  <a:lnTo>
                    <a:pt x="61841" y="181332"/>
                  </a:lnTo>
                  <a:lnTo>
                    <a:pt x="60960" y="190500"/>
                  </a:lnTo>
                  <a:lnTo>
                    <a:pt x="58912" y="200525"/>
                  </a:lnTo>
                  <a:lnTo>
                    <a:pt x="57150" y="210121"/>
                  </a:lnTo>
                  <a:lnTo>
                    <a:pt x="44553" y="256032"/>
                  </a:lnTo>
                  <a:lnTo>
                    <a:pt x="28932" y="292608"/>
                  </a:lnTo>
                  <a:lnTo>
                    <a:pt x="24384" y="301752"/>
                  </a:lnTo>
                  <a:lnTo>
                    <a:pt x="22860" y="303276"/>
                  </a:lnTo>
                  <a:close/>
                </a:path>
                <a:path w="62864" h="304800">
                  <a:moveTo>
                    <a:pt x="19812" y="304800"/>
                  </a:moveTo>
                  <a:lnTo>
                    <a:pt x="3048" y="304800"/>
                  </a:lnTo>
                  <a:lnTo>
                    <a:pt x="1524" y="303276"/>
                  </a:lnTo>
                  <a:lnTo>
                    <a:pt x="19812" y="303276"/>
                  </a:lnTo>
                  <a:lnTo>
                    <a:pt x="19812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808220" y="4066032"/>
            <a:ext cx="932815" cy="230504"/>
            <a:chOff x="4808220" y="4066032"/>
            <a:chExt cx="932815" cy="230504"/>
          </a:xfrm>
        </p:grpSpPr>
        <p:pic>
          <p:nvPicPr>
            <p:cNvPr id="88" name="object 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08220" y="4067556"/>
              <a:ext cx="185927" cy="22402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32247" y="4067556"/>
              <a:ext cx="132588" cy="22402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05984" y="4066032"/>
              <a:ext cx="330707" cy="22707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558027" y="4066032"/>
              <a:ext cx="182880" cy="230124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788152" y="4066032"/>
            <a:ext cx="277367" cy="227076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172200" y="4049267"/>
            <a:ext cx="1932432" cy="245364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1690116" y="4553711"/>
            <a:ext cx="728980" cy="253365"/>
            <a:chOff x="1690116" y="4553711"/>
            <a:chExt cx="728980" cy="253365"/>
          </a:xfrm>
        </p:grpSpPr>
        <p:sp>
          <p:nvSpPr>
            <p:cNvPr id="95" name="object 95"/>
            <p:cNvSpPr/>
            <p:nvPr/>
          </p:nvSpPr>
          <p:spPr>
            <a:xfrm>
              <a:off x="1690116" y="4765547"/>
              <a:ext cx="193675" cy="40005"/>
            </a:xfrm>
            <a:custGeom>
              <a:avLst/>
              <a:gdLst/>
              <a:ahLst/>
              <a:cxnLst/>
              <a:rect l="l" t="t" r="r" b="b"/>
              <a:pathLst>
                <a:path w="193675" h="40004">
                  <a:moveTo>
                    <a:pt x="24384" y="39624"/>
                  </a:moveTo>
                  <a:lnTo>
                    <a:pt x="10668" y="39624"/>
                  </a:lnTo>
                  <a:lnTo>
                    <a:pt x="6096" y="38100"/>
                  </a:lnTo>
                  <a:lnTo>
                    <a:pt x="4572" y="35052"/>
                  </a:lnTo>
                  <a:lnTo>
                    <a:pt x="1524" y="33528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6096"/>
                  </a:lnTo>
                  <a:lnTo>
                    <a:pt x="4572" y="4572"/>
                  </a:lnTo>
                  <a:lnTo>
                    <a:pt x="6096" y="1524"/>
                  </a:lnTo>
                  <a:lnTo>
                    <a:pt x="12192" y="0"/>
                  </a:lnTo>
                  <a:lnTo>
                    <a:pt x="25908" y="0"/>
                  </a:lnTo>
                  <a:lnTo>
                    <a:pt x="30480" y="1524"/>
                  </a:lnTo>
                  <a:lnTo>
                    <a:pt x="32004" y="4572"/>
                  </a:lnTo>
                  <a:lnTo>
                    <a:pt x="35052" y="6096"/>
                  </a:lnTo>
                  <a:lnTo>
                    <a:pt x="36576" y="12192"/>
                  </a:lnTo>
                  <a:lnTo>
                    <a:pt x="36576" y="27432"/>
                  </a:lnTo>
                  <a:lnTo>
                    <a:pt x="35052" y="33528"/>
                  </a:lnTo>
                  <a:lnTo>
                    <a:pt x="32004" y="35052"/>
                  </a:lnTo>
                  <a:lnTo>
                    <a:pt x="30480" y="38100"/>
                  </a:lnTo>
                  <a:lnTo>
                    <a:pt x="24384" y="39624"/>
                  </a:lnTo>
                  <a:close/>
                </a:path>
                <a:path w="193675" h="40004">
                  <a:moveTo>
                    <a:pt x="102108" y="39624"/>
                  </a:moveTo>
                  <a:lnTo>
                    <a:pt x="88392" y="39624"/>
                  </a:lnTo>
                  <a:lnTo>
                    <a:pt x="83820" y="38100"/>
                  </a:lnTo>
                  <a:lnTo>
                    <a:pt x="82296" y="35052"/>
                  </a:lnTo>
                  <a:lnTo>
                    <a:pt x="79248" y="33528"/>
                  </a:lnTo>
                  <a:lnTo>
                    <a:pt x="77724" y="27432"/>
                  </a:lnTo>
                  <a:lnTo>
                    <a:pt x="77724" y="12192"/>
                  </a:lnTo>
                  <a:lnTo>
                    <a:pt x="79248" y="6096"/>
                  </a:lnTo>
                  <a:lnTo>
                    <a:pt x="82296" y="4572"/>
                  </a:lnTo>
                  <a:lnTo>
                    <a:pt x="83820" y="1524"/>
                  </a:lnTo>
                  <a:lnTo>
                    <a:pt x="89916" y="0"/>
                  </a:lnTo>
                  <a:lnTo>
                    <a:pt x="103632" y="0"/>
                  </a:lnTo>
                  <a:lnTo>
                    <a:pt x="108204" y="1524"/>
                  </a:lnTo>
                  <a:lnTo>
                    <a:pt x="109728" y="4572"/>
                  </a:lnTo>
                  <a:lnTo>
                    <a:pt x="112776" y="6096"/>
                  </a:lnTo>
                  <a:lnTo>
                    <a:pt x="114300" y="12192"/>
                  </a:lnTo>
                  <a:lnTo>
                    <a:pt x="114300" y="27432"/>
                  </a:lnTo>
                  <a:lnTo>
                    <a:pt x="112776" y="33528"/>
                  </a:lnTo>
                  <a:lnTo>
                    <a:pt x="109728" y="35052"/>
                  </a:lnTo>
                  <a:lnTo>
                    <a:pt x="108204" y="38100"/>
                  </a:lnTo>
                  <a:lnTo>
                    <a:pt x="102108" y="39624"/>
                  </a:lnTo>
                  <a:close/>
                </a:path>
                <a:path w="193675" h="40004">
                  <a:moveTo>
                    <a:pt x="181356" y="39624"/>
                  </a:moveTo>
                  <a:lnTo>
                    <a:pt x="167640" y="39624"/>
                  </a:lnTo>
                  <a:lnTo>
                    <a:pt x="163068" y="38100"/>
                  </a:lnTo>
                  <a:lnTo>
                    <a:pt x="161544" y="35052"/>
                  </a:lnTo>
                  <a:lnTo>
                    <a:pt x="158496" y="33528"/>
                  </a:lnTo>
                  <a:lnTo>
                    <a:pt x="156972" y="27432"/>
                  </a:lnTo>
                  <a:lnTo>
                    <a:pt x="156972" y="12192"/>
                  </a:lnTo>
                  <a:lnTo>
                    <a:pt x="158496" y="6096"/>
                  </a:lnTo>
                  <a:lnTo>
                    <a:pt x="161544" y="4572"/>
                  </a:lnTo>
                  <a:lnTo>
                    <a:pt x="163068" y="1524"/>
                  </a:lnTo>
                  <a:lnTo>
                    <a:pt x="169164" y="0"/>
                  </a:lnTo>
                  <a:lnTo>
                    <a:pt x="182880" y="0"/>
                  </a:lnTo>
                  <a:lnTo>
                    <a:pt x="187452" y="1524"/>
                  </a:lnTo>
                  <a:lnTo>
                    <a:pt x="188976" y="4572"/>
                  </a:lnTo>
                  <a:lnTo>
                    <a:pt x="192023" y="6096"/>
                  </a:lnTo>
                  <a:lnTo>
                    <a:pt x="193547" y="12192"/>
                  </a:lnTo>
                  <a:lnTo>
                    <a:pt x="193547" y="27432"/>
                  </a:lnTo>
                  <a:lnTo>
                    <a:pt x="192023" y="33528"/>
                  </a:lnTo>
                  <a:lnTo>
                    <a:pt x="188976" y="35052"/>
                  </a:lnTo>
                  <a:lnTo>
                    <a:pt x="187452" y="38100"/>
                  </a:lnTo>
                  <a:lnTo>
                    <a:pt x="1813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24812" y="4636007"/>
              <a:ext cx="128016" cy="17068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086413" y="4553711"/>
              <a:ext cx="332174" cy="252984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2532888" y="4561332"/>
            <a:ext cx="311150" cy="245745"/>
            <a:chOff x="2532888" y="4561332"/>
            <a:chExt cx="311150" cy="245745"/>
          </a:xfrm>
        </p:grpSpPr>
        <p:pic>
          <p:nvPicPr>
            <p:cNvPr id="99" name="object 9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532888" y="4561332"/>
              <a:ext cx="150876" cy="24536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715767" y="4636008"/>
              <a:ext cx="128016" cy="170688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965704" y="4553711"/>
            <a:ext cx="806195" cy="252984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3858767" y="4553711"/>
            <a:ext cx="683260" cy="312420"/>
            <a:chOff x="3858767" y="4553711"/>
            <a:chExt cx="683260" cy="312420"/>
          </a:xfrm>
        </p:grpSpPr>
        <p:pic>
          <p:nvPicPr>
            <p:cNvPr id="103" name="object 10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58767" y="4639055"/>
              <a:ext cx="134112" cy="16763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018787" y="4637531"/>
              <a:ext cx="71628" cy="16916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119371" y="4637531"/>
              <a:ext cx="164592" cy="22860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314444" y="4553724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20">
                  <a:moveTo>
                    <a:pt x="103632" y="1524"/>
                  </a:moveTo>
                  <a:lnTo>
                    <a:pt x="100584" y="1524"/>
                  </a:lnTo>
                  <a:lnTo>
                    <a:pt x="99060" y="0"/>
                  </a:lnTo>
                  <a:lnTo>
                    <a:pt x="80772" y="0"/>
                  </a:lnTo>
                  <a:lnTo>
                    <a:pt x="79248" y="1524"/>
                  </a:lnTo>
                  <a:lnTo>
                    <a:pt x="76200" y="1524"/>
                  </a:lnTo>
                  <a:lnTo>
                    <a:pt x="74676" y="3048"/>
                  </a:lnTo>
                  <a:lnTo>
                    <a:pt x="74676" y="6096"/>
                  </a:lnTo>
                  <a:lnTo>
                    <a:pt x="60960" y="54864"/>
                  </a:lnTo>
                  <a:lnTo>
                    <a:pt x="59436" y="57912"/>
                  </a:lnTo>
                  <a:lnTo>
                    <a:pt x="60960" y="59436"/>
                  </a:lnTo>
                  <a:lnTo>
                    <a:pt x="62484" y="59436"/>
                  </a:lnTo>
                  <a:lnTo>
                    <a:pt x="64008" y="60960"/>
                  </a:lnTo>
                  <a:lnTo>
                    <a:pt x="79248" y="60960"/>
                  </a:lnTo>
                  <a:lnTo>
                    <a:pt x="79248" y="59436"/>
                  </a:lnTo>
                  <a:lnTo>
                    <a:pt x="82296" y="59436"/>
                  </a:lnTo>
                  <a:lnTo>
                    <a:pt x="82296" y="57912"/>
                  </a:lnTo>
                  <a:lnTo>
                    <a:pt x="83820" y="57912"/>
                  </a:lnTo>
                  <a:lnTo>
                    <a:pt x="83820" y="56388"/>
                  </a:lnTo>
                  <a:lnTo>
                    <a:pt x="103632" y="6096"/>
                  </a:lnTo>
                  <a:lnTo>
                    <a:pt x="103632" y="1524"/>
                  </a:lnTo>
                  <a:close/>
                </a:path>
                <a:path w="227329" h="312420">
                  <a:moveTo>
                    <a:pt x="134112" y="150876"/>
                  </a:moveTo>
                  <a:lnTo>
                    <a:pt x="126492" y="108204"/>
                  </a:lnTo>
                  <a:lnTo>
                    <a:pt x="125349" y="106680"/>
                  </a:lnTo>
                  <a:lnTo>
                    <a:pt x="117348" y="96012"/>
                  </a:lnTo>
                  <a:lnTo>
                    <a:pt x="77724" y="82296"/>
                  </a:lnTo>
                  <a:lnTo>
                    <a:pt x="71742" y="82600"/>
                  </a:lnTo>
                  <a:lnTo>
                    <a:pt x="32524" y="103174"/>
                  </a:lnTo>
                  <a:lnTo>
                    <a:pt x="25908" y="109728"/>
                  </a:lnTo>
                  <a:lnTo>
                    <a:pt x="25908" y="86868"/>
                  </a:lnTo>
                  <a:lnTo>
                    <a:pt x="24384" y="86868"/>
                  </a:lnTo>
                  <a:lnTo>
                    <a:pt x="24384" y="85344"/>
                  </a:lnTo>
                  <a:lnTo>
                    <a:pt x="22860" y="85344"/>
                  </a:lnTo>
                  <a:lnTo>
                    <a:pt x="21336" y="83820"/>
                  </a:lnTo>
                  <a:lnTo>
                    <a:pt x="4572" y="83820"/>
                  </a:lnTo>
                  <a:lnTo>
                    <a:pt x="3048" y="85344"/>
                  </a:lnTo>
                  <a:lnTo>
                    <a:pt x="1524" y="85344"/>
                  </a:lnTo>
                  <a:lnTo>
                    <a:pt x="0" y="86868"/>
                  </a:lnTo>
                  <a:lnTo>
                    <a:pt x="0" y="248412"/>
                  </a:lnTo>
                  <a:lnTo>
                    <a:pt x="1524" y="248412"/>
                  </a:lnTo>
                  <a:lnTo>
                    <a:pt x="1524" y="249936"/>
                  </a:lnTo>
                  <a:lnTo>
                    <a:pt x="3048" y="249936"/>
                  </a:lnTo>
                  <a:lnTo>
                    <a:pt x="4572" y="251460"/>
                  </a:lnTo>
                  <a:lnTo>
                    <a:pt x="22860" y="251460"/>
                  </a:lnTo>
                  <a:lnTo>
                    <a:pt x="24384" y="249936"/>
                  </a:lnTo>
                  <a:lnTo>
                    <a:pt x="27432" y="249936"/>
                  </a:lnTo>
                  <a:lnTo>
                    <a:pt x="27432" y="248412"/>
                  </a:lnTo>
                  <a:lnTo>
                    <a:pt x="28956" y="248412"/>
                  </a:lnTo>
                  <a:lnTo>
                    <a:pt x="28956" y="137160"/>
                  </a:lnTo>
                  <a:lnTo>
                    <a:pt x="34645" y="129730"/>
                  </a:lnTo>
                  <a:lnTo>
                    <a:pt x="65532" y="106680"/>
                  </a:lnTo>
                  <a:lnTo>
                    <a:pt x="77724" y="106680"/>
                  </a:lnTo>
                  <a:lnTo>
                    <a:pt x="91440" y="111252"/>
                  </a:lnTo>
                  <a:lnTo>
                    <a:pt x="94488" y="114300"/>
                  </a:lnTo>
                  <a:lnTo>
                    <a:pt x="97536" y="118872"/>
                  </a:lnTo>
                  <a:lnTo>
                    <a:pt x="102108" y="128016"/>
                  </a:lnTo>
                  <a:lnTo>
                    <a:pt x="102108" y="132588"/>
                  </a:lnTo>
                  <a:lnTo>
                    <a:pt x="105156" y="144780"/>
                  </a:lnTo>
                  <a:lnTo>
                    <a:pt x="105156" y="309372"/>
                  </a:lnTo>
                  <a:lnTo>
                    <a:pt x="106680" y="309372"/>
                  </a:lnTo>
                  <a:lnTo>
                    <a:pt x="106680" y="310896"/>
                  </a:lnTo>
                  <a:lnTo>
                    <a:pt x="108204" y="310896"/>
                  </a:lnTo>
                  <a:lnTo>
                    <a:pt x="109728" y="312420"/>
                  </a:lnTo>
                  <a:lnTo>
                    <a:pt x="128016" y="312420"/>
                  </a:lnTo>
                  <a:lnTo>
                    <a:pt x="129540" y="310896"/>
                  </a:lnTo>
                  <a:lnTo>
                    <a:pt x="132588" y="310896"/>
                  </a:lnTo>
                  <a:lnTo>
                    <a:pt x="132588" y="309372"/>
                  </a:lnTo>
                  <a:lnTo>
                    <a:pt x="134112" y="309372"/>
                  </a:lnTo>
                  <a:lnTo>
                    <a:pt x="134112" y="150876"/>
                  </a:lnTo>
                  <a:close/>
                </a:path>
                <a:path w="227329" h="312420">
                  <a:moveTo>
                    <a:pt x="227076" y="222491"/>
                  </a:moveTo>
                  <a:lnTo>
                    <a:pt x="225552" y="219443"/>
                  </a:lnTo>
                  <a:lnTo>
                    <a:pt x="225552" y="217919"/>
                  </a:lnTo>
                  <a:lnTo>
                    <a:pt x="224028" y="216395"/>
                  </a:lnTo>
                  <a:lnTo>
                    <a:pt x="224028" y="214871"/>
                  </a:lnTo>
                  <a:lnTo>
                    <a:pt x="222504" y="214871"/>
                  </a:lnTo>
                  <a:lnTo>
                    <a:pt x="220980" y="213347"/>
                  </a:lnTo>
                  <a:lnTo>
                    <a:pt x="219456" y="213347"/>
                  </a:lnTo>
                  <a:lnTo>
                    <a:pt x="217932" y="211823"/>
                  </a:lnTo>
                  <a:lnTo>
                    <a:pt x="202692" y="211823"/>
                  </a:lnTo>
                  <a:lnTo>
                    <a:pt x="199644" y="213347"/>
                  </a:lnTo>
                  <a:lnTo>
                    <a:pt x="198120" y="213347"/>
                  </a:lnTo>
                  <a:lnTo>
                    <a:pt x="196596" y="214871"/>
                  </a:lnTo>
                  <a:lnTo>
                    <a:pt x="195072" y="214871"/>
                  </a:lnTo>
                  <a:lnTo>
                    <a:pt x="195072" y="216395"/>
                  </a:lnTo>
                  <a:lnTo>
                    <a:pt x="193548" y="217919"/>
                  </a:lnTo>
                  <a:lnTo>
                    <a:pt x="193548" y="248399"/>
                  </a:lnTo>
                  <a:lnTo>
                    <a:pt x="170688" y="295643"/>
                  </a:lnTo>
                  <a:lnTo>
                    <a:pt x="169164" y="295643"/>
                  </a:lnTo>
                  <a:lnTo>
                    <a:pt x="169164" y="298691"/>
                  </a:lnTo>
                  <a:lnTo>
                    <a:pt x="170688" y="298691"/>
                  </a:lnTo>
                  <a:lnTo>
                    <a:pt x="170688" y="300215"/>
                  </a:lnTo>
                  <a:lnTo>
                    <a:pt x="184404" y="300215"/>
                  </a:lnTo>
                  <a:lnTo>
                    <a:pt x="185928" y="298691"/>
                  </a:lnTo>
                  <a:lnTo>
                    <a:pt x="188976" y="298691"/>
                  </a:lnTo>
                  <a:lnTo>
                    <a:pt x="192024" y="295643"/>
                  </a:lnTo>
                  <a:lnTo>
                    <a:pt x="216408" y="260591"/>
                  </a:lnTo>
                  <a:lnTo>
                    <a:pt x="220980" y="251447"/>
                  </a:lnTo>
                  <a:lnTo>
                    <a:pt x="222504" y="249923"/>
                  </a:lnTo>
                  <a:lnTo>
                    <a:pt x="224028" y="246875"/>
                  </a:lnTo>
                  <a:lnTo>
                    <a:pt x="224028" y="243827"/>
                  </a:lnTo>
                  <a:lnTo>
                    <a:pt x="225552" y="240779"/>
                  </a:lnTo>
                  <a:lnTo>
                    <a:pt x="225552" y="233159"/>
                  </a:lnTo>
                  <a:lnTo>
                    <a:pt x="227076" y="228587"/>
                  </a:lnTo>
                  <a:lnTo>
                    <a:pt x="227076" y="2224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7" name="object 10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671060" y="4553711"/>
            <a:ext cx="748283" cy="252984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5524500" y="4636008"/>
            <a:ext cx="469900" cy="230504"/>
            <a:chOff x="5524500" y="4636008"/>
            <a:chExt cx="469900" cy="230504"/>
          </a:xfrm>
        </p:grpSpPr>
        <p:pic>
          <p:nvPicPr>
            <p:cNvPr id="109" name="object 10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524500" y="4639055"/>
              <a:ext cx="134112" cy="16763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684520" y="4636008"/>
              <a:ext cx="134112" cy="23012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850636" y="4637532"/>
              <a:ext cx="143256" cy="167640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6088380" y="4553711"/>
            <a:ext cx="589915" cy="312420"/>
            <a:chOff x="6088380" y="4553711"/>
            <a:chExt cx="589915" cy="312420"/>
          </a:xfrm>
        </p:grpSpPr>
        <p:pic>
          <p:nvPicPr>
            <p:cNvPr id="113" name="object 11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88380" y="4639055"/>
              <a:ext cx="134112" cy="16763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252972" y="4637531"/>
              <a:ext cx="71628" cy="16916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348984" y="4637531"/>
              <a:ext cx="164592" cy="22860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544055" y="4553711"/>
              <a:ext cx="134620" cy="312420"/>
            </a:xfrm>
            <a:custGeom>
              <a:avLst/>
              <a:gdLst/>
              <a:ahLst/>
              <a:cxnLst/>
              <a:rect l="l" t="t" r="r" b="b"/>
              <a:pathLst>
                <a:path w="134620" h="312420">
                  <a:moveTo>
                    <a:pt x="57912" y="109728"/>
                  </a:moveTo>
                  <a:lnTo>
                    <a:pt x="25908" y="109728"/>
                  </a:lnTo>
                  <a:lnTo>
                    <a:pt x="32742" y="103179"/>
                  </a:lnTo>
                  <a:lnTo>
                    <a:pt x="65532" y="83629"/>
                  </a:lnTo>
                  <a:lnTo>
                    <a:pt x="79248" y="82296"/>
                  </a:lnTo>
                  <a:lnTo>
                    <a:pt x="86082" y="82581"/>
                  </a:lnTo>
                  <a:lnTo>
                    <a:pt x="125349" y="106680"/>
                  </a:lnTo>
                  <a:lnTo>
                    <a:pt x="65532" y="106680"/>
                  </a:lnTo>
                  <a:lnTo>
                    <a:pt x="57912" y="109728"/>
                  </a:lnTo>
                  <a:close/>
                </a:path>
                <a:path w="134620" h="312420">
                  <a:moveTo>
                    <a:pt x="22860" y="85344"/>
                  </a:moveTo>
                  <a:lnTo>
                    <a:pt x="3048" y="85344"/>
                  </a:lnTo>
                  <a:lnTo>
                    <a:pt x="4572" y="83820"/>
                  </a:lnTo>
                  <a:lnTo>
                    <a:pt x="21336" y="83820"/>
                  </a:lnTo>
                  <a:lnTo>
                    <a:pt x="22860" y="85344"/>
                  </a:lnTo>
                  <a:close/>
                </a:path>
                <a:path w="134620" h="312420">
                  <a:moveTo>
                    <a:pt x="28956" y="248412"/>
                  </a:moveTo>
                  <a:lnTo>
                    <a:pt x="0" y="248412"/>
                  </a:lnTo>
                  <a:lnTo>
                    <a:pt x="0" y="86868"/>
                  </a:lnTo>
                  <a:lnTo>
                    <a:pt x="1524" y="86868"/>
                  </a:lnTo>
                  <a:lnTo>
                    <a:pt x="1524" y="85344"/>
                  </a:lnTo>
                  <a:lnTo>
                    <a:pt x="24384" y="85344"/>
                  </a:lnTo>
                  <a:lnTo>
                    <a:pt x="25908" y="86868"/>
                  </a:lnTo>
                  <a:lnTo>
                    <a:pt x="25908" y="109728"/>
                  </a:lnTo>
                  <a:lnTo>
                    <a:pt x="57912" y="109728"/>
                  </a:lnTo>
                  <a:lnTo>
                    <a:pt x="51816" y="114300"/>
                  </a:lnTo>
                  <a:lnTo>
                    <a:pt x="46101" y="118300"/>
                  </a:lnTo>
                  <a:lnTo>
                    <a:pt x="40386" y="123444"/>
                  </a:lnTo>
                  <a:lnTo>
                    <a:pt x="34671" y="129730"/>
                  </a:lnTo>
                  <a:lnTo>
                    <a:pt x="28956" y="137160"/>
                  </a:lnTo>
                  <a:lnTo>
                    <a:pt x="28956" y="248412"/>
                  </a:lnTo>
                  <a:close/>
                </a:path>
                <a:path w="134620" h="312420">
                  <a:moveTo>
                    <a:pt x="134112" y="309371"/>
                  </a:moveTo>
                  <a:lnTo>
                    <a:pt x="105156" y="309371"/>
                  </a:lnTo>
                  <a:lnTo>
                    <a:pt x="105156" y="138684"/>
                  </a:lnTo>
                  <a:lnTo>
                    <a:pt x="103632" y="132588"/>
                  </a:lnTo>
                  <a:lnTo>
                    <a:pt x="102108" y="128016"/>
                  </a:lnTo>
                  <a:lnTo>
                    <a:pt x="100584" y="121920"/>
                  </a:lnTo>
                  <a:lnTo>
                    <a:pt x="97536" y="118872"/>
                  </a:lnTo>
                  <a:lnTo>
                    <a:pt x="94488" y="114300"/>
                  </a:lnTo>
                  <a:lnTo>
                    <a:pt x="91440" y="111252"/>
                  </a:lnTo>
                  <a:lnTo>
                    <a:pt x="77724" y="106680"/>
                  </a:lnTo>
                  <a:lnTo>
                    <a:pt x="125349" y="106680"/>
                  </a:lnTo>
                  <a:lnTo>
                    <a:pt x="134112" y="150876"/>
                  </a:lnTo>
                  <a:lnTo>
                    <a:pt x="134112" y="309371"/>
                  </a:lnTo>
                  <a:close/>
                </a:path>
                <a:path w="134620" h="312420">
                  <a:moveTo>
                    <a:pt x="27432" y="249936"/>
                  </a:moveTo>
                  <a:lnTo>
                    <a:pt x="1524" y="249936"/>
                  </a:lnTo>
                  <a:lnTo>
                    <a:pt x="1524" y="248412"/>
                  </a:lnTo>
                  <a:lnTo>
                    <a:pt x="27432" y="248412"/>
                  </a:lnTo>
                  <a:lnTo>
                    <a:pt x="27432" y="249936"/>
                  </a:lnTo>
                  <a:close/>
                </a:path>
                <a:path w="134620" h="312420">
                  <a:moveTo>
                    <a:pt x="22860" y="251460"/>
                  </a:moveTo>
                  <a:lnTo>
                    <a:pt x="6096" y="251460"/>
                  </a:lnTo>
                  <a:lnTo>
                    <a:pt x="4572" y="249936"/>
                  </a:lnTo>
                  <a:lnTo>
                    <a:pt x="24384" y="249936"/>
                  </a:lnTo>
                  <a:lnTo>
                    <a:pt x="22860" y="251460"/>
                  </a:lnTo>
                  <a:close/>
                </a:path>
                <a:path w="134620" h="312420">
                  <a:moveTo>
                    <a:pt x="132588" y="310895"/>
                  </a:moveTo>
                  <a:lnTo>
                    <a:pt x="106680" y="310895"/>
                  </a:lnTo>
                  <a:lnTo>
                    <a:pt x="106680" y="309371"/>
                  </a:lnTo>
                  <a:lnTo>
                    <a:pt x="132588" y="309371"/>
                  </a:lnTo>
                  <a:lnTo>
                    <a:pt x="132588" y="310895"/>
                  </a:lnTo>
                  <a:close/>
                </a:path>
                <a:path w="134620" h="312420">
                  <a:moveTo>
                    <a:pt x="128016" y="312419"/>
                  </a:moveTo>
                  <a:lnTo>
                    <a:pt x="111252" y="312419"/>
                  </a:lnTo>
                  <a:lnTo>
                    <a:pt x="109728" y="310895"/>
                  </a:lnTo>
                  <a:lnTo>
                    <a:pt x="129540" y="310895"/>
                  </a:lnTo>
                  <a:lnTo>
                    <a:pt x="128016" y="312419"/>
                  </a:lnTo>
                  <a:close/>
                </a:path>
                <a:path w="134620" h="312420">
                  <a:moveTo>
                    <a:pt x="102108" y="1524"/>
                  </a:moveTo>
                  <a:lnTo>
                    <a:pt x="79248" y="1524"/>
                  </a:lnTo>
                  <a:lnTo>
                    <a:pt x="82296" y="0"/>
                  </a:lnTo>
                  <a:lnTo>
                    <a:pt x="100584" y="0"/>
                  </a:lnTo>
                  <a:lnTo>
                    <a:pt x="102108" y="1524"/>
                  </a:lnTo>
                  <a:close/>
                </a:path>
                <a:path w="134620" h="312420">
                  <a:moveTo>
                    <a:pt x="82296" y="59436"/>
                  </a:moveTo>
                  <a:lnTo>
                    <a:pt x="60960" y="59436"/>
                  </a:lnTo>
                  <a:lnTo>
                    <a:pt x="60960" y="54864"/>
                  </a:lnTo>
                  <a:lnTo>
                    <a:pt x="74676" y="6096"/>
                  </a:lnTo>
                  <a:lnTo>
                    <a:pt x="76200" y="3048"/>
                  </a:lnTo>
                  <a:lnTo>
                    <a:pt x="77724" y="1524"/>
                  </a:lnTo>
                  <a:lnTo>
                    <a:pt x="103632" y="1524"/>
                  </a:lnTo>
                  <a:lnTo>
                    <a:pt x="103632" y="6096"/>
                  </a:lnTo>
                  <a:lnTo>
                    <a:pt x="83820" y="56388"/>
                  </a:lnTo>
                  <a:lnTo>
                    <a:pt x="83820" y="57912"/>
                  </a:lnTo>
                  <a:lnTo>
                    <a:pt x="82296" y="59436"/>
                  </a:lnTo>
                  <a:close/>
                </a:path>
                <a:path w="134620" h="312420">
                  <a:moveTo>
                    <a:pt x="79248" y="60960"/>
                  </a:moveTo>
                  <a:lnTo>
                    <a:pt x="64008" y="60960"/>
                  </a:lnTo>
                  <a:lnTo>
                    <a:pt x="62484" y="59436"/>
                  </a:lnTo>
                  <a:lnTo>
                    <a:pt x="80772" y="59436"/>
                  </a:lnTo>
                  <a:lnTo>
                    <a:pt x="79248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7" name="object 117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813803" y="4576571"/>
            <a:ext cx="1769364" cy="230124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8706611" y="4636008"/>
            <a:ext cx="649605" cy="230504"/>
            <a:chOff x="8706611" y="4636008"/>
            <a:chExt cx="649605" cy="230504"/>
          </a:xfrm>
        </p:grpSpPr>
        <p:pic>
          <p:nvPicPr>
            <p:cNvPr id="119" name="object 11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706611" y="4639055"/>
              <a:ext cx="310895" cy="16763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51035" y="4636008"/>
              <a:ext cx="134112" cy="23012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212579" y="4637532"/>
              <a:ext cx="143256" cy="167640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679447" y="4980431"/>
            <a:ext cx="1446276" cy="312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933" y="4175252"/>
            <a:ext cx="6144767" cy="100888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143999" y="691895"/>
            <a:ext cx="539750" cy="363220"/>
          </a:xfrm>
          <a:custGeom>
            <a:avLst/>
            <a:gdLst/>
            <a:ahLst/>
            <a:cxnLst/>
            <a:rect l="l" t="t" r="r" b="b"/>
            <a:pathLst>
              <a:path w="539750" h="363219">
                <a:moveTo>
                  <a:pt x="257556" y="298704"/>
                </a:moveTo>
                <a:lnTo>
                  <a:pt x="256032" y="295656"/>
                </a:lnTo>
                <a:lnTo>
                  <a:pt x="256032" y="292608"/>
                </a:lnTo>
                <a:lnTo>
                  <a:pt x="254508" y="291084"/>
                </a:lnTo>
                <a:lnTo>
                  <a:pt x="254508" y="289560"/>
                </a:lnTo>
                <a:lnTo>
                  <a:pt x="252984" y="289560"/>
                </a:lnTo>
                <a:lnTo>
                  <a:pt x="252984" y="288036"/>
                </a:lnTo>
                <a:lnTo>
                  <a:pt x="246888" y="288036"/>
                </a:lnTo>
                <a:lnTo>
                  <a:pt x="243840" y="289560"/>
                </a:lnTo>
                <a:lnTo>
                  <a:pt x="239268" y="292608"/>
                </a:lnTo>
                <a:lnTo>
                  <a:pt x="234696" y="297180"/>
                </a:lnTo>
                <a:lnTo>
                  <a:pt x="228600" y="300228"/>
                </a:lnTo>
                <a:lnTo>
                  <a:pt x="193548" y="316992"/>
                </a:lnTo>
                <a:lnTo>
                  <a:pt x="156972" y="321564"/>
                </a:lnTo>
                <a:lnTo>
                  <a:pt x="144691" y="320992"/>
                </a:lnTo>
                <a:lnTo>
                  <a:pt x="102158" y="307517"/>
                </a:lnTo>
                <a:lnTo>
                  <a:pt x="71424" y="277063"/>
                </a:lnTo>
                <a:lnTo>
                  <a:pt x="54800" y="229819"/>
                </a:lnTo>
                <a:lnTo>
                  <a:pt x="50292" y="182880"/>
                </a:lnTo>
                <a:lnTo>
                  <a:pt x="50850" y="166954"/>
                </a:lnTo>
                <a:lnTo>
                  <a:pt x="57912" y="123444"/>
                </a:lnTo>
                <a:lnTo>
                  <a:pt x="72707" y="87439"/>
                </a:lnTo>
                <a:lnTo>
                  <a:pt x="103047" y="55435"/>
                </a:lnTo>
                <a:lnTo>
                  <a:pt x="144068" y="41719"/>
                </a:lnTo>
                <a:lnTo>
                  <a:pt x="155448" y="41148"/>
                </a:lnTo>
                <a:lnTo>
                  <a:pt x="165671" y="41440"/>
                </a:lnTo>
                <a:lnTo>
                  <a:pt x="206883" y="51816"/>
                </a:lnTo>
                <a:lnTo>
                  <a:pt x="225552" y="62484"/>
                </a:lnTo>
                <a:lnTo>
                  <a:pt x="231648" y="65532"/>
                </a:lnTo>
                <a:lnTo>
                  <a:pt x="236220" y="70104"/>
                </a:lnTo>
                <a:lnTo>
                  <a:pt x="240792" y="73152"/>
                </a:lnTo>
                <a:lnTo>
                  <a:pt x="245364" y="74676"/>
                </a:lnTo>
                <a:lnTo>
                  <a:pt x="249936" y="74676"/>
                </a:lnTo>
                <a:lnTo>
                  <a:pt x="252984" y="71628"/>
                </a:lnTo>
                <a:lnTo>
                  <a:pt x="252984" y="70104"/>
                </a:lnTo>
                <a:lnTo>
                  <a:pt x="254508" y="68580"/>
                </a:lnTo>
                <a:lnTo>
                  <a:pt x="254508" y="65532"/>
                </a:lnTo>
                <a:lnTo>
                  <a:pt x="256032" y="64008"/>
                </a:lnTo>
                <a:lnTo>
                  <a:pt x="256032" y="45720"/>
                </a:lnTo>
                <a:lnTo>
                  <a:pt x="254508" y="44196"/>
                </a:lnTo>
                <a:lnTo>
                  <a:pt x="254508" y="38100"/>
                </a:lnTo>
                <a:lnTo>
                  <a:pt x="252984" y="36576"/>
                </a:lnTo>
                <a:lnTo>
                  <a:pt x="252984" y="35052"/>
                </a:lnTo>
                <a:lnTo>
                  <a:pt x="245364" y="27432"/>
                </a:lnTo>
                <a:lnTo>
                  <a:pt x="240792" y="24384"/>
                </a:lnTo>
                <a:lnTo>
                  <a:pt x="234696" y="19812"/>
                </a:lnTo>
                <a:lnTo>
                  <a:pt x="228600" y="16764"/>
                </a:lnTo>
                <a:lnTo>
                  <a:pt x="220980" y="13716"/>
                </a:lnTo>
                <a:lnTo>
                  <a:pt x="211836" y="10668"/>
                </a:lnTo>
                <a:lnTo>
                  <a:pt x="205867" y="8407"/>
                </a:lnTo>
                <a:lnTo>
                  <a:pt x="163436" y="266"/>
                </a:lnTo>
                <a:lnTo>
                  <a:pt x="155448" y="0"/>
                </a:lnTo>
                <a:lnTo>
                  <a:pt x="138620" y="838"/>
                </a:lnTo>
                <a:lnTo>
                  <a:pt x="92964" y="12192"/>
                </a:lnTo>
                <a:lnTo>
                  <a:pt x="53530" y="37909"/>
                </a:lnTo>
                <a:lnTo>
                  <a:pt x="24384" y="75628"/>
                </a:lnTo>
                <a:lnTo>
                  <a:pt x="5791" y="125920"/>
                </a:lnTo>
                <a:lnTo>
                  <a:pt x="596" y="164782"/>
                </a:lnTo>
                <a:lnTo>
                  <a:pt x="0" y="185928"/>
                </a:lnTo>
                <a:lnTo>
                  <a:pt x="596" y="206844"/>
                </a:lnTo>
                <a:lnTo>
                  <a:pt x="5791" y="244652"/>
                </a:lnTo>
                <a:lnTo>
                  <a:pt x="23050" y="291846"/>
                </a:lnTo>
                <a:lnTo>
                  <a:pt x="51104" y="327596"/>
                </a:lnTo>
                <a:lnTo>
                  <a:pt x="88392" y="350520"/>
                </a:lnTo>
                <a:lnTo>
                  <a:pt x="134048" y="362102"/>
                </a:lnTo>
                <a:lnTo>
                  <a:pt x="150876" y="362712"/>
                </a:lnTo>
                <a:lnTo>
                  <a:pt x="160235" y="362458"/>
                </a:lnTo>
                <a:lnTo>
                  <a:pt x="210820" y="352806"/>
                </a:lnTo>
                <a:lnTo>
                  <a:pt x="233172" y="342900"/>
                </a:lnTo>
                <a:lnTo>
                  <a:pt x="245364" y="336804"/>
                </a:lnTo>
                <a:lnTo>
                  <a:pt x="249936" y="332232"/>
                </a:lnTo>
                <a:lnTo>
                  <a:pt x="252984" y="330708"/>
                </a:lnTo>
                <a:lnTo>
                  <a:pt x="252984" y="329184"/>
                </a:lnTo>
                <a:lnTo>
                  <a:pt x="254508" y="327660"/>
                </a:lnTo>
                <a:lnTo>
                  <a:pt x="254508" y="326136"/>
                </a:lnTo>
                <a:lnTo>
                  <a:pt x="256032" y="324612"/>
                </a:lnTo>
                <a:lnTo>
                  <a:pt x="256032" y="321564"/>
                </a:lnTo>
                <a:lnTo>
                  <a:pt x="257556" y="318516"/>
                </a:lnTo>
                <a:lnTo>
                  <a:pt x="257556" y="298704"/>
                </a:lnTo>
                <a:close/>
              </a:path>
              <a:path w="539750" h="363219">
                <a:moveTo>
                  <a:pt x="539394" y="230124"/>
                </a:moveTo>
                <a:lnTo>
                  <a:pt x="536282" y="182054"/>
                </a:lnTo>
                <a:lnTo>
                  <a:pt x="517118" y="137452"/>
                </a:lnTo>
                <a:lnTo>
                  <a:pt x="492213" y="112737"/>
                </a:lnTo>
                <a:lnTo>
                  <a:pt x="492213" y="218579"/>
                </a:lnTo>
                <a:lnTo>
                  <a:pt x="492213" y="230124"/>
                </a:lnTo>
                <a:lnTo>
                  <a:pt x="486638" y="275539"/>
                </a:lnTo>
                <a:lnTo>
                  <a:pt x="464439" y="308800"/>
                </a:lnTo>
                <a:lnTo>
                  <a:pt x="426681" y="324065"/>
                </a:lnTo>
                <a:lnTo>
                  <a:pt x="417576" y="324612"/>
                </a:lnTo>
                <a:lnTo>
                  <a:pt x="406717" y="324065"/>
                </a:lnTo>
                <a:lnTo>
                  <a:pt x="368427" y="308038"/>
                </a:lnTo>
                <a:lnTo>
                  <a:pt x="347649" y="273799"/>
                </a:lnTo>
                <a:lnTo>
                  <a:pt x="345948" y="265176"/>
                </a:lnTo>
                <a:lnTo>
                  <a:pt x="343954" y="256019"/>
                </a:lnTo>
                <a:lnTo>
                  <a:pt x="342519" y="246697"/>
                </a:lnTo>
                <a:lnTo>
                  <a:pt x="341668" y="237109"/>
                </a:lnTo>
                <a:lnTo>
                  <a:pt x="341464" y="230124"/>
                </a:lnTo>
                <a:lnTo>
                  <a:pt x="341426" y="225552"/>
                </a:lnTo>
                <a:lnTo>
                  <a:pt x="341668" y="217055"/>
                </a:lnTo>
                <a:lnTo>
                  <a:pt x="351663" y="172021"/>
                </a:lnTo>
                <a:lnTo>
                  <a:pt x="377240" y="142430"/>
                </a:lnTo>
                <a:lnTo>
                  <a:pt x="417576" y="131064"/>
                </a:lnTo>
                <a:lnTo>
                  <a:pt x="428434" y="131622"/>
                </a:lnTo>
                <a:lnTo>
                  <a:pt x="466725" y="148209"/>
                </a:lnTo>
                <a:lnTo>
                  <a:pt x="486879" y="182524"/>
                </a:lnTo>
                <a:lnTo>
                  <a:pt x="492213" y="218579"/>
                </a:lnTo>
                <a:lnTo>
                  <a:pt x="492213" y="112737"/>
                </a:lnTo>
                <a:lnTo>
                  <a:pt x="448246" y="95250"/>
                </a:lnTo>
                <a:lnTo>
                  <a:pt x="420624" y="92964"/>
                </a:lnTo>
                <a:lnTo>
                  <a:pt x="405193" y="93560"/>
                </a:lnTo>
                <a:lnTo>
                  <a:pt x="365760" y="103632"/>
                </a:lnTo>
                <a:lnTo>
                  <a:pt x="326136" y="131064"/>
                </a:lnTo>
                <a:lnTo>
                  <a:pt x="303276" y="175260"/>
                </a:lnTo>
                <a:lnTo>
                  <a:pt x="294703" y="215557"/>
                </a:lnTo>
                <a:lnTo>
                  <a:pt x="294132" y="230124"/>
                </a:lnTo>
                <a:lnTo>
                  <a:pt x="294690" y="245579"/>
                </a:lnTo>
                <a:lnTo>
                  <a:pt x="301752" y="286512"/>
                </a:lnTo>
                <a:lnTo>
                  <a:pt x="324612" y="327660"/>
                </a:lnTo>
                <a:lnTo>
                  <a:pt x="362712" y="353568"/>
                </a:lnTo>
                <a:lnTo>
                  <a:pt x="400011" y="362140"/>
                </a:lnTo>
                <a:lnTo>
                  <a:pt x="414528" y="362712"/>
                </a:lnTo>
                <a:lnTo>
                  <a:pt x="429958" y="362127"/>
                </a:lnTo>
                <a:lnTo>
                  <a:pt x="469392" y="352044"/>
                </a:lnTo>
                <a:lnTo>
                  <a:pt x="509016" y="324612"/>
                </a:lnTo>
                <a:lnTo>
                  <a:pt x="531876" y="280416"/>
                </a:lnTo>
                <a:lnTo>
                  <a:pt x="539165" y="240131"/>
                </a:lnTo>
                <a:lnTo>
                  <a:pt x="539394" y="230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2088" y="784860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199644" y="266699"/>
                </a:moveTo>
                <a:lnTo>
                  <a:pt x="178308" y="266699"/>
                </a:lnTo>
                <a:lnTo>
                  <a:pt x="175260" y="265175"/>
                </a:lnTo>
                <a:lnTo>
                  <a:pt x="170688" y="265175"/>
                </a:lnTo>
                <a:lnTo>
                  <a:pt x="169164" y="263651"/>
                </a:lnTo>
                <a:lnTo>
                  <a:pt x="167640" y="263651"/>
                </a:lnTo>
                <a:lnTo>
                  <a:pt x="167640" y="262127"/>
                </a:lnTo>
                <a:lnTo>
                  <a:pt x="166116" y="260603"/>
                </a:lnTo>
                <a:lnTo>
                  <a:pt x="166116" y="114299"/>
                </a:lnTo>
                <a:lnTo>
                  <a:pt x="165854" y="104560"/>
                </a:lnTo>
                <a:lnTo>
                  <a:pt x="153924" y="59435"/>
                </a:lnTo>
                <a:lnTo>
                  <a:pt x="123444" y="39623"/>
                </a:lnTo>
                <a:lnTo>
                  <a:pt x="114300" y="39623"/>
                </a:lnTo>
                <a:lnTo>
                  <a:pt x="72509" y="58364"/>
                </a:lnTo>
                <a:lnTo>
                  <a:pt x="45719" y="86867"/>
                </a:lnTo>
                <a:lnTo>
                  <a:pt x="45719" y="260603"/>
                </a:lnTo>
                <a:lnTo>
                  <a:pt x="44196" y="262127"/>
                </a:lnTo>
                <a:lnTo>
                  <a:pt x="44196" y="263651"/>
                </a:lnTo>
                <a:lnTo>
                  <a:pt x="42672" y="263651"/>
                </a:lnTo>
                <a:lnTo>
                  <a:pt x="41148" y="265175"/>
                </a:lnTo>
                <a:lnTo>
                  <a:pt x="36576" y="265175"/>
                </a:lnTo>
                <a:lnTo>
                  <a:pt x="33528" y="266699"/>
                </a:lnTo>
                <a:lnTo>
                  <a:pt x="12192" y="266699"/>
                </a:lnTo>
                <a:lnTo>
                  <a:pt x="9143" y="265175"/>
                </a:lnTo>
                <a:lnTo>
                  <a:pt x="4572" y="265175"/>
                </a:lnTo>
                <a:lnTo>
                  <a:pt x="3048" y="263651"/>
                </a:lnTo>
                <a:lnTo>
                  <a:pt x="1524" y="263651"/>
                </a:lnTo>
                <a:lnTo>
                  <a:pt x="1524" y="262127"/>
                </a:lnTo>
                <a:lnTo>
                  <a:pt x="0" y="260603"/>
                </a:lnTo>
                <a:lnTo>
                  <a:pt x="0" y="9143"/>
                </a:lnTo>
                <a:lnTo>
                  <a:pt x="1524" y="7619"/>
                </a:lnTo>
                <a:lnTo>
                  <a:pt x="3048" y="7619"/>
                </a:lnTo>
                <a:lnTo>
                  <a:pt x="4572" y="6095"/>
                </a:lnTo>
                <a:lnTo>
                  <a:pt x="6096" y="6095"/>
                </a:lnTo>
                <a:lnTo>
                  <a:pt x="7619" y="4571"/>
                </a:lnTo>
                <a:lnTo>
                  <a:pt x="33528" y="4571"/>
                </a:lnTo>
                <a:lnTo>
                  <a:pt x="35052" y="6095"/>
                </a:lnTo>
                <a:lnTo>
                  <a:pt x="36576" y="6095"/>
                </a:lnTo>
                <a:lnTo>
                  <a:pt x="38100" y="7619"/>
                </a:lnTo>
                <a:lnTo>
                  <a:pt x="39624" y="7619"/>
                </a:lnTo>
                <a:lnTo>
                  <a:pt x="39624" y="9143"/>
                </a:lnTo>
                <a:lnTo>
                  <a:pt x="41148" y="10667"/>
                </a:lnTo>
                <a:lnTo>
                  <a:pt x="41148" y="45719"/>
                </a:lnTo>
                <a:lnTo>
                  <a:pt x="51435" y="34885"/>
                </a:lnTo>
                <a:lnTo>
                  <a:pt x="61722" y="25336"/>
                </a:lnTo>
                <a:lnTo>
                  <a:pt x="102870" y="2476"/>
                </a:lnTo>
                <a:lnTo>
                  <a:pt x="123444" y="0"/>
                </a:lnTo>
                <a:lnTo>
                  <a:pt x="135445" y="547"/>
                </a:lnTo>
                <a:lnTo>
                  <a:pt x="173164" y="12477"/>
                </a:lnTo>
                <a:lnTo>
                  <a:pt x="201358" y="45529"/>
                </a:lnTo>
                <a:lnTo>
                  <a:pt x="210693" y="84391"/>
                </a:lnTo>
                <a:lnTo>
                  <a:pt x="211836" y="108203"/>
                </a:lnTo>
                <a:lnTo>
                  <a:pt x="211836" y="260603"/>
                </a:lnTo>
                <a:lnTo>
                  <a:pt x="210312" y="262127"/>
                </a:lnTo>
                <a:lnTo>
                  <a:pt x="210312" y="263651"/>
                </a:lnTo>
                <a:lnTo>
                  <a:pt x="208788" y="263651"/>
                </a:lnTo>
                <a:lnTo>
                  <a:pt x="207264" y="265175"/>
                </a:lnTo>
                <a:lnTo>
                  <a:pt x="202692" y="265175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9443" y="723899"/>
            <a:ext cx="360045" cy="330835"/>
          </a:xfrm>
          <a:custGeom>
            <a:avLst/>
            <a:gdLst/>
            <a:ahLst/>
            <a:cxnLst/>
            <a:rect l="l" t="t" r="r" b="b"/>
            <a:pathLst>
              <a:path w="360045" h="330834">
                <a:moveTo>
                  <a:pt x="173736" y="251460"/>
                </a:moveTo>
                <a:lnTo>
                  <a:pt x="161544" y="210312"/>
                </a:lnTo>
                <a:lnTo>
                  <a:pt x="155448" y="205740"/>
                </a:lnTo>
                <a:lnTo>
                  <a:pt x="149352" y="199644"/>
                </a:lnTo>
                <a:lnTo>
                  <a:pt x="141732" y="195072"/>
                </a:lnTo>
                <a:lnTo>
                  <a:pt x="135636" y="190500"/>
                </a:lnTo>
                <a:lnTo>
                  <a:pt x="124015" y="185928"/>
                </a:lnTo>
                <a:lnTo>
                  <a:pt x="117856" y="183642"/>
                </a:lnTo>
                <a:lnTo>
                  <a:pt x="111252" y="181356"/>
                </a:lnTo>
                <a:lnTo>
                  <a:pt x="88392" y="172212"/>
                </a:lnTo>
                <a:lnTo>
                  <a:pt x="82296" y="169164"/>
                </a:lnTo>
                <a:lnTo>
                  <a:pt x="74676" y="166116"/>
                </a:lnTo>
                <a:lnTo>
                  <a:pt x="68580" y="161544"/>
                </a:lnTo>
                <a:lnTo>
                  <a:pt x="64008" y="158496"/>
                </a:lnTo>
                <a:lnTo>
                  <a:pt x="57912" y="153924"/>
                </a:lnTo>
                <a:lnTo>
                  <a:pt x="51816" y="144780"/>
                </a:lnTo>
                <a:lnTo>
                  <a:pt x="48768" y="138684"/>
                </a:lnTo>
                <a:lnTo>
                  <a:pt x="48806" y="126403"/>
                </a:lnTo>
                <a:lnTo>
                  <a:pt x="51816" y="117348"/>
                </a:lnTo>
                <a:lnTo>
                  <a:pt x="54864" y="112776"/>
                </a:lnTo>
                <a:lnTo>
                  <a:pt x="56388" y="109728"/>
                </a:lnTo>
                <a:lnTo>
                  <a:pt x="60960" y="106680"/>
                </a:lnTo>
                <a:lnTo>
                  <a:pt x="64008" y="102108"/>
                </a:lnTo>
                <a:lnTo>
                  <a:pt x="70104" y="100584"/>
                </a:lnTo>
                <a:lnTo>
                  <a:pt x="74676" y="99060"/>
                </a:lnTo>
                <a:lnTo>
                  <a:pt x="80772" y="97536"/>
                </a:lnTo>
                <a:lnTo>
                  <a:pt x="88392" y="96012"/>
                </a:lnTo>
                <a:lnTo>
                  <a:pt x="103632" y="96012"/>
                </a:lnTo>
                <a:lnTo>
                  <a:pt x="118872" y="99060"/>
                </a:lnTo>
                <a:lnTo>
                  <a:pt x="124968" y="100584"/>
                </a:lnTo>
                <a:lnTo>
                  <a:pt x="131064" y="103632"/>
                </a:lnTo>
                <a:lnTo>
                  <a:pt x="140208" y="106680"/>
                </a:lnTo>
                <a:lnTo>
                  <a:pt x="144780" y="109728"/>
                </a:lnTo>
                <a:lnTo>
                  <a:pt x="153924" y="114300"/>
                </a:lnTo>
                <a:lnTo>
                  <a:pt x="156972" y="114300"/>
                </a:lnTo>
                <a:lnTo>
                  <a:pt x="160020" y="111252"/>
                </a:lnTo>
                <a:lnTo>
                  <a:pt x="160020" y="109728"/>
                </a:lnTo>
                <a:lnTo>
                  <a:pt x="161544" y="108204"/>
                </a:lnTo>
                <a:lnTo>
                  <a:pt x="161544" y="96012"/>
                </a:lnTo>
                <a:lnTo>
                  <a:pt x="161544" y="83820"/>
                </a:lnTo>
                <a:lnTo>
                  <a:pt x="160020" y="83820"/>
                </a:lnTo>
                <a:lnTo>
                  <a:pt x="160020" y="80772"/>
                </a:lnTo>
                <a:lnTo>
                  <a:pt x="158496" y="79248"/>
                </a:lnTo>
                <a:lnTo>
                  <a:pt x="156972" y="79248"/>
                </a:lnTo>
                <a:lnTo>
                  <a:pt x="153924" y="76200"/>
                </a:lnTo>
                <a:lnTo>
                  <a:pt x="150876" y="74676"/>
                </a:lnTo>
                <a:lnTo>
                  <a:pt x="147828" y="71628"/>
                </a:lnTo>
                <a:lnTo>
                  <a:pt x="134112" y="67056"/>
                </a:lnTo>
                <a:lnTo>
                  <a:pt x="109728" y="60960"/>
                </a:lnTo>
                <a:lnTo>
                  <a:pt x="96012" y="60960"/>
                </a:lnTo>
                <a:lnTo>
                  <a:pt x="57912" y="67056"/>
                </a:lnTo>
                <a:lnTo>
                  <a:pt x="23774" y="88036"/>
                </a:lnTo>
                <a:lnTo>
                  <a:pt x="6629" y="126403"/>
                </a:lnTo>
                <a:lnTo>
                  <a:pt x="6096" y="134112"/>
                </a:lnTo>
                <a:lnTo>
                  <a:pt x="6629" y="141833"/>
                </a:lnTo>
                <a:lnTo>
                  <a:pt x="25908" y="181356"/>
                </a:lnTo>
                <a:lnTo>
                  <a:pt x="32004" y="187452"/>
                </a:lnTo>
                <a:lnTo>
                  <a:pt x="38100" y="192024"/>
                </a:lnTo>
                <a:lnTo>
                  <a:pt x="45720" y="196596"/>
                </a:lnTo>
                <a:lnTo>
                  <a:pt x="53340" y="199644"/>
                </a:lnTo>
                <a:lnTo>
                  <a:pt x="60960" y="204216"/>
                </a:lnTo>
                <a:lnTo>
                  <a:pt x="91440" y="216408"/>
                </a:lnTo>
                <a:lnTo>
                  <a:pt x="99060" y="217932"/>
                </a:lnTo>
                <a:lnTo>
                  <a:pt x="105156" y="222504"/>
                </a:lnTo>
                <a:lnTo>
                  <a:pt x="117348" y="228600"/>
                </a:lnTo>
                <a:lnTo>
                  <a:pt x="121920" y="233172"/>
                </a:lnTo>
                <a:lnTo>
                  <a:pt x="128016" y="242316"/>
                </a:lnTo>
                <a:lnTo>
                  <a:pt x="129540" y="248412"/>
                </a:lnTo>
                <a:lnTo>
                  <a:pt x="129540" y="268224"/>
                </a:lnTo>
                <a:lnTo>
                  <a:pt x="120396" y="281940"/>
                </a:lnTo>
                <a:lnTo>
                  <a:pt x="111252" y="288036"/>
                </a:lnTo>
                <a:lnTo>
                  <a:pt x="106680" y="289560"/>
                </a:lnTo>
                <a:lnTo>
                  <a:pt x="100584" y="291084"/>
                </a:lnTo>
                <a:lnTo>
                  <a:pt x="92964" y="294132"/>
                </a:lnTo>
                <a:lnTo>
                  <a:pt x="79248" y="294132"/>
                </a:lnTo>
                <a:lnTo>
                  <a:pt x="71539" y="293878"/>
                </a:lnTo>
                <a:lnTo>
                  <a:pt x="38100" y="284988"/>
                </a:lnTo>
                <a:lnTo>
                  <a:pt x="32004" y="283464"/>
                </a:lnTo>
                <a:lnTo>
                  <a:pt x="25908" y="280416"/>
                </a:lnTo>
                <a:lnTo>
                  <a:pt x="16764" y="274320"/>
                </a:lnTo>
                <a:lnTo>
                  <a:pt x="10668" y="271272"/>
                </a:lnTo>
                <a:lnTo>
                  <a:pt x="6096" y="271272"/>
                </a:lnTo>
                <a:lnTo>
                  <a:pt x="3048" y="274320"/>
                </a:lnTo>
                <a:lnTo>
                  <a:pt x="3048" y="275844"/>
                </a:lnTo>
                <a:lnTo>
                  <a:pt x="1524" y="277368"/>
                </a:lnTo>
                <a:lnTo>
                  <a:pt x="1524" y="283464"/>
                </a:lnTo>
                <a:lnTo>
                  <a:pt x="0" y="286512"/>
                </a:lnTo>
                <a:lnTo>
                  <a:pt x="0" y="295656"/>
                </a:lnTo>
                <a:lnTo>
                  <a:pt x="1524" y="300228"/>
                </a:lnTo>
                <a:lnTo>
                  <a:pt x="1524" y="303276"/>
                </a:lnTo>
                <a:lnTo>
                  <a:pt x="4572" y="309372"/>
                </a:lnTo>
                <a:lnTo>
                  <a:pt x="6096" y="310896"/>
                </a:lnTo>
                <a:lnTo>
                  <a:pt x="12192" y="313944"/>
                </a:lnTo>
                <a:lnTo>
                  <a:pt x="15240" y="316992"/>
                </a:lnTo>
                <a:lnTo>
                  <a:pt x="19812" y="318516"/>
                </a:lnTo>
                <a:lnTo>
                  <a:pt x="25908" y="321564"/>
                </a:lnTo>
                <a:lnTo>
                  <a:pt x="32004" y="323088"/>
                </a:lnTo>
                <a:lnTo>
                  <a:pt x="38100" y="326136"/>
                </a:lnTo>
                <a:lnTo>
                  <a:pt x="60960" y="330708"/>
                </a:lnTo>
                <a:lnTo>
                  <a:pt x="77724" y="330708"/>
                </a:lnTo>
                <a:lnTo>
                  <a:pt x="117348" y="326136"/>
                </a:lnTo>
                <a:lnTo>
                  <a:pt x="154139" y="305142"/>
                </a:lnTo>
                <a:lnTo>
                  <a:pt x="172402" y="269938"/>
                </a:lnTo>
                <a:lnTo>
                  <a:pt x="173431" y="261200"/>
                </a:lnTo>
                <a:lnTo>
                  <a:pt x="173736" y="251460"/>
                </a:lnTo>
                <a:close/>
              </a:path>
              <a:path w="360045" h="330834">
                <a:moveTo>
                  <a:pt x="359664" y="77724"/>
                </a:moveTo>
                <a:lnTo>
                  <a:pt x="358140" y="74676"/>
                </a:lnTo>
                <a:lnTo>
                  <a:pt x="358140" y="73152"/>
                </a:lnTo>
                <a:lnTo>
                  <a:pt x="356616" y="71628"/>
                </a:lnTo>
                <a:lnTo>
                  <a:pt x="356616" y="70104"/>
                </a:lnTo>
                <a:lnTo>
                  <a:pt x="353568" y="67056"/>
                </a:lnTo>
                <a:lnTo>
                  <a:pt x="288036" y="67056"/>
                </a:lnTo>
                <a:lnTo>
                  <a:pt x="288036" y="6096"/>
                </a:lnTo>
                <a:lnTo>
                  <a:pt x="284988" y="3048"/>
                </a:lnTo>
                <a:lnTo>
                  <a:pt x="283464" y="3048"/>
                </a:lnTo>
                <a:lnTo>
                  <a:pt x="281940" y="1524"/>
                </a:lnTo>
                <a:lnTo>
                  <a:pt x="278892" y="1524"/>
                </a:lnTo>
                <a:lnTo>
                  <a:pt x="275844" y="0"/>
                </a:lnTo>
                <a:lnTo>
                  <a:pt x="254508" y="0"/>
                </a:lnTo>
                <a:lnTo>
                  <a:pt x="251460" y="1524"/>
                </a:lnTo>
                <a:lnTo>
                  <a:pt x="248412" y="1524"/>
                </a:lnTo>
                <a:lnTo>
                  <a:pt x="246888" y="3048"/>
                </a:lnTo>
                <a:lnTo>
                  <a:pt x="245364" y="3048"/>
                </a:lnTo>
                <a:lnTo>
                  <a:pt x="242316" y="6096"/>
                </a:lnTo>
                <a:lnTo>
                  <a:pt x="242316" y="67056"/>
                </a:lnTo>
                <a:lnTo>
                  <a:pt x="204216" y="67056"/>
                </a:lnTo>
                <a:lnTo>
                  <a:pt x="201168" y="70104"/>
                </a:lnTo>
                <a:lnTo>
                  <a:pt x="201168" y="71628"/>
                </a:lnTo>
                <a:lnTo>
                  <a:pt x="199644" y="73152"/>
                </a:lnTo>
                <a:lnTo>
                  <a:pt x="199644" y="74676"/>
                </a:lnTo>
                <a:lnTo>
                  <a:pt x="198120" y="77724"/>
                </a:lnTo>
                <a:lnTo>
                  <a:pt x="198120" y="97536"/>
                </a:lnTo>
                <a:lnTo>
                  <a:pt x="201168" y="100584"/>
                </a:lnTo>
                <a:lnTo>
                  <a:pt x="202692" y="103632"/>
                </a:lnTo>
                <a:lnTo>
                  <a:pt x="204216" y="105156"/>
                </a:lnTo>
                <a:lnTo>
                  <a:pt x="242316" y="105156"/>
                </a:lnTo>
                <a:lnTo>
                  <a:pt x="242316" y="248412"/>
                </a:lnTo>
                <a:lnTo>
                  <a:pt x="242582" y="258419"/>
                </a:lnTo>
                <a:lnTo>
                  <a:pt x="251079" y="299085"/>
                </a:lnTo>
                <a:lnTo>
                  <a:pt x="281940" y="326136"/>
                </a:lnTo>
                <a:lnTo>
                  <a:pt x="313944" y="330708"/>
                </a:lnTo>
                <a:lnTo>
                  <a:pt x="323088" y="330708"/>
                </a:lnTo>
                <a:lnTo>
                  <a:pt x="326136" y="329184"/>
                </a:lnTo>
                <a:lnTo>
                  <a:pt x="335280" y="329184"/>
                </a:lnTo>
                <a:lnTo>
                  <a:pt x="338328" y="327660"/>
                </a:lnTo>
                <a:lnTo>
                  <a:pt x="342900" y="327660"/>
                </a:lnTo>
                <a:lnTo>
                  <a:pt x="352044" y="323088"/>
                </a:lnTo>
                <a:lnTo>
                  <a:pt x="355092" y="320040"/>
                </a:lnTo>
                <a:lnTo>
                  <a:pt x="356616" y="320040"/>
                </a:lnTo>
                <a:lnTo>
                  <a:pt x="358140" y="316992"/>
                </a:lnTo>
                <a:lnTo>
                  <a:pt x="358140" y="313944"/>
                </a:lnTo>
                <a:lnTo>
                  <a:pt x="359664" y="310896"/>
                </a:lnTo>
                <a:lnTo>
                  <a:pt x="359664" y="294132"/>
                </a:lnTo>
                <a:lnTo>
                  <a:pt x="358902" y="292608"/>
                </a:lnTo>
                <a:lnTo>
                  <a:pt x="358140" y="291084"/>
                </a:lnTo>
                <a:lnTo>
                  <a:pt x="358140" y="288036"/>
                </a:lnTo>
                <a:lnTo>
                  <a:pt x="355092" y="284988"/>
                </a:lnTo>
                <a:lnTo>
                  <a:pt x="350520" y="284988"/>
                </a:lnTo>
                <a:lnTo>
                  <a:pt x="348996" y="286512"/>
                </a:lnTo>
                <a:lnTo>
                  <a:pt x="345948" y="286512"/>
                </a:lnTo>
                <a:lnTo>
                  <a:pt x="344424" y="288036"/>
                </a:lnTo>
                <a:lnTo>
                  <a:pt x="341376" y="289560"/>
                </a:lnTo>
                <a:lnTo>
                  <a:pt x="339852" y="289560"/>
                </a:lnTo>
                <a:lnTo>
                  <a:pt x="336804" y="291084"/>
                </a:lnTo>
                <a:lnTo>
                  <a:pt x="333756" y="291084"/>
                </a:lnTo>
                <a:lnTo>
                  <a:pt x="329184" y="292608"/>
                </a:lnTo>
                <a:lnTo>
                  <a:pt x="321564" y="292608"/>
                </a:lnTo>
                <a:lnTo>
                  <a:pt x="290131" y="264223"/>
                </a:lnTo>
                <a:lnTo>
                  <a:pt x="288036" y="242316"/>
                </a:lnTo>
                <a:lnTo>
                  <a:pt x="288036" y="105156"/>
                </a:lnTo>
                <a:lnTo>
                  <a:pt x="353568" y="105156"/>
                </a:lnTo>
                <a:lnTo>
                  <a:pt x="355092" y="103632"/>
                </a:lnTo>
                <a:lnTo>
                  <a:pt x="358140" y="97536"/>
                </a:lnTo>
                <a:lnTo>
                  <a:pt x="359664" y="92964"/>
                </a:lnTo>
                <a:lnTo>
                  <a:pt x="359664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1591" y="784859"/>
            <a:ext cx="368935" cy="269875"/>
          </a:xfrm>
          <a:custGeom>
            <a:avLst/>
            <a:gdLst/>
            <a:ahLst/>
            <a:cxnLst/>
            <a:rect l="l" t="t" r="r" b="b"/>
            <a:pathLst>
              <a:path w="368935" h="269875">
                <a:moveTo>
                  <a:pt x="143256" y="16764"/>
                </a:moveTo>
                <a:lnTo>
                  <a:pt x="141732" y="13716"/>
                </a:lnTo>
                <a:lnTo>
                  <a:pt x="141732" y="9144"/>
                </a:lnTo>
                <a:lnTo>
                  <a:pt x="140208" y="9144"/>
                </a:lnTo>
                <a:lnTo>
                  <a:pt x="140208" y="7620"/>
                </a:lnTo>
                <a:lnTo>
                  <a:pt x="138684" y="7620"/>
                </a:lnTo>
                <a:lnTo>
                  <a:pt x="135636" y="4572"/>
                </a:lnTo>
                <a:lnTo>
                  <a:pt x="134112" y="4572"/>
                </a:lnTo>
                <a:lnTo>
                  <a:pt x="131064" y="3048"/>
                </a:lnTo>
                <a:lnTo>
                  <a:pt x="128016" y="3048"/>
                </a:lnTo>
                <a:lnTo>
                  <a:pt x="124968" y="1524"/>
                </a:lnTo>
                <a:lnTo>
                  <a:pt x="121920" y="1524"/>
                </a:lnTo>
                <a:lnTo>
                  <a:pt x="118872" y="0"/>
                </a:lnTo>
                <a:lnTo>
                  <a:pt x="97536" y="0"/>
                </a:lnTo>
                <a:lnTo>
                  <a:pt x="91440" y="1524"/>
                </a:lnTo>
                <a:lnTo>
                  <a:pt x="86868" y="3048"/>
                </a:lnTo>
                <a:lnTo>
                  <a:pt x="80772" y="6096"/>
                </a:lnTo>
                <a:lnTo>
                  <a:pt x="76200" y="9144"/>
                </a:lnTo>
                <a:lnTo>
                  <a:pt x="71628" y="13716"/>
                </a:lnTo>
                <a:lnTo>
                  <a:pt x="65532" y="18288"/>
                </a:lnTo>
                <a:lnTo>
                  <a:pt x="41148" y="48768"/>
                </a:lnTo>
                <a:lnTo>
                  <a:pt x="41148" y="10668"/>
                </a:lnTo>
                <a:lnTo>
                  <a:pt x="39624" y="9144"/>
                </a:lnTo>
                <a:lnTo>
                  <a:pt x="39624" y="7620"/>
                </a:lnTo>
                <a:lnTo>
                  <a:pt x="38100" y="7620"/>
                </a:lnTo>
                <a:lnTo>
                  <a:pt x="36576" y="6096"/>
                </a:lnTo>
                <a:lnTo>
                  <a:pt x="35052" y="6096"/>
                </a:lnTo>
                <a:lnTo>
                  <a:pt x="33528" y="4572"/>
                </a:lnTo>
                <a:lnTo>
                  <a:pt x="7620" y="4572"/>
                </a:lnTo>
                <a:lnTo>
                  <a:pt x="4572" y="6096"/>
                </a:lnTo>
                <a:lnTo>
                  <a:pt x="3048" y="6096"/>
                </a:lnTo>
                <a:lnTo>
                  <a:pt x="0" y="9144"/>
                </a:lnTo>
                <a:lnTo>
                  <a:pt x="0" y="262128"/>
                </a:lnTo>
                <a:lnTo>
                  <a:pt x="1524" y="263652"/>
                </a:lnTo>
                <a:lnTo>
                  <a:pt x="3048" y="263652"/>
                </a:lnTo>
                <a:lnTo>
                  <a:pt x="4572" y="265176"/>
                </a:lnTo>
                <a:lnTo>
                  <a:pt x="7620" y="265176"/>
                </a:lnTo>
                <a:lnTo>
                  <a:pt x="10668" y="266700"/>
                </a:lnTo>
                <a:lnTo>
                  <a:pt x="33528" y="266700"/>
                </a:lnTo>
                <a:lnTo>
                  <a:pt x="36576" y="265176"/>
                </a:lnTo>
                <a:lnTo>
                  <a:pt x="41148" y="265176"/>
                </a:lnTo>
                <a:lnTo>
                  <a:pt x="44196" y="262128"/>
                </a:lnTo>
                <a:lnTo>
                  <a:pt x="44196" y="260604"/>
                </a:lnTo>
                <a:lnTo>
                  <a:pt x="45720" y="259080"/>
                </a:lnTo>
                <a:lnTo>
                  <a:pt x="45720" y="97536"/>
                </a:lnTo>
                <a:lnTo>
                  <a:pt x="50279" y="89852"/>
                </a:lnTo>
                <a:lnTo>
                  <a:pt x="54673" y="82867"/>
                </a:lnTo>
                <a:lnTo>
                  <a:pt x="58801" y="76758"/>
                </a:lnTo>
                <a:lnTo>
                  <a:pt x="62484" y="71628"/>
                </a:lnTo>
                <a:lnTo>
                  <a:pt x="67056" y="64008"/>
                </a:lnTo>
                <a:lnTo>
                  <a:pt x="73152" y="59436"/>
                </a:lnTo>
                <a:lnTo>
                  <a:pt x="82296" y="50292"/>
                </a:lnTo>
                <a:lnTo>
                  <a:pt x="84582" y="48768"/>
                </a:lnTo>
                <a:lnTo>
                  <a:pt x="86868" y="47244"/>
                </a:lnTo>
                <a:lnTo>
                  <a:pt x="100584" y="42672"/>
                </a:lnTo>
                <a:lnTo>
                  <a:pt x="111252" y="42672"/>
                </a:lnTo>
                <a:lnTo>
                  <a:pt x="114300" y="44196"/>
                </a:lnTo>
                <a:lnTo>
                  <a:pt x="118872" y="44196"/>
                </a:lnTo>
                <a:lnTo>
                  <a:pt x="120396" y="45720"/>
                </a:lnTo>
                <a:lnTo>
                  <a:pt x="123444" y="45720"/>
                </a:lnTo>
                <a:lnTo>
                  <a:pt x="126492" y="47244"/>
                </a:lnTo>
                <a:lnTo>
                  <a:pt x="128016" y="47244"/>
                </a:lnTo>
                <a:lnTo>
                  <a:pt x="131064" y="48768"/>
                </a:lnTo>
                <a:lnTo>
                  <a:pt x="132588" y="48768"/>
                </a:lnTo>
                <a:lnTo>
                  <a:pt x="134112" y="50292"/>
                </a:lnTo>
                <a:lnTo>
                  <a:pt x="137160" y="50292"/>
                </a:lnTo>
                <a:lnTo>
                  <a:pt x="141732" y="45720"/>
                </a:lnTo>
                <a:lnTo>
                  <a:pt x="141732" y="42672"/>
                </a:lnTo>
                <a:lnTo>
                  <a:pt x="141732" y="38100"/>
                </a:lnTo>
                <a:lnTo>
                  <a:pt x="143256" y="36576"/>
                </a:lnTo>
                <a:lnTo>
                  <a:pt x="143256" y="16764"/>
                </a:lnTo>
                <a:close/>
              </a:path>
              <a:path w="368935" h="269875">
                <a:moveTo>
                  <a:pt x="368808" y="92964"/>
                </a:moveTo>
                <a:lnTo>
                  <a:pt x="362712" y="51816"/>
                </a:lnTo>
                <a:lnTo>
                  <a:pt x="341210" y="18313"/>
                </a:lnTo>
                <a:lnTo>
                  <a:pt x="296418" y="1333"/>
                </a:lnTo>
                <a:lnTo>
                  <a:pt x="271272" y="0"/>
                </a:lnTo>
                <a:lnTo>
                  <a:pt x="264414" y="266"/>
                </a:lnTo>
                <a:lnTo>
                  <a:pt x="223913" y="7124"/>
                </a:lnTo>
                <a:lnTo>
                  <a:pt x="187452" y="24384"/>
                </a:lnTo>
                <a:lnTo>
                  <a:pt x="184404" y="25908"/>
                </a:lnTo>
                <a:lnTo>
                  <a:pt x="181356" y="32004"/>
                </a:lnTo>
                <a:lnTo>
                  <a:pt x="179832" y="33528"/>
                </a:lnTo>
                <a:lnTo>
                  <a:pt x="179832" y="54864"/>
                </a:lnTo>
                <a:lnTo>
                  <a:pt x="181356" y="56388"/>
                </a:lnTo>
                <a:lnTo>
                  <a:pt x="181356" y="57912"/>
                </a:lnTo>
                <a:lnTo>
                  <a:pt x="182880" y="59436"/>
                </a:lnTo>
                <a:lnTo>
                  <a:pt x="182880" y="60960"/>
                </a:lnTo>
                <a:lnTo>
                  <a:pt x="184404" y="60960"/>
                </a:lnTo>
                <a:lnTo>
                  <a:pt x="185928" y="62484"/>
                </a:lnTo>
                <a:lnTo>
                  <a:pt x="190500" y="62484"/>
                </a:lnTo>
                <a:lnTo>
                  <a:pt x="193548" y="60960"/>
                </a:lnTo>
                <a:lnTo>
                  <a:pt x="198120" y="57912"/>
                </a:lnTo>
                <a:lnTo>
                  <a:pt x="202692" y="56388"/>
                </a:lnTo>
                <a:lnTo>
                  <a:pt x="214884" y="50292"/>
                </a:lnTo>
                <a:lnTo>
                  <a:pt x="220980" y="45720"/>
                </a:lnTo>
                <a:lnTo>
                  <a:pt x="230124" y="42672"/>
                </a:lnTo>
                <a:lnTo>
                  <a:pt x="237744" y="41148"/>
                </a:lnTo>
                <a:lnTo>
                  <a:pt x="244868" y="39154"/>
                </a:lnTo>
                <a:lnTo>
                  <a:pt x="252412" y="37719"/>
                </a:lnTo>
                <a:lnTo>
                  <a:pt x="260248" y="36868"/>
                </a:lnTo>
                <a:lnTo>
                  <a:pt x="268224" y="36576"/>
                </a:lnTo>
                <a:lnTo>
                  <a:pt x="275704" y="36842"/>
                </a:lnTo>
                <a:lnTo>
                  <a:pt x="310896" y="51816"/>
                </a:lnTo>
                <a:lnTo>
                  <a:pt x="315468" y="56388"/>
                </a:lnTo>
                <a:lnTo>
                  <a:pt x="320040" y="62484"/>
                </a:lnTo>
                <a:lnTo>
                  <a:pt x="324612" y="85344"/>
                </a:lnTo>
                <a:lnTo>
                  <a:pt x="324612" y="114300"/>
                </a:lnTo>
                <a:lnTo>
                  <a:pt x="324612" y="146304"/>
                </a:lnTo>
                <a:lnTo>
                  <a:pt x="324612" y="198120"/>
                </a:lnTo>
                <a:lnTo>
                  <a:pt x="315760" y="206692"/>
                </a:lnTo>
                <a:lnTo>
                  <a:pt x="284594" y="229552"/>
                </a:lnTo>
                <a:lnTo>
                  <a:pt x="259080" y="234696"/>
                </a:lnTo>
                <a:lnTo>
                  <a:pt x="249135" y="234111"/>
                </a:lnTo>
                <a:lnTo>
                  <a:pt x="216027" y="210502"/>
                </a:lnTo>
                <a:lnTo>
                  <a:pt x="213360" y="185928"/>
                </a:lnTo>
                <a:lnTo>
                  <a:pt x="214884" y="179832"/>
                </a:lnTo>
                <a:lnTo>
                  <a:pt x="217932" y="173736"/>
                </a:lnTo>
                <a:lnTo>
                  <a:pt x="219456" y="167640"/>
                </a:lnTo>
                <a:lnTo>
                  <a:pt x="252984" y="149352"/>
                </a:lnTo>
                <a:lnTo>
                  <a:pt x="284988" y="146304"/>
                </a:lnTo>
                <a:lnTo>
                  <a:pt x="324612" y="146304"/>
                </a:lnTo>
                <a:lnTo>
                  <a:pt x="324612" y="114300"/>
                </a:lnTo>
                <a:lnTo>
                  <a:pt x="291084" y="114300"/>
                </a:lnTo>
                <a:lnTo>
                  <a:pt x="276783" y="114592"/>
                </a:lnTo>
                <a:lnTo>
                  <a:pt x="228155" y="122326"/>
                </a:lnTo>
                <a:lnTo>
                  <a:pt x="192201" y="139877"/>
                </a:lnTo>
                <a:lnTo>
                  <a:pt x="169735" y="175831"/>
                </a:lnTo>
                <a:lnTo>
                  <a:pt x="167728" y="193548"/>
                </a:lnTo>
                <a:lnTo>
                  <a:pt x="167754" y="198120"/>
                </a:lnTo>
                <a:lnTo>
                  <a:pt x="180975" y="239649"/>
                </a:lnTo>
                <a:lnTo>
                  <a:pt x="217932" y="265176"/>
                </a:lnTo>
                <a:lnTo>
                  <a:pt x="252984" y="269748"/>
                </a:lnTo>
                <a:lnTo>
                  <a:pt x="263271" y="269176"/>
                </a:lnTo>
                <a:lnTo>
                  <a:pt x="304139" y="255485"/>
                </a:lnTo>
                <a:lnTo>
                  <a:pt x="330708" y="234696"/>
                </a:lnTo>
                <a:lnTo>
                  <a:pt x="330708" y="262128"/>
                </a:lnTo>
                <a:lnTo>
                  <a:pt x="333756" y="265176"/>
                </a:lnTo>
                <a:lnTo>
                  <a:pt x="338328" y="265176"/>
                </a:lnTo>
                <a:lnTo>
                  <a:pt x="341376" y="266700"/>
                </a:lnTo>
                <a:lnTo>
                  <a:pt x="358140" y="266700"/>
                </a:lnTo>
                <a:lnTo>
                  <a:pt x="359664" y="265176"/>
                </a:lnTo>
                <a:lnTo>
                  <a:pt x="364236" y="265176"/>
                </a:lnTo>
                <a:lnTo>
                  <a:pt x="368808" y="260604"/>
                </a:lnTo>
                <a:lnTo>
                  <a:pt x="368808" y="146304"/>
                </a:lnTo>
                <a:lnTo>
                  <a:pt x="368808" y="92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2039" y="688847"/>
            <a:ext cx="56515" cy="363220"/>
          </a:xfrm>
          <a:custGeom>
            <a:avLst/>
            <a:gdLst/>
            <a:ahLst/>
            <a:cxnLst/>
            <a:rect l="l" t="t" r="r" b="b"/>
            <a:pathLst>
              <a:path w="56514" h="363219">
                <a:moveTo>
                  <a:pt x="44196" y="102108"/>
                </a:moveTo>
                <a:lnTo>
                  <a:pt x="15240" y="102108"/>
                </a:lnTo>
                <a:lnTo>
                  <a:pt x="18288" y="100584"/>
                </a:lnTo>
                <a:lnTo>
                  <a:pt x="41148" y="100584"/>
                </a:lnTo>
                <a:lnTo>
                  <a:pt x="44196" y="102108"/>
                </a:lnTo>
                <a:close/>
              </a:path>
              <a:path w="56514" h="363219">
                <a:moveTo>
                  <a:pt x="50292" y="359664"/>
                </a:moveTo>
                <a:lnTo>
                  <a:pt x="7620" y="359664"/>
                </a:lnTo>
                <a:lnTo>
                  <a:pt x="7620" y="358140"/>
                </a:lnTo>
                <a:lnTo>
                  <a:pt x="6096" y="356616"/>
                </a:lnTo>
                <a:lnTo>
                  <a:pt x="6096" y="106680"/>
                </a:lnTo>
                <a:lnTo>
                  <a:pt x="10668" y="102108"/>
                </a:lnTo>
                <a:lnTo>
                  <a:pt x="47244" y="102108"/>
                </a:lnTo>
                <a:lnTo>
                  <a:pt x="50292" y="105156"/>
                </a:lnTo>
                <a:lnTo>
                  <a:pt x="51816" y="105156"/>
                </a:lnTo>
                <a:lnTo>
                  <a:pt x="51816" y="358140"/>
                </a:lnTo>
                <a:lnTo>
                  <a:pt x="50292" y="359664"/>
                </a:lnTo>
                <a:close/>
              </a:path>
              <a:path w="56514" h="363219">
                <a:moveTo>
                  <a:pt x="47244" y="361188"/>
                </a:moveTo>
                <a:lnTo>
                  <a:pt x="10668" y="361188"/>
                </a:lnTo>
                <a:lnTo>
                  <a:pt x="9144" y="359664"/>
                </a:lnTo>
                <a:lnTo>
                  <a:pt x="48768" y="359664"/>
                </a:lnTo>
                <a:lnTo>
                  <a:pt x="47244" y="361188"/>
                </a:lnTo>
                <a:close/>
              </a:path>
              <a:path w="56514" h="363219">
                <a:moveTo>
                  <a:pt x="41148" y="362712"/>
                </a:moveTo>
                <a:lnTo>
                  <a:pt x="18288" y="362712"/>
                </a:lnTo>
                <a:lnTo>
                  <a:pt x="15240" y="361188"/>
                </a:lnTo>
                <a:lnTo>
                  <a:pt x="44196" y="361188"/>
                </a:lnTo>
                <a:lnTo>
                  <a:pt x="41148" y="362712"/>
                </a:lnTo>
                <a:close/>
              </a:path>
              <a:path w="56514" h="363219">
                <a:moveTo>
                  <a:pt x="39624" y="53340"/>
                </a:moveTo>
                <a:lnTo>
                  <a:pt x="18288" y="53340"/>
                </a:lnTo>
                <a:lnTo>
                  <a:pt x="10668" y="51816"/>
                </a:lnTo>
                <a:lnTo>
                  <a:pt x="3048" y="44196"/>
                </a:lnTo>
                <a:lnTo>
                  <a:pt x="0" y="36576"/>
                </a:lnTo>
                <a:lnTo>
                  <a:pt x="0" y="16764"/>
                </a:lnTo>
                <a:lnTo>
                  <a:pt x="3048" y="9144"/>
                </a:lnTo>
                <a:lnTo>
                  <a:pt x="10668" y="1524"/>
                </a:lnTo>
                <a:lnTo>
                  <a:pt x="18288" y="0"/>
                </a:lnTo>
                <a:lnTo>
                  <a:pt x="39624" y="0"/>
                </a:lnTo>
                <a:lnTo>
                  <a:pt x="47244" y="1524"/>
                </a:lnTo>
                <a:lnTo>
                  <a:pt x="50292" y="6096"/>
                </a:lnTo>
                <a:lnTo>
                  <a:pt x="54864" y="9144"/>
                </a:lnTo>
                <a:lnTo>
                  <a:pt x="56388" y="16764"/>
                </a:lnTo>
                <a:lnTo>
                  <a:pt x="56388" y="36576"/>
                </a:lnTo>
                <a:lnTo>
                  <a:pt x="54864" y="44196"/>
                </a:lnTo>
                <a:lnTo>
                  <a:pt x="50292" y="47244"/>
                </a:lnTo>
                <a:lnTo>
                  <a:pt x="47244" y="51816"/>
                </a:lnTo>
                <a:lnTo>
                  <a:pt x="39624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7676" y="784860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90876" y="45720"/>
                </a:moveTo>
                <a:lnTo>
                  <a:pt x="41148" y="45720"/>
                </a:lnTo>
                <a:lnTo>
                  <a:pt x="51435" y="34885"/>
                </a:lnTo>
                <a:lnTo>
                  <a:pt x="82296" y="10668"/>
                </a:lnTo>
                <a:lnTo>
                  <a:pt x="123444" y="0"/>
                </a:lnTo>
                <a:lnTo>
                  <a:pt x="135445" y="547"/>
                </a:lnTo>
                <a:lnTo>
                  <a:pt x="172950" y="12477"/>
                </a:lnTo>
                <a:lnTo>
                  <a:pt x="198236" y="39624"/>
                </a:lnTo>
                <a:lnTo>
                  <a:pt x="114300" y="39624"/>
                </a:lnTo>
                <a:lnTo>
                  <a:pt x="105417" y="40457"/>
                </a:lnTo>
                <a:lnTo>
                  <a:pt x="96964" y="42862"/>
                </a:lnTo>
                <a:lnTo>
                  <a:pt x="90876" y="45720"/>
                </a:lnTo>
                <a:close/>
              </a:path>
              <a:path w="212089" h="266700">
                <a:moveTo>
                  <a:pt x="35052" y="6096"/>
                </a:moveTo>
                <a:lnTo>
                  <a:pt x="6096" y="6096"/>
                </a:lnTo>
                <a:lnTo>
                  <a:pt x="7619" y="4572"/>
                </a:lnTo>
                <a:lnTo>
                  <a:pt x="33528" y="4572"/>
                </a:lnTo>
                <a:lnTo>
                  <a:pt x="35052" y="6096"/>
                </a:lnTo>
                <a:close/>
              </a:path>
              <a:path w="212089" h="266700">
                <a:moveTo>
                  <a:pt x="41148" y="265176"/>
                </a:moveTo>
                <a:lnTo>
                  <a:pt x="4572" y="265176"/>
                </a:lnTo>
                <a:lnTo>
                  <a:pt x="3048" y="263652"/>
                </a:lnTo>
                <a:lnTo>
                  <a:pt x="1524" y="263652"/>
                </a:lnTo>
                <a:lnTo>
                  <a:pt x="0" y="262128"/>
                </a:lnTo>
                <a:lnTo>
                  <a:pt x="0" y="9144"/>
                </a:lnTo>
                <a:lnTo>
                  <a:pt x="3048" y="6096"/>
                </a:lnTo>
                <a:lnTo>
                  <a:pt x="36576" y="6096"/>
                </a:lnTo>
                <a:lnTo>
                  <a:pt x="38100" y="7620"/>
                </a:lnTo>
                <a:lnTo>
                  <a:pt x="39624" y="7620"/>
                </a:lnTo>
                <a:lnTo>
                  <a:pt x="39624" y="9144"/>
                </a:lnTo>
                <a:lnTo>
                  <a:pt x="41148" y="10668"/>
                </a:lnTo>
                <a:lnTo>
                  <a:pt x="41148" y="45720"/>
                </a:lnTo>
                <a:lnTo>
                  <a:pt x="90876" y="45720"/>
                </a:lnTo>
                <a:lnTo>
                  <a:pt x="88796" y="46696"/>
                </a:lnTo>
                <a:lnTo>
                  <a:pt x="80772" y="51816"/>
                </a:lnTo>
                <a:lnTo>
                  <a:pt x="71866" y="58364"/>
                </a:lnTo>
                <a:lnTo>
                  <a:pt x="63246" y="66484"/>
                </a:lnTo>
                <a:lnTo>
                  <a:pt x="54625" y="76033"/>
                </a:lnTo>
                <a:lnTo>
                  <a:pt x="45719" y="86868"/>
                </a:lnTo>
                <a:lnTo>
                  <a:pt x="45719" y="259080"/>
                </a:lnTo>
                <a:lnTo>
                  <a:pt x="44196" y="260604"/>
                </a:lnTo>
                <a:lnTo>
                  <a:pt x="44196" y="262128"/>
                </a:lnTo>
                <a:lnTo>
                  <a:pt x="41148" y="265176"/>
                </a:lnTo>
                <a:close/>
              </a:path>
              <a:path w="212089" h="266700">
                <a:moveTo>
                  <a:pt x="207264" y="265176"/>
                </a:moveTo>
                <a:lnTo>
                  <a:pt x="170688" y="265176"/>
                </a:lnTo>
                <a:lnTo>
                  <a:pt x="169164" y="263652"/>
                </a:lnTo>
                <a:lnTo>
                  <a:pt x="167640" y="263652"/>
                </a:lnTo>
                <a:lnTo>
                  <a:pt x="166116" y="262128"/>
                </a:lnTo>
                <a:lnTo>
                  <a:pt x="166116" y="114300"/>
                </a:lnTo>
                <a:lnTo>
                  <a:pt x="165854" y="104560"/>
                </a:lnTo>
                <a:lnTo>
                  <a:pt x="156972" y="65532"/>
                </a:lnTo>
                <a:lnTo>
                  <a:pt x="152400" y="59436"/>
                </a:lnTo>
                <a:lnTo>
                  <a:pt x="149352" y="51816"/>
                </a:lnTo>
                <a:lnTo>
                  <a:pt x="143256" y="47244"/>
                </a:lnTo>
                <a:lnTo>
                  <a:pt x="137160" y="44196"/>
                </a:lnTo>
                <a:lnTo>
                  <a:pt x="129540" y="41148"/>
                </a:lnTo>
                <a:lnTo>
                  <a:pt x="121920" y="39624"/>
                </a:lnTo>
                <a:lnTo>
                  <a:pt x="198236" y="39624"/>
                </a:lnTo>
                <a:lnTo>
                  <a:pt x="210693" y="84391"/>
                </a:lnTo>
                <a:lnTo>
                  <a:pt x="211836" y="259080"/>
                </a:lnTo>
                <a:lnTo>
                  <a:pt x="210312" y="260604"/>
                </a:lnTo>
                <a:lnTo>
                  <a:pt x="210312" y="262128"/>
                </a:lnTo>
                <a:lnTo>
                  <a:pt x="207264" y="265176"/>
                </a:lnTo>
                <a:close/>
              </a:path>
              <a:path w="212089" h="266700">
                <a:moveTo>
                  <a:pt x="33528" y="266699"/>
                </a:moveTo>
                <a:lnTo>
                  <a:pt x="10667" y="266699"/>
                </a:lnTo>
                <a:lnTo>
                  <a:pt x="7619" y="265176"/>
                </a:lnTo>
                <a:lnTo>
                  <a:pt x="36576" y="265176"/>
                </a:lnTo>
                <a:lnTo>
                  <a:pt x="33528" y="266699"/>
                </a:lnTo>
                <a:close/>
              </a:path>
              <a:path w="212089" h="266700">
                <a:moveTo>
                  <a:pt x="199644" y="266699"/>
                </a:moveTo>
                <a:lnTo>
                  <a:pt x="176784" y="266699"/>
                </a:lnTo>
                <a:lnTo>
                  <a:pt x="173736" y="265176"/>
                </a:lnTo>
                <a:lnTo>
                  <a:pt x="202692" y="265176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5219" y="723899"/>
            <a:ext cx="378460" cy="330835"/>
          </a:xfrm>
          <a:custGeom>
            <a:avLst/>
            <a:gdLst/>
            <a:ahLst/>
            <a:cxnLst/>
            <a:rect l="l" t="t" r="r" b="b"/>
            <a:pathLst>
              <a:path w="378460" h="330834">
                <a:moveTo>
                  <a:pt x="161544" y="82296"/>
                </a:moveTo>
                <a:lnTo>
                  <a:pt x="160020" y="79248"/>
                </a:lnTo>
                <a:lnTo>
                  <a:pt x="160020" y="73152"/>
                </a:lnTo>
                <a:lnTo>
                  <a:pt x="156972" y="70104"/>
                </a:lnTo>
                <a:lnTo>
                  <a:pt x="156972" y="68580"/>
                </a:lnTo>
                <a:lnTo>
                  <a:pt x="155448" y="68580"/>
                </a:lnTo>
                <a:lnTo>
                  <a:pt x="153924" y="67056"/>
                </a:lnTo>
                <a:lnTo>
                  <a:pt x="89916" y="67056"/>
                </a:lnTo>
                <a:lnTo>
                  <a:pt x="89916" y="7620"/>
                </a:lnTo>
                <a:lnTo>
                  <a:pt x="88392" y="6096"/>
                </a:lnTo>
                <a:lnTo>
                  <a:pt x="88392" y="4572"/>
                </a:lnTo>
                <a:lnTo>
                  <a:pt x="86868" y="4572"/>
                </a:lnTo>
                <a:lnTo>
                  <a:pt x="86868" y="3048"/>
                </a:lnTo>
                <a:lnTo>
                  <a:pt x="83820" y="3048"/>
                </a:lnTo>
                <a:lnTo>
                  <a:pt x="82296" y="1524"/>
                </a:lnTo>
                <a:lnTo>
                  <a:pt x="80772" y="1524"/>
                </a:lnTo>
                <a:lnTo>
                  <a:pt x="77724" y="0"/>
                </a:lnTo>
                <a:lnTo>
                  <a:pt x="54864" y="0"/>
                </a:lnTo>
                <a:lnTo>
                  <a:pt x="51816" y="1524"/>
                </a:lnTo>
                <a:lnTo>
                  <a:pt x="50292" y="1524"/>
                </a:lnTo>
                <a:lnTo>
                  <a:pt x="48768" y="3048"/>
                </a:lnTo>
                <a:lnTo>
                  <a:pt x="45720" y="3048"/>
                </a:lnTo>
                <a:lnTo>
                  <a:pt x="45720" y="4572"/>
                </a:lnTo>
                <a:lnTo>
                  <a:pt x="44196" y="4572"/>
                </a:lnTo>
                <a:lnTo>
                  <a:pt x="44196" y="67056"/>
                </a:lnTo>
                <a:lnTo>
                  <a:pt x="6096" y="67056"/>
                </a:lnTo>
                <a:lnTo>
                  <a:pt x="4572" y="68580"/>
                </a:lnTo>
                <a:lnTo>
                  <a:pt x="3048" y="68580"/>
                </a:lnTo>
                <a:lnTo>
                  <a:pt x="3048" y="70104"/>
                </a:lnTo>
                <a:lnTo>
                  <a:pt x="1524" y="71628"/>
                </a:lnTo>
                <a:lnTo>
                  <a:pt x="1524" y="73152"/>
                </a:lnTo>
                <a:lnTo>
                  <a:pt x="0" y="74676"/>
                </a:lnTo>
                <a:lnTo>
                  <a:pt x="0" y="97536"/>
                </a:lnTo>
                <a:lnTo>
                  <a:pt x="3048" y="103632"/>
                </a:lnTo>
                <a:lnTo>
                  <a:pt x="6096" y="105156"/>
                </a:lnTo>
                <a:lnTo>
                  <a:pt x="44196" y="105156"/>
                </a:lnTo>
                <a:lnTo>
                  <a:pt x="44246" y="258419"/>
                </a:lnTo>
                <a:lnTo>
                  <a:pt x="52768" y="299085"/>
                </a:lnTo>
                <a:lnTo>
                  <a:pt x="82296" y="326136"/>
                </a:lnTo>
                <a:lnTo>
                  <a:pt x="115824" y="330708"/>
                </a:lnTo>
                <a:lnTo>
                  <a:pt x="123444" y="330708"/>
                </a:lnTo>
                <a:lnTo>
                  <a:pt x="128016" y="329184"/>
                </a:lnTo>
                <a:lnTo>
                  <a:pt x="135636" y="329184"/>
                </a:lnTo>
                <a:lnTo>
                  <a:pt x="140208" y="327660"/>
                </a:lnTo>
                <a:lnTo>
                  <a:pt x="143256" y="327660"/>
                </a:lnTo>
                <a:lnTo>
                  <a:pt x="155448" y="321564"/>
                </a:lnTo>
                <a:lnTo>
                  <a:pt x="156972" y="320040"/>
                </a:lnTo>
                <a:lnTo>
                  <a:pt x="158496" y="320040"/>
                </a:lnTo>
                <a:lnTo>
                  <a:pt x="158496" y="316992"/>
                </a:lnTo>
                <a:lnTo>
                  <a:pt x="160020" y="313944"/>
                </a:lnTo>
                <a:lnTo>
                  <a:pt x="160020" y="310896"/>
                </a:lnTo>
                <a:lnTo>
                  <a:pt x="161544" y="306324"/>
                </a:lnTo>
                <a:lnTo>
                  <a:pt x="161544" y="298704"/>
                </a:lnTo>
                <a:lnTo>
                  <a:pt x="160020" y="295656"/>
                </a:lnTo>
                <a:lnTo>
                  <a:pt x="160020" y="292608"/>
                </a:lnTo>
                <a:lnTo>
                  <a:pt x="160020" y="289560"/>
                </a:lnTo>
                <a:lnTo>
                  <a:pt x="158496" y="288036"/>
                </a:lnTo>
                <a:lnTo>
                  <a:pt x="158496" y="286512"/>
                </a:lnTo>
                <a:lnTo>
                  <a:pt x="156972" y="284988"/>
                </a:lnTo>
                <a:lnTo>
                  <a:pt x="150876" y="284988"/>
                </a:lnTo>
                <a:lnTo>
                  <a:pt x="149352" y="286512"/>
                </a:lnTo>
                <a:lnTo>
                  <a:pt x="147828" y="286512"/>
                </a:lnTo>
                <a:lnTo>
                  <a:pt x="146304" y="288036"/>
                </a:lnTo>
                <a:lnTo>
                  <a:pt x="143256" y="289560"/>
                </a:lnTo>
                <a:lnTo>
                  <a:pt x="140208" y="289560"/>
                </a:lnTo>
                <a:lnTo>
                  <a:pt x="137160" y="291084"/>
                </a:lnTo>
                <a:lnTo>
                  <a:pt x="134112" y="291084"/>
                </a:lnTo>
                <a:lnTo>
                  <a:pt x="131064" y="292608"/>
                </a:lnTo>
                <a:lnTo>
                  <a:pt x="123444" y="292608"/>
                </a:lnTo>
                <a:lnTo>
                  <a:pt x="91249" y="264223"/>
                </a:lnTo>
                <a:lnTo>
                  <a:pt x="89916" y="242316"/>
                </a:lnTo>
                <a:lnTo>
                  <a:pt x="89916" y="105156"/>
                </a:lnTo>
                <a:lnTo>
                  <a:pt x="153924" y="105156"/>
                </a:lnTo>
                <a:lnTo>
                  <a:pt x="156972" y="103632"/>
                </a:lnTo>
                <a:lnTo>
                  <a:pt x="160020" y="97536"/>
                </a:lnTo>
                <a:lnTo>
                  <a:pt x="161544" y="92964"/>
                </a:lnTo>
                <a:lnTo>
                  <a:pt x="161544" y="82296"/>
                </a:lnTo>
                <a:close/>
              </a:path>
              <a:path w="378460" h="330834">
                <a:moveTo>
                  <a:pt x="377964" y="251460"/>
                </a:moveTo>
                <a:lnTo>
                  <a:pt x="364248" y="210312"/>
                </a:lnTo>
                <a:lnTo>
                  <a:pt x="285000" y="169164"/>
                </a:lnTo>
                <a:lnTo>
                  <a:pt x="278904" y="166116"/>
                </a:lnTo>
                <a:lnTo>
                  <a:pt x="272808" y="161544"/>
                </a:lnTo>
                <a:lnTo>
                  <a:pt x="266712" y="158496"/>
                </a:lnTo>
                <a:lnTo>
                  <a:pt x="262140" y="153924"/>
                </a:lnTo>
                <a:lnTo>
                  <a:pt x="259092" y="149352"/>
                </a:lnTo>
                <a:lnTo>
                  <a:pt x="254520" y="144780"/>
                </a:lnTo>
                <a:lnTo>
                  <a:pt x="252996" y="138684"/>
                </a:lnTo>
                <a:lnTo>
                  <a:pt x="253022" y="126403"/>
                </a:lnTo>
                <a:lnTo>
                  <a:pt x="257568" y="112776"/>
                </a:lnTo>
                <a:lnTo>
                  <a:pt x="260616" y="109728"/>
                </a:lnTo>
                <a:lnTo>
                  <a:pt x="265188" y="106680"/>
                </a:lnTo>
                <a:lnTo>
                  <a:pt x="268236" y="102108"/>
                </a:lnTo>
                <a:lnTo>
                  <a:pt x="272808" y="100584"/>
                </a:lnTo>
                <a:lnTo>
                  <a:pt x="285000" y="97536"/>
                </a:lnTo>
                <a:lnTo>
                  <a:pt x="292620" y="96012"/>
                </a:lnTo>
                <a:lnTo>
                  <a:pt x="307860" y="96012"/>
                </a:lnTo>
                <a:lnTo>
                  <a:pt x="323100" y="99060"/>
                </a:lnTo>
                <a:lnTo>
                  <a:pt x="329196" y="100584"/>
                </a:lnTo>
                <a:lnTo>
                  <a:pt x="335292" y="103632"/>
                </a:lnTo>
                <a:lnTo>
                  <a:pt x="344436" y="106680"/>
                </a:lnTo>
                <a:lnTo>
                  <a:pt x="349008" y="109728"/>
                </a:lnTo>
                <a:lnTo>
                  <a:pt x="358152" y="114300"/>
                </a:lnTo>
                <a:lnTo>
                  <a:pt x="361200" y="114300"/>
                </a:lnTo>
                <a:lnTo>
                  <a:pt x="364248" y="111252"/>
                </a:lnTo>
                <a:lnTo>
                  <a:pt x="364248" y="109728"/>
                </a:lnTo>
                <a:lnTo>
                  <a:pt x="365772" y="108204"/>
                </a:lnTo>
                <a:lnTo>
                  <a:pt x="365772" y="96012"/>
                </a:lnTo>
                <a:lnTo>
                  <a:pt x="365772" y="85344"/>
                </a:lnTo>
                <a:lnTo>
                  <a:pt x="364248" y="83820"/>
                </a:lnTo>
                <a:lnTo>
                  <a:pt x="364248" y="80772"/>
                </a:lnTo>
                <a:lnTo>
                  <a:pt x="362724" y="79248"/>
                </a:lnTo>
                <a:lnTo>
                  <a:pt x="361200" y="79248"/>
                </a:lnTo>
                <a:lnTo>
                  <a:pt x="358152" y="76200"/>
                </a:lnTo>
                <a:lnTo>
                  <a:pt x="355104" y="74676"/>
                </a:lnTo>
                <a:lnTo>
                  <a:pt x="352056" y="71628"/>
                </a:lnTo>
                <a:lnTo>
                  <a:pt x="338340" y="67056"/>
                </a:lnTo>
                <a:lnTo>
                  <a:pt x="313956" y="60960"/>
                </a:lnTo>
                <a:lnTo>
                  <a:pt x="300240" y="60960"/>
                </a:lnTo>
                <a:lnTo>
                  <a:pt x="260616" y="67056"/>
                </a:lnTo>
                <a:lnTo>
                  <a:pt x="227774" y="88036"/>
                </a:lnTo>
                <a:lnTo>
                  <a:pt x="210845" y="126403"/>
                </a:lnTo>
                <a:lnTo>
                  <a:pt x="210324" y="134112"/>
                </a:lnTo>
                <a:lnTo>
                  <a:pt x="210629" y="141833"/>
                </a:lnTo>
                <a:lnTo>
                  <a:pt x="211658" y="148971"/>
                </a:lnTo>
                <a:lnTo>
                  <a:pt x="213537" y="155549"/>
                </a:lnTo>
                <a:lnTo>
                  <a:pt x="216420" y="161544"/>
                </a:lnTo>
                <a:lnTo>
                  <a:pt x="219468" y="169164"/>
                </a:lnTo>
                <a:lnTo>
                  <a:pt x="224040" y="176784"/>
                </a:lnTo>
                <a:lnTo>
                  <a:pt x="230136" y="181356"/>
                </a:lnTo>
                <a:lnTo>
                  <a:pt x="236232" y="187452"/>
                </a:lnTo>
                <a:lnTo>
                  <a:pt x="242328" y="192024"/>
                </a:lnTo>
                <a:lnTo>
                  <a:pt x="249948" y="196596"/>
                </a:lnTo>
                <a:lnTo>
                  <a:pt x="257568" y="199644"/>
                </a:lnTo>
                <a:lnTo>
                  <a:pt x="265188" y="204216"/>
                </a:lnTo>
                <a:lnTo>
                  <a:pt x="295668" y="216408"/>
                </a:lnTo>
                <a:lnTo>
                  <a:pt x="301764" y="217932"/>
                </a:lnTo>
                <a:lnTo>
                  <a:pt x="309384" y="222504"/>
                </a:lnTo>
                <a:lnTo>
                  <a:pt x="333768" y="248412"/>
                </a:lnTo>
                <a:lnTo>
                  <a:pt x="333768" y="262128"/>
                </a:lnTo>
                <a:lnTo>
                  <a:pt x="303288" y="291084"/>
                </a:lnTo>
                <a:lnTo>
                  <a:pt x="297192" y="294132"/>
                </a:lnTo>
                <a:lnTo>
                  <a:pt x="283476" y="294132"/>
                </a:lnTo>
                <a:lnTo>
                  <a:pt x="275755" y="293878"/>
                </a:lnTo>
                <a:lnTo>
                  <a:pt x="268617" y="293179"/>
                </a:lnTo>
                <a:lnTo>
                  <a:pt x="262039" y="292214"/>
                </a:lnTo>
                <a:lnTo>
                  <a:pt x="256044" y="291084"/>
                </a:lnTo>
                <a:lnTo>
                  <a:pt x="240804" y="284988"/>
                </a:lnTo>
                <a:lnTo>
                  <a:pt x="236232" y="283464"/>
                </a:lnTo>
                <a:lnTo>
                  <a:pt x="230136" y="280416"/>
                </a:lnTo>
                <a:lnTo>
                  <a:pt x="220992" y="274320"/>
                </a:lnTo>
                <a:lnTo>
                  <a:pt x="214896" y="271272"/>
                </a:lnTo>
                <a:lnTo>
                  <a:pt x="210324" y="271272"/>
                </a:lnTo>
                <a:lnTo>
                  <a:pt x="208800" y="272796"/>
                </a:lnTo>
                <a:lnTo>
                  <a:pt x="207276" y="272796"/>
                </a:lnTo>
                <a:lnTo>
                  <a:pt x="207276" y="275844"/>
                </a:lnTo>
                <a:lnTo>
                  <a:pt x="205752" y="277368"/>
                </a:lnTo>
                <a:lnTo>
                  <a:pt x="205752" y="280416"/>
                </a:lnTo>
                <a:lnTo>
                  <a:pt x="204228" y="283464"/>
                </a:lnTo>
                <a:lnTo>
                  <a:pt x="204228" y="295656"/>
                </a:lnTo>
                <a:lnTo>
                  <a:pt x="205752" y="300228"/>
                </a:lnTo>
                <a:lnTo>
                  <a:pt x="205752" y="303276"/>
                </a:lnTo>
                <a:lnTo>
                  <a:pt x="208800" y="309372"/>
                </a:lnTo>
                <a:lnTo>
                  <a:pt x="211848" y="312420"/>
                </a:lnTo>
                <a:lnTo>
                  <a:pt x="214896" y="313944"/>
                </a:lnTo>
                <a:lnTo>
                  <a:pt x="219468" y="316992"/>
                </a:lnTo>
                <a:lnTo>
                  <a:pt x="224040" y="318516"/>
                </a:lnTo>
                <a:lnTo>
                  <a:pt x="230136" y="321564"/>
                </a:lnTo>
                <a:lnTo>
                  <a:pt x="236232" y="323088"/>
                </a:lnTo>
                <a:lnTo>
                  <a:pt x="242328" y="326136"/>
                </a:lnTo>
                <a:lnTo>
                  <a:pt x="265188" y="330708"/>
                </a:lnTo>
                <a:lnTo>
                  <a:pt x="281952" y="330708"/>
                </a:lnTo>
                <a:lnTo>
                  <a:pt x="321576" y="326136"/>
                </a:lnTo>
                <a:lnTo>
                  <a:pt x="357720" y="305142"/>
                </a:lnTo>
                <a:lnTo>
                  <a:pt x="376631" y="269938"/>
                </a:lnTo>
                <a:lnTo>
                  <a:pt x="377647" y="261200"/>
                </a:lnTo>
                <a:lnTo>
                  <a:pt x="377964" y="25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2348" y="790955"/>
            <a:ext cx="489584" cy="264160"/>
          </a:xfrm>
          <a:custGeom>
            <a:avLst/>
            <a:gdLst/>
            <a:ahLst/>
            <a:cxnLst/>
            <a:rect l="l" t="t" r="r" b="b"/>
            <a:pathLst>
              <a:path w="489585" h="264159">
                <a:moveTo>
                  <a:pt x="262128" y="6096"/>
                </a:moveTo>
                <a:lnTo>
                  <a:pt x="260604" y="4572"/>
                </a:lnTo>
                <a:lnTo>
                  <a:pt x="260604" y="3048"/>
                </a:lnTo>
                <a:lnTo>
                  <a:pt x="259080" y="1524"/>
                </a:lnTo>
                <a:lnTo>
                  <a:pt x="257556" y="1524"/>
                </a:lnTo>
                <a:lnTo>
                  <a:pt x="256032" y="0"/>
                </a:lnTo>
                <a:lnTo>
                  <a:pt x="190449" y="0"/>
                </a:lnTo>
                <a:lnTo>
                  <a:pt x="190449" y="141071"/>
                </a:lnTo>
                <a:lnTo>
                  <a:pt x="189357" y="159639"/>
                </a:lnTo>
                <a:lnTo>
                  <a:pt x="172212" y="204216"/>
                </a:lnTo>
                <a:lnTo>
                  <a:pt x="136626" y="224155"/>
                </a:lnTo>
                <a:lnTo>
                  <a:pt x="120396" y="225552"/>
                </a:lnTo>
                <a:lnTo>
                  <a:pt x="110655" y="225005"/>
                </a:lnTo>
                <a:lnTo>
                  <a:pt x="74295" y="209169"/>
                </a:lnTo>
                <a:lnTo>
                  <a:pt x="53505" y="176263"/>
                </a:lnTo>
                <a:lnTo>
                  <a:pt x="51816" y="167640"/>
                </a:lnTo>
                <a:lnTo>
                  <a:pt x="49809" y="159359"/>
                </a:lnTo>
                <a:lnTo>
                  <a:pt x="48387" y="150495"/>
                </a:lnTo>
                <a:lnTo>
                  <a:pt x="47523" y="141071"/>
                </a:lnTo>
                <a:lnTo>
                  <a:pt x="47282" y="132588"/>
                </a:lnTo>
                <a:lnTo>
                  <a:pt x="47244" y="130708"/>
                </a:lnTo>
                <a:lnTo>
                  <a:pt x="47523" y="121069"/>
                </a:lnTo>
                <a:lnTo>
                  <a:pt x="58293" y="78105"/>
                </a:lnTo>
                <a:lnTo>
                  <a:pt x="85483" y="49441"/>
                </a:lnTo>
                <a:lnTo>
                  <a:pt x="131064" y="38100"/>
                </a:lnTo>
                <a:lnTo>
                  <a:pt x="141732" y="38100"/>
                </a:lnTo>
                <a:lnTo>
                  <a:pt x="171831" y="68008"/>
                </a:lnTo>
                <a:lnTo>
                  <a:pt x="178308" y="80772"/>
                </a:lnTo>
                <a:lnTo>
                  <a:pt x="181444" y="87655"/>
                </a:lnTo>
                <a:lnTo>
                  <a:pt x="184023" y="94678"/>
                </a:lnTo>
                <a:lnTo>
                  <a:pt x="186016" y="101993"/>
                </a:lnTo>
                <a:lnTo>
                  <a:pt x="187452" y="109728"/>
                </a:lnTo>
                <a:lnTo>
                  <a:pt x="189204" y="116852"/>
                </a:lnTo>
                <a:lnTo>
                  <a:pt x="190119" y="124396"/>
                </a:lnTo>
                <a:lnTo>
                  <a:pt x="190385" y="130708"/>
                </a:lnTo>
                <a:lnTo>
                  <a:pt x="190449" y="141071"/>
                </a:lnTo>
                <a:lnTo>
                  <a:pt x="190449" y="0"/>
                </a:lnTo>
                <a:lnTo>
                  <a:pt x="131064" y="0"/>
                </a:lnTo>
                <a:lnTo>
                  <a:pt x="115366" y="571"/>
                </a:lnTo>
                <a:lnTo>
                  <a:pt x="73152" y="9144"/>
                </a:lnTo>
                <a:lnTo>
                  <a:pt x="33528" y="36576"/>
                </a:lnTo>
                <a:lnTo>
                  <a:pt x="9144" y="77724"/>
                </a:lnTo>
                <a:lnTo>
                  <a:pt x="571" y="118021"/>
                </a:lnTo>
                <a:lnTo>
                  <a:pt x="0" y="132588"/>
                </a:lnTo>
                <a:lnTo>
                  <a:pt x="546" y="147815"/>
                </a:lnTo>
                <a:lnTo>
                  <a:pt x="7620" y="187452"/>
                </a:lnTo>
                <a:lnTo>
                  <a:pt x="28956" y="228600"/>
                </a:lnTo>
                <a:lnTo>
                  <a:pt x="65532" y="254508"/>
                </a:lnTo>
                <a:lnTo>
                  <a:pt x="103670" y="263080"/>
                </a:lnTo>
                <a:lnTo>
                  <a:pt x="118872" y="263652"/>
                </a:lnTo>
                <a:lnTo>
                  <a:pt x="132321" y="263067"/>
                </a:lnTo>
                <a:lnTo>
                  <a:pt x="170688" y="252984"/>
                </a:lnTo>
                <a:lnTo>
                  <a:pt x="207264" y="227076"/>
                </a:lnTo>
                <a:lnTo>
                  <a:pt x="208457" y="225552"/>
                </a:lnTo>
                <a:lnTo>
                  <a:pt x="214439" y="217932"/>
                </a:lnTo>
                <a:lnTo>
                  <a:pt x="232956" y="176784"/>
                </a:lnTo>
                <a:lnTo>
                  <a:pt x="236220" y="138684"/>
                </a:lnTo>
                <a:lnTo>
                  <a:pt x="235953" y="130708"/>
                </a:lnTo>
                <a:lnTo>
                  <a:pt x="227164" y="86131"/>
                </a:lnTo>
                <a:lnTo>
                  <a:pt x="224028" y="79248"/>
                </a:lnTo>
                <a:lnTo>
                  <a:pt x="221449" y="73533"/>
                </a:lnTo>
                <a:lnTo>
                  <a:pt x="197231" y="41821"/>
                </a:lnTo>
                <a:lnTo>
                  <a:pt x="192024" y="38100"/>
                </a:lnTo>
                <a:lnTo>
                  <a:pt x="256032" y="38100"/>
                </a:lnTo>
                <a:lnTo>
                  <a:pt x="262128" y="32004"/>
                </a:lnTo>
                <a:lnTo>
                  <a:pt x="262128" y="6096"/>
                </a:lnTo>
                <a:close/>
              </a:path>
              <a:path w="489585" h="264159">
                <a:moveTo>
                  <a:pt x="489191" y="7620"/>
                </a:moveTo>
                <a:lnTo>
                  <a:pt x="487667" y="6096"/>
                </a:lnTo>
                <a:lnTo>
                  <a:pt x="487667" y="4572"/>
                </a:lnTo>
                <a:lnTo>
                  <a:pt x="486143" y="3048"/>
                </a:lnTo>
                <a:lnTo>
                  <a:pt x="486143" y="1524"/>
                </a:lnTo>
                <a:lnTo>
                  <a:pt x="484619" y="1524"/>
                </a:lnTo>
                <a:lnTo>
                  <a:pt x="483095" y="0"/>
                </a:lnTo>
                <a:lnTo>
                  <a:pt x="284975" y="0"/>
                </a:lnTo>
                <a:lnTo>
                  <a:pt x="284975" y="1524"/>
                </a:lnTo>
                <a:lnTo>
                  <a:pt x="283451" y="1524"/>
                </a:lnTo>
                <a:lnTo>
                  <a:pt x="281927" y="3048"/>
                </a:lnTo>
                <a:lnTo>
                  <a:pt x="281927" y="4572"/>
                </a:lnTo>
                <a:lnTo>
                  <a:pt x="280403" y="6096"/>
                </a:lnTo>
                <a:lnTo>
                  <a:pt x="280403" y="13716"/>
                </a:lnTo>
                <a:lnTo>
                  <a:pt x="278879" y="16764"/>
                </a:lnTo>
                <a:lnTo>
                  <a:pt x="278879" y="25908"/>
                </a:lnTo>
                <a:lnTo>
                  <a:pt x="280403" y="30480"/>
                </a:lnTo>
                <a:lnTo>
                  <a:pt x="283451" y="36576"/>
                </a:lnTo>
                <a:lnTo>
                  <a:pt x="284975" y="38100"/>
                </a:lnTo>
                <a:lnTo>
                  <a:pt x="352031" y="38100"/>
                </a:lnTo>
                <a:lnTo>
                  <a:pt x="351802" y="44945"/>
                </a:lnTo>
                <a:lnTo>
                  <a:pt x="350748" y="58039"/>
                </a:lnTo>
                <a:lnTo>
                  <a:pt x="350507" y="64008"/>
                </a:lnTo>
                <a:lnTo>
                  <a:pt x="350278" y="70853"/>
                </a:lnTo>
                <a:lnTo>
                  <a:pt x="349224" y="83947"/>
                </a:lnTo>
                <a:lnTo>
                  <a:pt x="348983" y="89916"/>
                </a:lnTo>
                <a:lnTo>
                  <a:pt x="348983" y="112776"/>
                </a:lnTo>
                <a:lnTo>
                  <a:pt x="347459" y="120396"/>
                </a:lnTo>
                <a:lnTo>
                  <a:pt x="347459" y="132588"/>
                </a:lnTo>
                <a:lnTo>
                  <a:pt x="347726" y="145757"/>
                </a:lnTo>
                <a:lnTo>
                  <a:pt x="348411" y="157924"/>
                </a:lnTo>
                <a:lnTo>
                  <a:pt x="349389" y="169164"/>
                </a:lnTo>
                <a:lnTo>
                  <a:pt x="350507" y="179832"/>
                </a:lnTo>
                <a:lnTo>
                  <a:pt x="350799" y="189814"/>
                </a:lnTo>
                <a:lnTo>
                  <a:pt x="359651" y="228219"/>
                </a:lnTo>
                <a:lnTo>
                  <a:pt x="390131" y="260604"/>
                </a:lnTo>
                <a:lnTo>
                  <a:pt x="402323" y="263652"/>
                </a:lnTo>
                <a:lnTo>
                  <a:pt x="428231" y="263652"/>
                </a:lnTo>
                <a:lnTo>
                  <a:pt x="432803" y="262128"/>
                </a:lnTo>
                <a:lnTo>
                  <a:pt x="440423" y="262128"/>
                </a:lnTo>
                <a:lnTo>
                  <a:pt x="444995" y="260604"/>
                </a:lnTo>
                <a:lnTo>
                  <a:pt x="448043" y="260604"/>
                </a:lnTo>
                <a:lnTo>
                  <a:pt x="454139" y="257556"/>
                </a:lnTo>
                <a:lnTo>
                  <a:pt x="457187" y="257556"/>
                </a:lnTo>
                <a:lnTo>
                  <a:pt x="460235" y="254508"/>
                </a:lnTo>
                <a:lnTo>
                  <a:pt x="463283" y="248412"/>
                </a:lnTo>
                <a:lnTo>
                  <a:pt x="463283" y="225552"/>
                </a:lnTo>
                <a:lnTo>
                  <a:pt x="463283" y="224028"/>
                </a:lnTo>
                <a:lnTo>
                  <a:pt x="461759" y="222504"/>
                </a:lnTo>
                <a:lnTo>
                  <a:pt x="461759" y="220980"/>
                </a:lnTo>
                <a:lnTo>
                  <a:pt x="460235" y="220980"/>
                </a:lnTo>
                <a:lnTo>
                  <a:pt x="458711" y="219456"/>
                </a:lnTo>
                <a:lnTo>
                  <a:pt x="457187" y="219456"/>
                </a:lnTo>
                <a:lnTo>
                  <a:pt x="448043" y="222504"/>
                </a:lnTo>
                <a:lnTo>
                  <a:pt x="435851" y="225552"/>
                </a:lnTo>
                <a:lnTo>
                  <a:pt x="420611" y="225552"/>
                </a:lnTo>
                <a:lnTo>
                  <a:pt x="416039" y="224028"/>
                </a:lnTo>
                <a:lnTo>
                  <a:pt x="397941" y="188214"/>
                </a:lnTo>
                <a:lnTo>
                  <a:pt x="396240" y="169240"/>
                </a:lnTo>
                <a:lnTo>
                  <a:pt x="395109" y="157162"/>
                </a:lnTo>
                <a:lnTo>
                  <a:pt x="394131" y="144018"/>
                </a:lnTo>
                <a:lnTo>
                  <a:pt x="393446" y="129730"/>
                </a:lnTo>
                <a:lnTo>
                  <a:pt x="393293" y="120396"/>
                </a:lnTo>
                <a:lnTo>
                  <a:pt x="393230" y="112776"/>
                </a:lnTo>
                <a:lnTo>
                  <a:pt x="393420" y="104927"/>
                </a:lnTo>
                <a:lnTo>
                  <a:pt x="394474" y="85585"/>
                </a:lnTo>
                <a:lnTo>
                  <a:pt x="394944" y="65963"/>
                </a:lnTo>
                <a:lnTo>
                  <a:pt x="395998" y="46634"/>
                </a:lnTo>
                <a:lnTo>
                  <a:pt x="396227" y="38100"/>
                </a:lnTo>
                <a:lnTo>
                  <a:pt x="483095" y="38100"/>
                </a:lnTo>
                <a:lnTo>
                  <a:pt x="486143" y="36576"/>
                </a:lnTo>
                <a:lnTo>
                  <a:pt x="489191" y="30480"/>
                </a:lnTo>
                <a:lnTo>
                  <a:pt x="489191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8796" y="784859"/>
            <a:ext cx="481965" cy="364490"/>
          </a:xfrm>
          <a:custGeom>
            <a:avLst/>
            <a:gdLst/>
            <a:ahLst/>
            <a:cxnLst/>
            <a:rect l="l" t="t" r="r" b="b"/>
            <a:pathLst>
              <a:path w="481965" h="364490">
                <a:moveTo>
                  <a:pt x="211836" y="359664"/>
                </a:moveTo>
                <a:lnTo>
                  <a:pt x="211772" y="95821"/>
                </a:lnTo>
                <a:lnTo>
                  <a:pt x="205968" y="54279"/>
                </a:lnTo>
                <a:lnTo>
                  <a:pt x="199123" y="39624"/>
                </a:lnTo>
                <a:lnTo>
                  <a:pt x="198069" y="37655"/>
                </a:lnTo>
                <a:lnTo>
                  <a:pt x="166116" y="7620"/>
                </a:lnTo>
                <a:lnTo>
                  <a:pt x="124968" y="0"/>
                </a:lnTo>
                <a:lnTo>
                  <a:pt x="114681" y="596"/>
                </a:lnTo>
                <a:lnTo>
                  <a:pt x="73533" y="17221"/>
                </a:lnTo>
                <a:lnTo>
                  <a:pt x="42672" y="45720"/>
                </a:lnTo>
                <a:lnTo>
                  <a:pt x="42672" y="12192"/>
                </a:lnTo>
                <a:lnTo>
                  <a:pt x="41148" y="10668"/>
                </a:lnTo>
                <a:lnTo>
                  <a:pt x="41148" y="7620"/>
                </a:lnTo>
                <a:lnTo>
                  <a:pt x="39624" y="7620"/>
                </a:lnTo>
                <a:lnTo>
                  <a:pt x="38100" y="6096"/>
                </a:lnTo>
                <a:lnTo>
                  <a:pt x="36576" y="6096"/>
                </a:lnTo>
                <a:lnTo>
                  <a:pt x="35052" y="4572"/>
                </a:lnTo>
                <a:lnTo>
                  <a:pt x="9144" y="4572"/>
                </a:lnTo>
                <a:lnTo>
                  <a:pt x="6096" y="6096"/>
                </a:lnTo>
                <a:lnTo>
                  <a:pt x="4572" y="6096"/>
                </a:lnTo>
                <a:lnTo>
                  <a:pt x="3048" y="7620"/>
                </a:lnTo>
                <a:lnTo>
                  <a:pt x="1524" y="7620"/>
                </a:lnTo>
                <a:lnTo>
                  <a:pt x="1524" y="10668"/>
                </a:lnTo>
                <a:lnTo>
                  <a:pt x="0" y="12192"/>
                </a:lnTo>
                <a:lnTo>
                  <a:pt x="0" y="259080"/>
                </a:lnTo>
                <a:lnTo>
                  <a:pt x="1524" y="260604"/>
                </a:lnTo>
                <a:lnTo>
                  <a:pt x="1524" y="262128"/>
                </a:lnTo>
                <a:lnTo>
                  <a:pt x="4572" y="265176"/>
                </a:lnTo>
                <a:lnTo>
                  <a:pt x="9144" y="265176"/>
                </a:lnTo>
                <a:lnTo>
                  <a:pt x="12192" y="266700"/>
                </a:lnTo>
                <a:lnTo>
                  <a:pt x="35052" y="266700"/>
                </a:lnTo>
                <a:lnTo>
                  <a:pt x="38100" y="265176"/>
                </a:lnTo>
                <a:lnTo>
                  <a:pt x="41148" y="265176"/>
                </a:lnTo>
                <a:lnTo>
                  <a:pt x="42672" y="263652"/>
                </a:lnTo>
                <a:lnTo>
                  <a:pt x="44196" y="263652"/>
                </a:lnTo>
                <a:lnTo>
                  <a:pt x="45720" y="262128"/>
                </a:lnTo>
                <a:lnTo>
                  <a:pt x="45720" y="86868"/>
                </a:lnTo>
                <a:lnTo>
                  <a:pt x="55499" y="76034"/>
                </a:lnTo>
                <a:lnTo>
                  <a:pt x="90309" y="46697"/>
                </a:lnTo>
                <a:lnTo>
                  <a:pt x="115824" y="39624"/>
                </a:lnTo>
                <a:lnTo>
                  <a:pt x="123444" y="39624"/>
                </a:lnTo>
                <a:lnTo>
                  <a:pt x="153924" y="59436"/>
                </a:lnTo>
                <a:lnTo>
                  <a:pt x="158496" y="65532"/>
                </a:lnTo>
                <a:lnTo>
                  <a:pt x="161544" y="71628"/>
                </a:lnTo>
                <a:lnTo>
                  <a:pt x="163068" y="80772"/>
                </a:lnTo>
                <a:lnTo>
                  <a:pt x="164820" y="87947"/>
                </a:lnTo>
                <a:lnTo>
                  <a:pt x="165735" y="95821"/>
                </a:lnTo>
                <a:lnTo>
                  <a:pt x="166065" y="104571"/>
                </a:lnTo>
                <a:lnTo>
                  <a:pt x="166116" y="356616"/>
                </a:lnTo>
                <a:lnTo>
                  <a:pt x="167640" y="358140"/>
                </a:lnTo>
                <a:lnTo>
                  <a:pt x="167640" y="359664"/>
                </a:lnTo>
                <a:lnTo>
                  <a:pt x="170688" y="362712"/>
                </a:lnTo>
                <a:lnTo>
                  <a:pt x="175260" y="362712"/>
                </a:lnTo>
                <a:lnTo>
                  <a:pt x="178308" y="364236"/>
                </a:lnTo>
                <a:lnTo>
                  <a:pt x="201168" y="364236"/>
                </a:lnTo>
                <a:lnTo>
                  <a:pt x="204216" y="362712"/>
                </a:lnTo>
                <a:lnTo>
                  <a:pt x="207264" y="362712"/>
                </a:lnTo>
                <a:lnTo>
                  <a:pt x="208788" y="361188"/>
                </a:lnTo>
                <a:lnTo>
                  <a:pt x="210312" y="361188"/>
                </a:lnTo>
                <a:lnTo>
                  <a:pt x="211836" y="359664"/>
                </a:lnTo>
                <a:close/>
              </a:path>
              <a:path w="481965" h="364490">
                <a:moveTo>
                  <a:pt x="481571" y="10668"/>
                </a:moveTo>
                <a:lnTo>
                  <a:pt x="480047" y="9144"/>
                </a:lnTo>
                <a:lnTo>
                  <a:pt x="480047" y="7620"/>
                </a:lnTo>
                <a:lnTo>
                  <a:pt x="478523" y="7620"/>
                </a:lnTo>
                <a:lnTo>
                  <a:pt x="476999" y="6096"/>
                </a:lnTo>
                <a:lnTo>
                  <a:pt x="473951" y="6096"/>
                </a:lnTo>
                <a:lnTo>
                  <a:pt x="472427" y="4572"/>
                </a:lnTo>
                <a:lnTo>
                  <a:pt x="443471" y="4572"/>
                </a:lnTo>
                <a:lnTo>
                  <a:pt x="441947" y="6096"/>
                </a:lnTo>
                <a:lnTo>
                  <a:pt x="438899" y="6096"/>
                </a:lnTo>
                <a:lnTo>
                  <a:pt x="437375" y="7620"/>
                </a:lnTo>
                <a:lnTo>
                  <a:pt x="435851" y="7620"/>
                </a:lnTo>
                <a:lnTo>
                  <a:pt x="435851" y="9144"/>
                </a:lnTo>
                <a:lnTo>
                  <a:pt x="434327" y="10668"/>
                </a:lnTo>
                <a:lnTo>
                  <a:pt x="434289" y="15240"/>
                </a:lnTo>
                <a:lnTo>
                  <a:pt x="434047" y="23418"/>
                </a:lnTo>
                <a:lnTo>
                  <a:pt x="427431" y="69850"/>
                </a:lnTo>
                <a:lnTo>
                  <a:pt x="417563" y="108204"/>
                </a:lnTo>
                <a:lnTo>
                  <a:pt x="413613" y="121920"/>
                </a:lnTo>
                <a:lnTo>
                  <a:pt x="397751" y="163068"/>
                </a:lnTo>
                <a:lnTo>
                  <a:pt x="378688" y="203581"/>
                </a:lnTo>
                <a:lnTo>
                  <a:pt x="371843" y="216408"/>
                </a:lnTo>
                <a:lnTo>
                  <a:pt x="370319" y="220980"/>
                </a:lnTo>
                <a:lnTo>
                  <a:pt x="370319" y="216408"/>
                </a:lnTo>
                <a:lnTo>
                  <a:pt x="303263" y="13716"/>
                </a:lnTo>
                <a:lnTo>
                  <a:pt x="303263" y="10668"/>
                </a:lnTo>
                <a:lnTo>
                  <a:pt x="300215" y="7620"/>
                </a:lnTo>
                <a:lnTo>
                  <a:pt x="297167" y="6096"/>
                </a:lnTo>
                <a:lnTo>
                  <a:pt x="295643" y="6096"/>
                </a:lnTo>
                <a:lnTo>
                  <a:pt x="292595" y="4572"/>
                </a:lnTo>
                <a:lnTo>
                  <a:pt x="263639" y="4572"/>
                </a:lnTo>
                <a:lnTo>
                  <a:pt x="260591" y="6096"/>
                </a:lnTo>
                <a:lnTo>
                  <a:pt x="257543" y="6096"/>
                </a:lnTo>
                <a:lnTo>
                  <a:pt x="256019" y="7620"/>
                </a:lnTo>
                <a:lnTo>
                  <a:pt x="256019" y="9144"/>
                </a:lnTo>
                <a:lnTo>
                  <a:pt x="254495" y="9144"/>
                </a:lnTo>
                <a:lnTo>
                  <a:pt x="254495" y="15240"/>
                </a:lnTo>
                <a:lnTo>
                  <a:pt x="256019" y="18288"/>
                </a:lnTo>
                <a:lnTo>
                  <a:pt x="256019" y="21336"/>
                </a:lnTo>
                <a:lnTo>
                  <a:pt x="257543" y="24384"/>
                </a:lnTo>
                <a:lnTo>
                  <a:pt x="338315" y="257556"/>
                </a:lnTo>
                <a:lnTo>
                  <a:pt x="338315" y="259080"/>
                </a:lnTo>
                <a:lnTo>
                  <a:pt x="339839" y="260604"/>
                </a:lnTo>
                <a:lnTo>
                  <a:pt x="339839" y="262128"/>
                </a:lnTo>
                <a:lnTo>
                  <a:pt x="341363" y="262128"/>
                </a:lnTo>
                <a:lnTo>
                  <a:pt x="342887" y="263652"/>
                </a:lnTo>
                <a:lnTo>
                  <a:pt x="345935" y="265176"/>
                </a:lnTo>
                <a:lnTo>
                  <a:pt x="350507" y="265176"/>
                </a:lnTo>
                <a:lnTo>
                  <a:pt x="353555" y="266700"/>
                </a:lnTo>
                <a:lnTo>
                  <a:pt x="380987" y="266700"/>
                </a:lnTo>
                <a:lnTo>
                  <a:pt x="384035" y="265176"/>
                </a:lnTo>
                <a:lnTo>
                  <a:pt x="385559" y="265176"/>
                </a:lnTo>
                <a:lnTo>
                  <a:pt x="388607" y="263652"/>
                </a:lnTo>
                <a:lnTo>
                  <a:pt x="390131" y="263652"/>
                </a:lnTo>
                <a:lnTo>
                  <a:pt x="391655" y="260604"/>
                </a:lnTo>
                <a:lnTo>
                  <a:pt x="393179" y="259080"/>
                </a:lnTo>
                <a:lnTo>
                  <a:pt x="396227" y="254508"/>
                </a:lnTo>
                <a:lnTo>
                  <a:pt x="400799" y="246888"/>
                </a:lnTo>
                <a:lnTo>
                  <a:pt x="405396" y="240347"/>
                </a:lnTo>
                <a:lnTo>
                  <a:pt x="410133" y="232219"/>
                </a:lnTo>
                <a:lnTo>
                  <a:pt x="415163" y="222681"/>
                </a:lnTo>
                <a:lnTo>
                  <a:pt x="416013" y="220980"/>
                </a:lnTo>
                <a:lnTo>
                  <a:pt x="420611" y="211836"/>
                </a:lnTo>
                <a:lnTo>
                  <a:pt x="425424" y="201295"/>
                </a:lnTo>
                <a:lnTo>
                  <a:pt x="430517" y="190309"/>
                </a:lnTo>
                <a:lnTo>
                  <a:pt x="435622" y="179057"/>
                </a:lnTo>
                <a:lnTo>
                  <a:pt x="440423" y="167640"/>
                </a:lnTo>
                <a:lnTo>
                  <a:pt x="445643" y="156451"/>
                </a:lnTo>
                <a:lnTo>
                  <a:pt x="450138" y="145542"/>
                </a:lnTo>
                <a:lnTo>
                  <a:pt x="454355" y="134645"/>
                </a:lnTo>
                <a:lnTo>
                  <a:pt x="458711" y="123444"/>
                </a:lnTo>
                <a:lnTo>
                  <a:pt x="462127" y="112306"/>
                </a:lnTo>
                <a:lnTo>
                  <a:pt x="473176" y="72275"/>
                </a:lnTo>
                <a:lnTo>
                  <a:pt x="478523" y="44196"/>
                </a:lnTo>
                <a:lnTo>
                  <a:pt x="480288" y="36220"/>
                </a:lnTo>
                <a:lnTo>
                  <a:pt x="481190" y="28384"/>
                </a:lnTo>
                <a:lnTo>
                  <a:pt x="481507" y="21336"/>
                </a:lnTo>
                <a:lnTo>
                  <a:pt x="481571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8876" y="691895"/>
            <a:ext cx="218440" cy="363220"/>
          </a:xfrm>
          <a:custGeom>
            <a:avLst/>
            <a:gdLst/>
            <a:ahLst/>
            <a:cxnLst/>
            <a:rect l="l" t="t" r="r" b="b"/>
            <a:pathLst>
              <a:path w="218440" h="363219">
                <a:moveTo>
                  <a:pt x="195136" y="323088"/>
                </a:moveTo>
                <a:lnTo>
                  <a:pt x="99060" y="323088"/>
                </a:lnTo>
                <a:lnTo>
                  <a:pt x="106799" y="322802"/>
                </a:lnTo>
                <a:lnTo>
                  <a:pt x="114109" y="321945"/>
                </a:lnTo>
                <a:lnTo>
                  <a:pt x="121134" y="320516"/>
                </a:lnTo>
                <a:lnTo>
                  <a:pt x="128016" y="318516"/>
                </a:lnTo>
                <a:lnTo>
                  <a:pt x="135636" y="316992"/>
                </a:lnTo>
                <a:lnTo>
                  <a:pt x="163068" y="289560"/>
                </a:lnTo>
                <a:lnTo>
                  <a:pt x="169164" y="263652"/>
                </a:lnTo>
                <a:lnTo>
                  <a:pt x="168616" y="256817"/>
                </a:lnTo>
                <a:lnTo>
                  <a:pt x="148685" y="224028"/>
                </a:lnTo>
                <a:lnTo>
                  <a:pt x="137493" y="215788"/>
                </a:lnTo>
                <a:lnTo>
                  <a:pt x="131445" y="211836"/>
                </a:lnTo>
                <a:lnTo>
                  <a:pt x="124825" y="207883"/>
                </a:lnTo>
                <a:lnTo>
                  <a:pt x="117348" y="204216"/>
                </a:lnTo>
                <a:lnTo>
                  <a:pt x="110466" y="201668"/>
                </a:lnTo>
                <a:lnTo>
                  <a:pt x="103441" y="198691"/>
                </a:lnTo>
                <a:lnTo>
                  <a:pt x="66317" y="179808"/>
                </a:lnTo>
                <a:lnTo>
                  <a:pt x="59436" y="175260"/>
                </a:lnTo>
                <a:lnTo>
                  <a:pt x="52601" y="171307"/>
                </a:lnTo>
                <a:lnTo>
                  <a:pt x="23240" y="143637"/>
                </a:lnTo>
                <a:lnTo>
                  <a:pt x="9453" y="102965"/>
                </a:lnTo>
                <a:lnTo>
                  <a:pt x="9143" y="92964"/>
                </a:lnTo>
                <a:lnTo>
                  <a:pt x="9477" y="81843"/>
                </a:lnTo>
                <a:lnTo>
                  <a:pt x="20764" y="44743"/>
                </a:lnTo>
                <a:lnTo>
                  <a:pt x="54673" y="14097"/>
                </a:lnTo>
                <a:lnTo>
                  <a:pt x="93916" y="1333"/>
                </a:lnTo>
                <a:lnTo>
                  <a:pt x="115824" y="0"/>
                </a:lnTo>
                <a:lnTo>
                  <a:pt x="131064" y="0"/>
                </a:lnTo>
                <a:lnTo>
                  <a:pt x="140208" y="1524"/>
                </a:lnTo>
                <a:lnTo>
                  <a:pt x="155448" y="4572"/>
                </a:lnTo>
                <a:lnTo>
                  <a:pt x="161544" y="7620"/>
                </a:lnTo>
                <a:lnTo>
                  <a:pt x="169164" y="9144"/>
                </a:lnTo>
                <a:lnTo>
                  <a:pt x="181356" y="15240"/>
                </a:lnTo>
                <a:lnTo>
                  <a:pt x="185928" y="18288"/>
                </a:lnTo>
                <a:lnTo>
                  <a:pt x="190500" y="19812"/>
                </a:lnTo>
                <a:lnTo>
                  <a:pt x="195072" y="24384"/>
                </a:lnTo>
                <a:lnTo>
                  <a:pt x="195072" y="27432"/>
                </a:lnTo>
                <a:lnTo>
                  <a:pt x="196596" y="28956"/>
                </a:lnTo>
                <a:lnTo>
                  <a:pt x="196596" y="38100"/>
                </a:lnTo>
                <a:lnTo>
                  <a:pt x="198120" y="39624"/>
                </a:lnTo>
                <a:lnTo>
                  <a:pt x="114300" y="39624"/>
                </a:lnTo>
                <a:lnTo>
                  <a:pt x="106822" y="39909"/>
                </a:lnTo>
                <a:lnTo>
                  <a:pt x="100203" y="40767"/>
                </a:lnTo>
                <a:lnTo>
                  <a:pt x="94154" y="42195"/>
                </a:lnTo>
                <a:lnTo>
                  <a:pt x="88392" y="44196"/>
                </a:lnTo>
                <a:lnTo>
                  <a:pt x="80772" y="45720"/>
                </a:lnTo>
                <a:lnTo>
                  <a:pt x="74676" y="50292"/>
                </a:lnTo>
                <a:lnTo>
                  <a:pt x="70104" y="53340"/>
                </a:lnTo>
                <a:lnTo>
                  <a:pt x="65532" y="57912"/>
                </a:lnTo>
                <a:lnTo>
                  <a:pt x="60960" y="64008"/>
                </a:lnTo>
                <a:lnTo>
                  <a:pt x="59436" y="68580"/>
                </a:lnTo>
                <a:lnTo>
                  <a:pt x="56388" y="74676"/>
                </a:lnTo>
                <a:lnTo>
                  <a:pt x="56388" y="97536"/>
                </a:lnTo>
                <a:lnTo>
                  <a:pt x="57912" y="106680"/>
                </a:lnTo>
                <a:lnTo>
                  <a:pt x="62484" y="112776"/>
                </a:lnTo>
                <a:lnTo>
                  <a:pt x="66198" y="118229"/>
                </a:lnTo>
                <a:lnTo>
                  <a:pt x="99845" y="144160"/>
                </a:lnTo>
                <a:lnTo>
                  <a:pt x="113776" y="150614"/>
                </a:lnTo>
                <a:lnTo>
                  <a:pt x="121158" y="154114"/>
                </a:lnTo>
                <a:lnTo>
                  <a:pt x="135636" y="161544"/>
                </a:lnTo>
                <a:lnTo>
                  <a:pt x="143613" y="164996"/>
                </a:lnTo>
                <a:lnTo>
                  <a:pt x="151447" y="168592"/>
                </a:lnTo>
                <a:lnTo>
                  <a:pt x="158996" y="172473"/>
                </a:lnTo>
                <a:lnTo>
                  <a:pt x="166116" y="176784"/>
                </a:lnTo>
                <a:lnTo>
                  <a:pt x="172950" y="180498"/>
                </a:lnTo>
                <a:lnTo>
                  <a:pt x="202311" y="207645"/>
                </a:lnTo>
                <a:lnTo>
                  <a:pt x="217384" y="249078"/>
                </a:lnTo>
                <a:lnTo>
                  <a:pt x="217932" y="259080"/>
                </a:lnTo>
                <a:lnTo>
                  <a:pt x="217360" y="271129"/>
                </a:lnTo>
                <a:lnTo>
                  <a:pt x="203668" y="312134"/>
                </a:lnTo>
                <a:lnTo>
                  <a:pt x="197462" y="320516"/>
                </a:lnTo>
                <a:lnTo>
                  <a:pt x="195136" y="323088"/>
                </a:lnTo>
                <a:close/>
              </a:path>
              <a:path w="218440" h="363219">
                <a:moveTo>
                  <a:pt x="192024" y="64008"/>
                </a:moveTo>
                <a:lnTo>
                  <a:pt x="187452" y="64008"/>
                </a:lnTo>
                <a:lnTo>
                  <a:pt x="184404" y="62484"/>
                </a:lnTo>
                <a:lnTo>
                  <a:pt x="179832" y="60960"/>
                </a:lnTo>
                <a:lnTo>
                  <a:pt x="176784" y="57912"/>
                </a:lnTo>
                <a:lnTo>
                  <a:pt x="158496" y="48768"/>
                </a:lnTo>
                <a:lnTo>
                  <a:pt x="150876" y="45720"/>
                </a:lnTo>
                <a:lnTo>
                  <a:pt x="143256" y="44196"/>
                </a:lnTo>
                <a:lnTo>
                  <a:pt x="136374" y="42195"/>
                </a:lnTo>
                <a:lnTo>
                  <a:pt x="129349" y="40767"/>
                </a:lnTo>
                <a:lnTo>
                  <a:pt x="122039" y="39909"/>
                </a:lnTo>
                <a:lnTo>
                  <a:pt x="114300" y="39624"/>
                </a:lnTo>
                <a:lnTo>
                  <a:pt x="198120" y="39624"/>
                </a:lnTo>
                <a:lnTo>
                  <a:pt x="198120" y="47244"/>
                </a:lnTo>
                <a:lnTo>
                  <a:pt x="196596" y="50292"/>
                </a:lnTo>
                <a:lnTo>
                  <a:pt x="196596" y="57912"/>
                </a:lnTo>
                <a:lnTo>
                  <a:pt x="195072" y="59436"/>
                </a:lnTo>
                <a:lnTo>
                  <a:pt x="195072" y="62484"/>
                </a:lnTo>
                <a:lnTo>
                  <a:pt x="193548" y="62484"/>
                </a:lnTo>
                <a:lnTo>
                  <a:pt x="192024" y="64008"/>
                </a:lnTo>
                <a:close/>
              </a:path>
              <a:path w="218440" h="363219">
                <a:moveTo>
                  <a:pt x="97536" y="362712"/>
                </a:moveTo>
                <a:lnTo>
                  <a:pt x="56292" y="358282"/>
                </a:lnTo>
                <a:lnTo>
                  <a:pt x="42576" y="354949"/>
                </a:lnTo>
                <a:lnTo>
                  <a:pt x="36576" y="353568"/>
                </a:lnTo>
                <a:lnTo>
                  <a:pt x="21336" y="347472"/>
                </a:lnTo>
                <a:lnTo>
                  <a:pt x="16764" y="344424"/>
                </a:lnTo>
                <a:lnTo>
                  <a:pt x="10668" y="341376"/>
                </a:lnTo>
                <a:lnTo>
                  <a:pt x="6095" y="336804"/>
                </a:lnTo>
                <a:lnTo>
                  <a:pt x="3048" y="335280"/>
                </a:lnTo>
                <a:lnTo>
                  <a:pt x="1524" y="332232"/>
                </a:lnTo>
                <a:lnTo>
                  <a:pt x="1524" y="329184"/>
                </a:lnTo>
                <a:lnTo>
                  <a:pt x="0" y="324612"/>
                </a:lnTo>
                <a:lnTo>
                  <a:pt x="0" y="301752"/>
                </a:lnTo>
                <a:lnTo>
                  <a:pt x="1524" y="300228"/>
                </a:lnTo>
                <a:lnTo>
                  <a:pt x="1524" y="297180"/>
                </a:lnTo>
                <a:lnTo>
                  <a:pt x="3048" y="295656"/>
                </a:lnTo>
                <a:lnTo>
                  <a:pt x="4572" y="295656"/>
                </a:lnTo>
                <a:lnTo>
                  <a:pt x="6095" y="294132"/>
                </a:lnTo>
                <a:lnTo>
                  <a:pt x="10668" y="294132"/>
                </a:lnTo>
                <a:lnTo>
                  <a:pt x="13716" y="295656"/>
                </a:lnTo>
                <a:lnTo>
                  <a:pt x="22860" y="301752"/>
                </a:lnTo>
                <a:lnTo>
                  <a:pt x="28955" y="304800"/>
                </a:lnTo>
                <a:lnTo>
                  <a:pt x="36576" y="307848"/>
                </a:lnTo>
                <a:lnTo>
                  <a:pt x="42576" y="311015"/>
                </a:lnTo>
                <a:lnTo>
                  <a:pt x="49148" y="313753"/>
                </a:lnTo>
                <a:lnTo>
                  <a:pt x="89082" y="322802"/>
                </a:lnTo>
                <a:lnTo>
                  <a:pt x="99060" y="323088"/>
                </a:lnTo>
                <a:lnTo>
                  <a:pt x="195136" y="323088"/>
                </a:lnTo>
                <a:lnTo>
                  <a:pt x="190571" y="328136"/>
                </a:lnTo>
                <a:lnTo>
                  <a:pt x="155019" y="352639"/>
                </a:lnTo>
                <a:lnTo>
                  <a:pt x="109847" y="362402"/>
                </a:lnTo>
                <a:lnTo>
                  <a:pt x="97536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2642" y="691895"/>
            <a:ext cx="583565" cy="410209"/>
          </a:xfrm>
          <a:custGeom>
            <a:avLst/>
            <a:gdLst/>
            <a:ahLst/>
            <a:cxnLst/>
            <a:rect l="l" t="t" r="r" b="b"/>
            <a:pathLst>
              <a:path w="583565" h="410209">
                <a:moveTo>
                  <a:pt x="359549" y="376428"/>
                </a:moveTo>
                <a:lnTo>
                  <a:pt x="356501" y="370332"/>
                </a:lnTo>
                <a:lnTo>
                  <a:pt x="353453" y="367284"/>
                </a:lnTo>
                <a:lnTo>
                  <a:pt x="347357" y="364236"/>
                </a:lnTo>
                <a:lnTo>
                  <a:pt x="342785" y="362712"/>
                </a:lnTo>
                <a:lnTo>
                  <a:pt x="338213" y="359664"/>
                </a:lnTo>
                <a:lnTo>
                  <a:pt x="332117" y="356616"/>
                </a:lnTo>
                <a:lnTo>
                  <a:pt x="326351" y="354050"/>
                </a:lnTo>
                <a:lnTo>
                  <a:pt x="320306" y="350901"/>
                </a:lnTo>
                <a:lnTo>
                  <a:pt x="281127" y="325970"/>
                </a:lnTo>
                <a:lnTo>
                  <a:pt x="275234" y="321564"/>
                </a:lnTo>
                <a:lnTo>
                  <a:pt x="271157" y="318516"/>
                </a:lnTo>
                <a:lnTo>
                  <a:pt x="295249" y="283070"/>
                </a:lnTo>
                <a:lnTo>
                  <a:pt x="304685" y="257556"/>
                </a:lnTo>
                <a:lnTo>
                  <a:pt x="307822" y="248399"/>
                </a:lnTo>
                <a:lnTo>
                  <a:pt x="314706" y="209169"/>
                </a:lnTo>
                <a:lnTo>
                  <a:pt x="315353" y="176784"/>
                </a:lnTo>
                <a:lnTo>
                  <a:pt x="314782" y="155879"/>
                </a:lnTo>
                <a:lnTo>
                  <a:pt x="306209" y="100584"/>
                </a:lnTo>
                <a:lnTo>
                  <a:pt x="286054" y="57721"/>
                </a:lnTo>
                <a:lnTo>
                  <a:pt x="271132" y="39624"/>
                </a:lnTo>
                <a:lnTo>
                  <a:pt x="266623" y="35128"/>
                </a:lnTo>
                <a:lnTo>
                  <a:pt x="266522" y="176784"/>
                </a:lnTo>
                <a:lnTo>
                  <a:pt x="266407" y="187960"/>
                </a:lnTo>
                <a:lnTo>
                  <a:pt x="262013" y="234696"/>
                </a:lnTo>
                <a:lnTo>
                  <a:pt x="243725" y="278892"/>
                </a:lnTo>
                <a:lnTo>
                  <a:pt x="210197" y="310896"/>
                </a:lnTo>
                <a:lnTo>
                  <a:pt x="172681" y="320979"/>
                </a:lnTo>
                <a:lnTo>
                  <a:pt x="158381" y="321564"/>
                </a:lnTo>
                <a:lnTo>
                  <a:pt x="143205" y="320979"/>
                </a:lnTo>
                <a:lnTo>
                  <a:pt x="96824" y="305523"/>
                </a:lnTo>
                <a:lnTo>
                  <a:pt x="67627" y="271589"/>
                </a:lnTo>
                <a:lnTo>
                  <a:pt x="54025" y="223126"/>
                </a:lnTo>
                <a:lnTo>
                  <a:pt x="50279" y="182880"/>
                </a:lnTo>
                <a:lnTo>
                  <a:pt x="50279" y="176784"/>
                </a:lnTo>
                <a:lnTo>
                  <a:pt x="56273" y="126492"/>
                </a:lnTo>
                <a:lnTo>
                  <a:pt x="74561" y="80772"/>
                </a:lnTo>
                <a:lnTo>
                  <a:pt x="108089" y="50292"/>
                </a:lnTo>
                <a:lnTo>
                  <a:pt x="145376" y="40436"/>
                </a:lnTo>
                <a:lnTo>
                  <a:pt x="159905" y="39624"/>
                </a:lnTo>
                <a:lnTo>
                  <a:pt x="174205" y="40220"/>
                </a:lnTo>
                <a:lnTo>
                  <a:pt x="211721" y="50292"/>
                </a:lnTo>
                <a:lnTo>
                  <a:pt x="243725" y="79248"/>
                </a:lnTo>
                <a:lnTo>
                  <a:pt x="262013" y="124968"/>
                </a:lnTo>
                <a:lnTo>
                  <a:pt x="266293" y="165265"/>
                </a:lnTo>
                <a:lnTo>
                  <a:pt x="266522" y="176784"/>
                </a:lnTo>
                <a:lnTo>
                  <a:pt x="266522" y="35052"/>
                </a:lnTo>
                <a:lnTo>
                  <a:pt x="228485" y="12192"/>
                </a:lnTo>
                <a:lnTo>
                  <a:pt x="180047" y="838"/>
                </a:lnTo>
                <a:lnTo>
                  <a:pt x="161429" y="0"/>
                </a:lnTo>
                <a:lnTo>
                  <a:pt x="142328" y="863"/>
                </a:lnTo>
                <a:lnTo>
                  <a:pt x="91325" y="13716"/>
                </a:lnTo>
                <a:lnTo>
                  <a:pt x="51892" y="38582"/>
                </a:lnTo>
                <a:lnTo>
                  <a:pt x="22936" y="76390"/>
                </a:lnTo>
                <a:lnTo>
                  <a:pt x="6324" y="124968"/>
                </a:lnTo>
                <a:lnTo>
                  <a:pt x="685" y="162648"/>
                </a:lnTo>
                <a:lnTo>
                  <a:pt x="0" y="179832"/>
                </a:lnTo>
                <a:lnTo>
                  <a:pt x="12" y="187960"/>
                </a:lnTo>
                <a:lnTo>
                  <a:pt x="5029" y="242887"/>
                </a:lnTo>
                <a:lnTo>
                  <a:pt x="21793" y="291655"/>
                </a:lnTo>
                <a:lnTo>
                  <a:pt x="47929" y="327596"/>
                </a:lnTo>
                <a:lnTo>
                  <a:pt x="85229" y="350520"/>
                </a:lnTo>
                <a:lnTo>
                  <a:pt x="135585" y="361886"/>
                </a:lnTo>
                <a:lnTo>
                  <a:pt x="155333" y="362712"/>
                </a:lnTo>
                <a:lnTo>
                  <a:pt x="167855" y="362407"/>
                </a:lnTo>
                <a:lnTo>
                  <a:pt x="212305" y="353187"/>
                </a:lnTo>
                <a:lnTo>
                  <a:pt x="236105" y="342900"/>
                </a:lnTo>
                <a:lnTo>
                  <a:pt x="244360" y="350647"/>
                </a:lnTo>
                <a:lnTo>
                  <a:pt x="288493" y="382905"/>
                </a:lnTo>
                <a:lnTo>
                  <a:pt x="304685" y="391668"/>
                </a:lnTo>
                <a:lnTo>
                  <a:pt x="312420" y="395960"/>
                </a:lnTo>
                <a:lnTo>
                  <a:pt x="319735" y="399669"/>
                </a:lnTo>
                <a:lnTo>
                  <a:pt x="326758" y="402818"/>
                </a:lnTo>
                <a:lnTo>
                  <a:pt x="333641" y="405384"/>
                </a:lnTo>
                <a:lnTo>
                  <a:pt x="341261" y="408432"/>
                </a:lnTo>
                <a:lnTo>
                  <a:pt x="347357" y="409956"/>
                </a:lnTo>
                <a:lnTo>
                  <a:pt x="353453" y="409956"/>
                </a:lnTo>
                <a:lnTo>
                  <a:pt x="358025" y="405384"/>
                </a:lnTo>
                <a:lnTo>
                  <a:pt x="358025" y="403860"/>
                </a:lnTo>
                <a:lnTo>
                  <a:pt x="359549" y="402336"/>
                </a:lnTo>
                <a:lnTo>
                  <a:pt x="359549" y="376428"/>
                </a:lnTo>
                <a:close/>
              </a:path>
              <a:path w="583565" h="410209">
                <a:moveTo>
                  <a:pt x="583565" y="327660"/>
                </a:moveTo>
                <a:lnTo>
                  <a:pt x="582041" y="326136"/>
                </a:lnTo>
                <a:lnTo>
                  <a:pt x="582041" y="323088"/>
                </a:lnTo>
                <a:lnTo>
                  <a:pt x="580517" y="321564"/>
                </a:lnTo>
                <a:lnTo>
                  <a:pt x="580517" y="320040"/>
                </a:lnTo>
                <a:lnTo>
                  <a:pt x="578993" y="318516"/>
                </a:lnTo>
                <a:lnTo>
                  <a:pt x="577469" y="318516"/>
                </a:lnTo>
                <a:lnTo>
                  <a:pt x="577469" y="316992"/>
                </a:lnTo>
                <a:lnTo>
                  <a:pt x="447929" y="316992"/>
                </a:lnTo>
                <a:lnTo>
                  <a:pt x="447929" y="9144"/>
                </a:lnTo>
                <a:lnTo>
                  <a:pt x="444881" y="6096"/>
                </a:lnTo>
                <a:lnTo>
                  <a:pt x="443357" y="6096"/>
                </a:lnTo>
                <a:lnTo>
                  <a:pt x="440309" y="4572"/>
                </a:lnTo>
                <a:lnTo>
                  <a:pt x="438785" y="4572"/>
                </a:lnTo>
                <a:lnTo>
                  <a:pt x="435737" y="3048"/>
                </a:lnTo>
                <a:lnTo>
                  <a:pt x="412877" y="3048"/>
                </a:lnTo>
                <a:lnTo>
                  <a:pt x="409829" y="4572"/>
                </a:lnTo>
                <a:lnTo>
                  <a:pt x="406781" y="4572"/>
                </a:lnTo>
                <a:lnTo>
                  <a:pt x="405257" y="6096"/>
                </a:lnTo>
                <a:lnTo>
                  <a:pt x="403733" y="6096"/>
                </a:lnTo>
                <a:lnTo>
                  <a:pt x="400685" y="9144"/>
                </a:lnTo>
                <a:lnTo>
                  <a:pt x="400685" y="345948"/>
                </a:lnTo>
                <a:lnTo>
                  <a:pt x="402209" y="350520"/>
                </a:lnTo>
                <a:lnTo>
                  <a:pt x="406781" y="353568"/>
                </a:lnTo>
                <a:lnTo>
                  <a:pt x="409829" y="356616"/>
                </a:lnTo>
                <a:lnTo>
                  <a:pt x="414401" y="358140"/>
                </a:lnTo>
                <a:lnTo>
                  <a:pt x="577469" y="358140"/>
                </a:lnTo>
                <a:lnTo>
                  <a:pt x="577469" y="356616"/>
                </a:lnTo>
                <a:lnTo>
                  <a:pt x="578993" y="356616"/>
                </a:lnTo>
                <a:lnTo>
                  <a:pt x="580517" y="355092"/>
                </a:lnTo>
                <a:lnTo>
                  <a:pt x="580517" y="353568"/>
                </a:lnTo>
                <a:lnTo>
                  <a:pt x="582041" y="352044"/>
                </a:lnTo>
                <a:lnTo>
                  <a:pt x="582041" y="348996"/>
                </a:lnTo>
                <a:lnTo>
                  <a:pt x="583565" y="347472"/>
                </a:lnTo>
                <a:lnTo>
                  <a:pt x="583565" y="327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263" y="1429512"/>
            <a:ext cx="80772" cy="822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7735" y="1365504"/>
            <a:ext cx="976883" cy="278891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791955" y="1376171"/>
            <a:ext cx="593090" cy="268605"/>
          </a:xfrm>
          <a:custGeom>
            <a:avLst/>
            <a:gdLst/>
            <a:ahLst/>
            <a:cxnLst/>
            <a:rect l="l" t="t" r="r" b="b"/>
            <a:pathLst>
              <a:path w="593089" h="268605">
                <a:moveTo>
                  <a:pt x="152400" y="201168"/>
                </a:moveTo>
                <a:lnTo>
                  <a:pt x="150876" y="199644"/>
                </a:lnTo>
                <a:lnTo>
                  <a:pt x="150876" y="196596"/>
                </a:lnTo>
                <a:lnTo>
                  <a:pt x="147828" y="192024"/>
                </a:lnTo>
                <a:lnTo>
                  <a:pt x="90385" y="105156"/>
                </a:lnTo>
                <a:lnTo>
                  <a:pt x="85344" y="97536"/>
                </a:lnTo>
                <a:lnTo>
                  <a:pt x="86512" y="96012"/>
                </a:lnTo>
                <a:lnTo>
                  <a:pt x="143256" y="21336"/>
                </a:lnTo>
                <a:lnTo>
                  <a:pt x="144780" y="18288"/>
                </a:lnTo>
                <a:lnTo>
                  <a:pt x="147828" y="15240"/>
                </a:lnTo>
                <a:lnTo>
                  <a:pt x="147828" y="12192"/>
                </a:lnTo>
                <a:lnTo>
                  <a:pt x="149352" y="10668"/>
                </a:lnTo>
                <a:lnTo>
                  <a:pt x="149352" y="4572"/>
                </a:lnTo>
                <a:lnTo>
                  <a:pt x="147828" y="3048"/>
                </a:lnTo>
                <a:lnTo>
                  <a:pt x="146304" y="3048"/>
                </a:lnTo>
                <a:lnTo>
                  <a:pt x="144780" y="1524"/>
                </a:lnTo>
                <a:lnTo>
                  <a:pt x="141732" y="1524"/>
                </a:lnTo>
                <a:lnTo>
                  <a:pt x="138684" y="0"/>
                </a:lnTo>
                <a:lnTo>
                  <a:pt x="114300" y="0"/>
                </a:lnTo>
                <a:lnTo>
                  <a:pt x="112776" y="1524"/>
                </a:lnTo>
                <a:lnTo>
                  <a:pt x="109728" y="1524"/>
                </a:lnTo>
                <a:lnTo>
                  <a:pt x="108204" y="3048"/>
                </a:lnTo>
                <a:lnTo>
                  <a:pt x="106680" y="3048"/>
                </a:lnTo>
                <a:lnTo>
                  <a:pt x="105156" y="4572"/>
                </a:lnTo>
                <a:lnTo>
                  <a:pt x="105156" y="6096"/>
                </a:lnTo>
                <a:lnTo>
                  <a:pt x="103632" y="7620"/>
                </a:lnTo>
                <a:lnTo>
                  <a:pt x="42672" y="96012"/>
                </a:lnTo>
                <a:lnTo>
                  <a:pt x="42672" y="4572"/>
                </a:lnTo>
                <a:lnTo>
                  <a:pt x="41148" y="3048"/>
                </a:lnTo>
                <a:lnTo>
                  <a:pt x="39624" y="3048"/>
                </a:lnTo>
                <a:lnTo>
                  <a:pt x="38100" y="1524"/>
                </a:lnTo>
                <a:lnTo>
                  <a:pt x="35052" y="1524"/>
                </a:lnTo>
                <a:lnTo>
                  <a:pt x="32004" y="0"/>
                </a:lnTo>
                <a:lnTo>
                  <a:pt x="12192" y="0"/>
                </a:lnTo>
                <a:lnTo>
                  <a:pt x="9144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1524" y="3048"/>
                </a:lnTo>
                <a:lnTo>
                  <a:pt x="1524" y="4572"/>
                </a:lnTo>
                <a:lnTo>
                  <a:pt x="0" y="4572"/>
                </a:lnTo>
                <a:lnTo>
                  <a:pt x="0" y="207264"/>
                </a:lnTo>
                <a:lnTo>
                  <a:pt x="1524" y="207264"/>
                </a:lnTo>
                <a:lnTo>
                  <a:pt x="1524" y="208788"/>
                </a:lnTo>
                <a:lnTo>
                  <a:pt x="3048" y="208788"/>
                </a:lnTo>
                <a:lnTo>
                  <a:pt x="4572" y="210312"/>
                </a:lnTo>
                <a:lnTo>
                  <a:pt x="9144" y="210312"/>
                </a:lnTo>
                <a:lnTo>
                  <a:pt x="12192" y="211836"/>
                </a:lnTo>
                <a:lnTo>
                  <a:pt x="32004" y="211836"/>
                </a:lnTo>
                <a:lnTo>
                  <a:pt x="35052" y="210312"/>
                </a:lnTo>
                <a:lnTo>
                  <a:pt x="38100" y="210312"/>
                </a:lnTo>
                <a:lnTo>
                  <a:pt x="39624" y="208788"/>
                </a:lnTo>
                <a:lnTo>
                  <a:pt x="41148" y="208788"/>
                </a:lnTo>
                <a:lnTo>
                  <a:pt x="42672" y="207264"/>
                </a:lnTo>
                <a:lnTo>
                  <a:pt x="42672" y="105156"/>
                </a:lnTo>
                <a:lnTo>
                  <a:pt x="105156" y="204216"/>
                </a:lnTo>
                <a:lnTo>
                  <a:pt x="106680" y="205740"/>
                </a:lnTo>
                <a:lnTo>
                  <a:pt x="106680" y="207264"/>
                </a:lnTo>
                <a:lnTo>
                  <a:pt x="109728" y="210312"/>
                </a:lnTo>
                <a:lnTo>
                  <a:pt x="115824" y="210312"/>
                </a:lnTo>
                <a:lnTo>
                  <a:pt x="118872" y="211836"/>
                </a:lnTo>
                <a:lnTo>
                  <a:pt x="141732" y="211836"/>
                </a:lnTo>
                <a:lnTo>
                  <a:pt x="144780" y="210312"/>
                </a:lnTo>
                <a:lnTo>
                  <a:pt x="147828" y="210312"/>
                </a:lnTo>
                <a:lnTo>
                  <a:pt x="150876" y="208788"/>
                </a:lnTo>
                <a:lnTo>
                  <a:pt x="152400" y="207264"/>
                </a:lnTo>
                <a:lnTo>
                  <a:pt x="152400" y="201168"/>
                </a:lnTo>
                <a:close/>
              </a:path>
              <a:path w="593089" h="268605">
                <a:moveTo>
                  <a:pt x="306324" y="121920"/>
                </a:moveTo>
                <a:lnTo>
                  <a:pt x="297751" y="81915"/>
                </a:lnTo>
                <a:lnTo>
                  <a:pt x="297065" y="80772"/>
                </a:lnTo>
                <a:lnTo>
                  <a:pt x="294500" y="76492"/>
                </a:lnTo>
                <a:lnTo>
                  <a:pt x="291084" y="71628"/>
                </a:lnTo>
                <a:lnTo>
                  <a:pt x="284988" y="65532"/>
                </a:lnTo>
                <a:lnTo>
                  <a:pt x="278892" y="60960"/>
                </a:lnTo>
                <a:lnTo>
                  <a:pt x="269748" y="57912"/>
                </a:lnTo>
                <a:lnTo>
                  <a:pt x="266700" y="56692"/>
                </a:lnTo>
                <a:lnTo>
                  <a:pt x="266700" y="117348"/>
                </a:lnTo>
                <a:lnTo>
                  <a:pt x="205740" y="117348"/>
                </a:lnTo>
                <a:lnTo>
                  <a:pt x="205740" y="112776"/>
                </a:lnTo>
                <a:lnTo>
                  <a:pt x="211836" y="94488"/>
                </a:lnTo>
                <a:lnTo>
                  <a:pt x="214884" y="91440"/>
                </a:lnTo>
                <a:lnTo>
                  <a:pt x="216408" y="88392"/>
                </a:lnTo>
                <a:lnTo>
                  <a:pt x="219456" y="85344"/>
                </a:lnTo>
                <a:lnTo>
                  <a:pt x="224028" y="83820"/>
                </a:lnTo>
                <a:lnTo>
                  <a:pt x="227076" y="82296"/>
                </a:lnTo>
                <a:lnTo>
                  <a:pt x="231648" y="80772"/>
                </a:lnTo>
                <a:lnTo>
                  <a:pt x="248412" y="80772"/>
                </a:lnTo>
                <a:lnTo>
                  <a:pt x="266700" y="117348"/>
                </a:lnTo>
                <a:lnTo>
                  <a:pt x="266700" y="56692"/>
                </a:lnTo>
                <a:lnTo>
                  <a:pt x="262636" y="55041"/>
                </a:lnTo>
                <a:lnTo>
                  <a:pt x="255079" y="53149"/>
                </a:lnTo>
                <a:lnTo>
                  <a:pt x="247256" y="52133"/>
                </a:lnTo>
                <a:lnTo>
                  <a:pt x="239268" y="51816"/>
                </a:lnTo>
                <a:lnTo>
                  <a:pt x="230416" y="52133"/>
                </a:lnTo>
                <a:lnTo>
                  <a:pt x="189268" y="68630"/>
                </a:lnTo>
                <a:lnTo>
                  <a:pt x="167817" y="107327"/>
                </a:lnTo>
                <a:lnTo>
                  <a:pt x="164592" y="134112"/>
                </a:lnTo>
                <a:lnTo>
                  <a:pt x="164884" y="144094"/>
                </a:lnTo>
                <a:lnTo>
                  <a:pt x="175641" y="183070"/>
                </a:lnTo>
                <a:lnTo>
                  <a:pt x="208788" y="208788"/>
                </a:lnTo>
                <a:lnTo>
                  <a:pt x="242316" y="213360"/>
                </a:lnTo>
                <a:lnTo>
                  <a:pt x="256032" y="213360"/>
                </a:lnTo>
                <a:lnTo>
                  <a:pt x="262128" y="211836"/>
                </a:lnTo>
                <a:lnTo>
                  <a:pt x="269748" y="211836"/>
                </a:lnTo>
                <a:lnTo>
                  <a:pt x="278892" y="208788"/>
                </a:lnTo>
                <a:lnTo>
                  <a:pt x="284988" y="208788"/>
                </a:lnTo>
                <a:lnTo>
                  <a:pt x="294132" y="204216"/>
                </a:lnTo>
                <a:lnTo>
                  <a:pt x="297180" y="204216"/>
                </a:lnTo>
                <a:lnTo>
                  <a:pt x="297180" y="202692"/>
                </a:lnTo>
                <a:lnTo>
                  <a:pt x="298704" y="202692"/>
                </a:lnTo>
                <a:lnTo>
                  <a:pt x="298704" y="199644"/>
                </a:lnTo>
                <a:lnTo>
                  <a:pt x="300228" y="199644"/>
                </a:lnTo>
                <a:lnTo>
                  <a:pt x="300228" y="182880"/>
                </a:lnTo>
                <a:lnTo>
                  <a:pt x="300228" y="176784"/>
                </a:lnTo>
                <a:lnTo>
                  <a:pt x="298704" y="176784"/>
                </a:lnTo>
                <a:lnTo>
                  <a:pt x="298704" y="175260"/>
                </a:lnTo>
                <a:lnTo>
                  <a:pt x="297180" y="173736"/>
                </a:lnTo>
                <a:lnTo>
                  <a:pt x="291084" y="173736"/>
                </a:lnTo>
                <a:lnTo>
                  <a:pt x="289560" y="175260"/>
                </a:lnTo>
                <a:lnTo>
                  <a:pt x="286512" y="176784"/>
                </a:lnTo>
                <a:lnTo>
                  <a:pt x="283464" y="176784"/>
                </a:lnTo>
                <a:lnTo>
                  <a:pt x="278892" y="178308"/>
                </a:lnTo>
                <a:lnTo>
                  <a:pt x="275844" y="179832"/>
                </a:lnTo>
                <a:lnTo>
                  <a:pt x="269748" y="179832"/>
                </a:lnTo>
                <a:lnTo>
                  <a:pt x="265176" y="181356"/>
                </a:lnTo>
                <a:lnTo>
                  <a:pt x="259080" y="182880"/>
                </a:lnTo>
                <a:lnTo>
                  <a:pt x="239268" y="182880"/>
                </a:lnTo>
                <a:lnTo>
                  <a:pt x="207264" y="155448"/>
                </a:lnTo>
                <a:lnTo>
                  <a:pt x="205740" y="149352"/>
                </a:lnTo>
                <a:lnTo>
                  <a:pt x="205740" y="143256"/>
                </a:lnTo>
                <a:lnTo>
                  <a:pt x="298704" y="143256"/>
                </a:lnTo>
                <a:lnTo>
                  <a:pt x="301752" y="141732"/>
                </a:lnTo>
                <a:lnTo>
                  <a:pt x="306324" y="137160"/>
                </a:lnTo>
                <a:lnTo>
                  <a:pt x="306324" y="121920"/>
                </a:lnTo>
                <a:close/>
              </a:path>
              <a:path w="593089" h="268605">
                <a:moveTo>
                  <a:pt x="467868" y="59436"/>
                </a:moveTo>
                <a:lnTo>
                  <a:pt x="466344" y="57912"/>
                </a:lnTo>
                <a:lnTo>
                  <a:pt x="466344" y="56388"/>
                </a:lnTo>
                <a:lnTo>
                  <a:pt x="464820" y="54864"/>
                </a:lnTo>
                <a:lnTo>
                  <a:pt x="461772" y="54864"/>
                </a:lnTo>
                <a:lnTo>
                  <a:pt x="458724" y="53340"/>
                </a:lnTo>
                <a:lnTo>
                  <a:pt x="434340" y="53340"/>
                </a:lnTo>
                <a:lnTo>
                  <a:pt x="432816" y="54864"/>
                </a:lnTo>
                <a:lnTo>
                  <a:pt x="429768" y="54864"/>
                </a:lnTo>
                <a:lnTo>
                  <a:pt x="429768" y="56388"/>
                </a:lnTo>
                <a:lnTo>
                  <a:pt x="428244" y="56388"/>
                </a:lnTo>
                <a:lnTo>
                  <a:pt x="428244" y="59436"/>
                </a:lnTo>
                <a:lnTo>
                  <a:pt x="426720" y="60960"/>
                </a:lnTo>
                <a:lnTo>
                  <a:pt x="396240" y="160020"/>
                </a:lnTo>
                <a:lnTo>
                  <a:pt x="361188" y="64008"/>
                </a:lnTo>
                <a:lnTo>
                  <a:pt x="361188" y="60960"/>
                </a:lnTo>
                <a:lnTo>
                  <a:pt x="359664" y="59436"/>
                </a:lnTo>
                <a:lnTo>
                  <a:pt x="359664" y="57912"/>
                </a:lnTo>
                <a:lnTo>
                  <a:pt x="356616" y="54864"/>
                </a:lnTo>
                <a:lnTo>
                  <a:pt x="353568" y="54864"/>
                </a:lnTo>
                <a:lnTo>
                  <a:pt x="352044" y="53340"/>
                </a:lnTo>
                <a:lnTo>
                  <a:pt x="326136" y="53340"/>
                </a:lnTo>
                <a:lnTo>
                  <a:pt x="323088" y="54864"/>
                </a:lnTo>
                <a:lnTo>
                  <a:pt x="321564" y="54864"/>
                </a:lnTo>
                <a:lnTo>
                  <a:pt x="318516" y="57912"/>
                </a:lnTo>
                <a:lnTo>
                  <a:pt x="318516" y="65532"/>
                </a:lnTo>
                <a:lnTo>
                  <a:pt x="320040" y="70104"/>
                </a:lnTo>
                <a:lnTo>
                  <a:pt x="370332" y="202692"/>
                </a:lnTo>
                <a:lnTo>
                  <a:pt x="370332" y="204216"/>
                </a:lnTo>
                <a:lnTo>
                  <a:pt x="371856" y="205740"/>
                </a:lnTo>
                <a:lnTo>
                  <a:pt x="371856" y="207264"/>
                </a:lnTo>
                <a:lnTo>
                  <a:pt x="374904" y="210312"/>
                </a:lnTo>
                <a:lnTo>
                  <a:pt x="376428" y="210312"/>
                </a:lnTo>
                <a:lnTo>
                  <a:pt x="358140" y="257556"/>
                </a:lnTo>
                <a:lnTo>
                  <a:pt x="356616" y="260604"/>
                </a:lnTo>
                <a:lnTo>
                  <a:pt x="356616" y="265176"/>
                </a:lnTo>
                <a:lnTo>
                  <a:pt x="358140" y="265176"/>
                </a:lnTo>
                <a:lnTo>
                  <a:pt x="359664" y="266700"/>
                </a:lnTo>
                <a:lnTo>
                  <a:pt x="361188" y="266700"/>
                </a:lnTo>
                <a:lnTo>
                  <a:pt x="364236" y="268224"/>
                </a:lnTo>
                <a:lnTo>
                  <a:pt x="390144" y="268224"/>
                </a:lnTo>
                <a:lnTo>
                  <a:pt x="393192" y="266700"/>
                </a:lnTo>
                <a:lnTo>
                  <a:pt x="397764" y="265176"/>
                </a:lnTo>
                <a:lnTo>
                  <a:pt x="400812" y="263652"/>
                </a:lnTo>
                <a:lnTo>
                  <a:pt x="402336" y="260604"/>
                </a:lnTo>
                <a:lnTo>
                  <a:pt x="435864" y="160020"/>
                </a:lnTo>
                <a:lnTo>
                  <a:pt x="466344" y="68580"/>
                </a:lnTo>
                <a:lnTo>
                  <a:pt x="467868" y="65532"/>
                </a:lnTo>
                <a:lnTo>
                  <a:pt x="467868" y="59436"/>
                </a:lnTo>
                <a:close/>
              </a:path>
              <a:path w="593089" h="268605">
                <a:moveTo>
                  <a:pt x="592848" y="156972"/>
                </a:moveTo>
                <a:lnTo>
                  <a:pt x="591324" y="150876"/>
                </a:lnTo>
                <a:lnTo>
                  <a:pt x="589800" y="146304"/>
                </a:lnTo>
                <a:lnTo>
                  <a:pt x="586752" y="141732"/>
                </a:lnTo>
                <a:lnTo>
                  <a:pt x="585228" y="138684"/>
                </a:lnTo>
                <a:lnTo>
                  <a:pt x="574560" y="128016"/>
                </a:lnTo>
                <a:lnTo>
                  <a:pt x="569988" y="126492"/>
                </a:lnTo>
                <a:lnTo>
                  <a:pt x="565416" y="123444"/>
                </a:lnTo>
                <a:lnTo>
                  <a:pt x="560844" y="121920"/>
                </a:lnTo>
                <a:lnTo>
                  <a:pt x="557796" y="120396"/>
                </a:lnTo>
                <a:lnTo>
                  <a:pt x="553224" y="117348"/>
                </a:lnTo>
                <a:lnTo>
                  <a:pt x="539508" y="112776"/>
                </a:lnTo>
                <a:lnTo>
                  <a:pt x="527316" y="106680"/>
                </a:lnTo>
                <a:lnTo>
                  <a:pt x="525792" y="103632"/>
                </a:lnTo>
                <a:lnTo>
                  <a:pt x="522744" y="102108"/>
                </a:lnTo>
                <a:lnTo>
                  <a:pt x="522744" y="89916"/>
                </a:lnTo>
                <a:lnTo>
                  <a:pt x="528840" y="83820"/>
                </a:lnTo>
                <a:lnTo>
                  <a:pt x="531888" y="82296"/>
                </a:lnTo>
                <a:lnTo>
                  <a:pt x="533412" y="82296"/>
                </a:lnTo>
                <a:lnTo>
                  <a:pt x="536460" y="80772"/>
                </a:lnTo>
                <a:lnTo>
                  <a:pt x="553224" y="80772"/>
                </a:lnTo>
                <a:lnTo>
                  <a:pt x="557796" y="82296"/>
                </a:lnTo>
                <a:lnTo>
                  <a:pt x="566940" y="86868"/>
                </a:lnTo>
                <a:lnTo>
                  <a:pt x="569988" y="86868"/>
                </a:lnTo>
                <a:lnTo>
                  <a:pt x="573036" y="88392"/>
                </a:lnTo>
                <a:lnTo>
                  <a:pt x="574560" y="89916"/>
                </a:lnTo>
                <a:lnTo>
                  <a:pt x="577608" y="91440"/>
                </a:lnTo>
                <a:lnTo>
                  <a:pt x="582180" y="91440"/>
                </a:lnTo>
                <a:lnTo>
                  <a:pt x="582180" y="89916"/>
                </a:lnTo>
                <a:lnTo>
                  <a:pt x="583704" y="89916"/>
                </a:lnTo>
                <a:lnTo>
                  <a:pt x="583704" y="83820"/>
                </a:lnTo>
                <a:lnTo>
                  <a:pt x="585228" y="82296"/>
                </a:lnTo>
                <a:lnTo>
                  <a:pt x="585228" y="80772"/>
                </a:lnTo>
                <a:lnTo>
                  <a:pt x="585228" y="73152"/>
                </a:lnTo>
                <a:lnTo>
                  <a:pt x="583704" y="71628"/>
                </a:lnTo>
                <a:lnTo>
                  <a:pt x="583704" y="64008"/>
                </a:lnTo>
                <a:lnTo>
                  <a:pt x="582180" y="64008"/>
                </a:lnTo>
                <a:lnTo>
                  <a:pt x="582180" y="62484"/>
                </a:lnTo>
                <a:lnTo>
                  <a:pt x="580656" y="60960"/>
                </a:lnTo>
                <a:lnTo>
                  <a:pt x="579132" y="60960"/>
                </a:lnTo>
                <a:lnTo>
                  <a:pt x="576084" y="57912"/>
                </a:lnTo>
                <a:lnTo>
                  <a:pt x="573036" y="57912"/>
                </a:lnTo>
                <a:lnTo>
                  <a:pt x="566940" y="54864"/>
                </a:lnTo>
                <a:lnTo>
                  <a:pt x="563892" y="54864"/>
                </a:lnTo>
                <a:lnTo>
                  <a:pt x="559320" y="53340"/>
                </a:lnTo>
                <a:lnTo>
                  <a:pt x="554748" y="53340"/>
                </a:lnTo>
                <a:lnTo>
                  <a:pt x="551700" y="51816"/>
                </a:lnTo>
                <a:lnTo>
                  <a:pt x="533412" y="51816"/>
                </a:lnTo>
                <a:lnTo>
                  <a:pt x="493788" y="68580"/>
                </a:lnTo>
                <a:lnTo>
                  <a:pt x="484644" y="85344"/>
                </a:lnTo>
                <a:lnTo>
                  <a:pt x="484644" y="111252"/>
                </a:lnTo>
                <a:lnTo>
                  <a:pt x="487692" y="115824"/>
                </a:lnTo>
                <a:lnTo>
                  <a:pt x="489216" y="120396"/>
                </a:lnTo>
                <a:lnTo>
                  <a:pt x="492264" y="124968"/>
                </a:lnTo>
                <a:lnTo>
                  <a:pt x="501408" y="134112"/>
                </a:lnTo>
                <a:lnTo>
                  <a:pt x="505980" y="137160"/>
                </a:lnTo>
                <a:lnTo>
                  <a:pt x="510552" y="138684"/>
                </a:lnTo>
                <a:lnTo>
                  <a:pt x="513600" y="141732"/>
                </a:lnTo>
                <a:lnTo>
                  <a:pt x="527316" y="146304"/>
                </a:lnTo>
                <a:lnTo>
                  <a:pt x="530364" y="147828"/>
                </a:lnTo>
                <a:lnTo>
                  <a:pt x="534936" y="149352"/>
                </a:lnTo>
                <a:lnTo>
                  <a:pt x="537984" y="150876"/>
                </a:lnTo>
                <a:lnTo>
                  <a:pt x="542556" y="152400"/>
                </a:lnTo>
                <a:lnTo>
                  <a:pt x="545604" y="153924"/>
                </a:lnTo>
                <a:lnTo>
                  <a:pt x="547128" y="156972"/>
                </a:lnTo>
                <a:lnTo>
                  <a:pt x="550176" y="158496"/>
                </a:lnTo>
                <a:lnTo>
                  <a:pt x="551700" y="161544"/>
                </a:lnTo>
                <a:lnTo>
                  <a:pt x="553224" y="163068"/>
                </a:lnTo>
                <a:lnTo>
                  <a:pt x="553224" y="169164"/>
                </a:lnTo>
                <a:lnTo>
                  <a:pt x="551700" y="172212"/>
                </a:lnTo>
                <a:lnTo>
                  <a:pt x="551700" y="175260"/>
                </a:lnTo>
                <a:lnTo>
                  <a:pt x="548652" y="178308"/>
                </a:lnTo>
                <a:lnTo>
                  <a:pt x="545604" y="179832"/>
                </a:lnTo>
                <a:lnTo>
                  <a:pt x="544080" y="181356"/>
                </a:lnTo>
                <a:lnTo>
                  <a:pt x="541032" y="182880"/>
                </a:lnTo>
                <a:lnTo>
                  <a:pt x="539508" y="182880"/>
                </a:lnTo>
                <a:lnTo>
                  <a:pt x="536460" y="184404"/>
                </a:lnTo>
                <a:lnTo>
                  <a:pt x="518172" y="184404"/>
                </a:lnTo>
                <a:lnTo>
                  <a:pt x="504456" y="179832"/>
                </a:lnTo>
                <a:lnTo>
                  <a:pt x="501408" y="176784"/>
                </a:lnTo>
                <a:lnTo>
                  <a:pt x="492264" y="172212"/>
                </a:lnTo>
                <a:lnTo>
                  <a:pt x="490740" y="170688"/>
                </a:lnTo>
                <a:lnTo>
                  <a:pt x="484644" y="170688"/>
                </a:lnTo>
                <a:lnTo>
                  <a:pt x="484644" y="172212"/>
                </a:lnTo>
                <a:lnTo>
                  <a:pt x="483120" y="173736"/>
                </a:lnTo>
                <a:lnTo>
                  <a:pt x="483120" y="196596"/>
                </a:lnTo>
                <a:lnTo>
                  <a:pt x="484644" y="198120"/>
                </a:lnTo>
                <a:lnTo>
                  <a:pt x="484644" y="199644"/>
                </a:lnTo>
                <a:lnTo>
                  <a:pt x="489216" y="204216"/>
                </a:lnTo>
                <a:lnTo>
                  <a:pt x="492264" y="205740"/>
                </a:lnTo>
                <a:lnTo>
                  <a:pt x="493788" y="205740"/>
                </a:lnTo>
                <a:lnTo>
                  <a:pt x="498360" y="207264"/>
                </a:lnTo>
                <a:lnTo>
                  <a:pt x="501408" y="208788"/>
                </a:lnTo>
                <a:lnTo>
                  <a:pt x="505980" y="210312"/>
                </a:lnTo>
                <a:lnTo>
                  <a:pt x="509028" y="211836"/>
                </a:lnTo>
                <a:lnTo>
                  <a:pt x="515124" y="211836"/>
                </a:lnTo>
                <a:lnTo>
                  <a:pt x="519696" y="213360"/>
                </a:lnTo>
                <a:lnTo>
                  <a:pt x="539508" y="213360"/>
                </a:lnTo>
                <a:lnTo>
                  <a:pt x="580656" y="196596"/>
                </a:lnTo>
                <a:lnTo>
                  <a:pt x="589038" y="184404"/>
                </a:lnTo>
                <a:lnTo>
                  <a:pt x="591324" y="179832"/>
                </a:lnTo>
                <a:lnTo>
                  <a:pt x="592848" y="172212"/>
                </a:lnTo>
                <a:lnTo>
                  <a:pt x="592848" y="156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477767" y="1427988"/>
            <a:ext cx="629920" cy="216535"/>
            <a:chOff x="3477767" y="1427988"/>
            <a:chExt cx="629920" cy="2165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7767" y="1431036"/>
              <a:ext cx="303275" cy="1584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0856" y="1427988"/>
              <a:ext cx="137160" cy="2164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0876" y="1429511"/>
              <a:ext cx="146304" cy="15849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195571" y="1374647"/>
            <a:ext cx="513715" cy="248920"/>
            <a:chOff x="4195571" y="1374647"/>
            <a:chExt cx="513715" cy="24892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5571" y="1374647"/>
              <a:ext cx="137160" cy="2148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657" y="1374648"/>
              <a:ext cx="217866" cy="2484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4859" y="1376171"/>
              <a:ext cx="114300" cy="210312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47216" y="2124455"/>
            <a:ext cx="68580" cy="6857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88676" y="2075688"/>
            <a:ext cx="713147" cy="18288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485644" y="2066544"/>
            <a:ext cx="551815" cy="192405"/>
            <a:chOff x="2485644" y="2066544"/>
            <a:chExt cx="551815" cy="19240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5644" y="2092451"/>
              <a:ext cx="196596" cy="1661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4912" y="2066544"/>
              <a:ext cx="112776" cy="1920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69679" y="2066543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4556" y="2122931"/>
              <a:ext cx="112776" cy="13563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139439" y="2078735"/>
            <a:ext cx="596265" cy="180340"/>
            <a:chOff x="3139439" y="2078735"/>
            <a:chExt cx="596265" cy="180340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39439" y="2078735"/>
              <a:ext cx="115824" cy="1767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82747" y="2122931"/>
              <a:ext cx="112724" cy="1356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18331" y="2122931"/>
              <a:ext cx="112776" cy="1356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7683" y="2122931"/>
              <a:ext cx="167640" cy="13563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3832883" y="2061972"/>
            <a:ext cx="692150" cy="241300"/>
            <a:chOff x="3832883" y="2061972"/>
            <a:chExt cx="692150" cy="241300"/>
          </a:xfrm>
        </p:grpSpPr>
        <p:sp>
          <p:nvSpPr>
            <p:cNvPr id="37" name="object 37"/>
            <p:cNvSpPr/>
            <p:nvPr/>
          </p:nvSpPr>
          <p:spPr>
            <a:xfrm>
              <a:off x="3832883" y="2061972"/>
              <a:ext cx="48895" cy="241300"/>
            </a:xfrm>
            <a:custGeom>
              <a:avLst/>
              <a:gdLst/>
              <a:ahLst/>
              <a:cxnLst/>
              <a:rect l="l" t="t" r="r" b="b"/>
              <a:pathLst>
                <a:path w="48895" h="241300">
                  <a:moveTo>
                    <a:pt x="47220" y="1524"/>
                  </a:moveTo>
                  <a:lnTo>
                    <a:pt x="31980" y="1524"/>
                  </a:lnTo>
                  <a:lnTo>
                    <a:pt x="31980" y="0"/>
                  </a:lnTo>
                  <a:lnTo>
                    <a:pt x="45696" y="0"/>
                  </a:lnTo>
                  <a:lnTo>
                    <a:pt x="47220" y="1524"/>
                  </a:lnTo>
                  <a:close/>
                </a:path>
                <a:path w="48895" h="241300">
                  <a:moveTo>
                    <a:pt x="48744" y="239267"/>
                  </a:moveTo>
                  <a:lnTo>
                    <a:pt x="30456" y="239267"/>
                  </a:lnTo>
                  <a:lnTo>
                    <a:pt x="28932" y="237743"/>
                  </a:lnTo>
                  <a:lnTo>
                    <a:pt x="25527" y="230886"/>
                  </a:lnTo>
                  <a:lnTo>
                    <a:pt x="22264" y="224028"/>
                  </a:lnTo>
                  <a:lnTo>
                    <a:pt x="19288" y="217170"/>
                  </a:lnTo>
                  <a:lnTo>
                    <a:pt x="16740" y="210312"/>
                  </a:lnTo>
                  <a:lnTo>
                    <a:pt x="13596" y="202572"/>
                  </a:lnTo>
                  <a:lnTo>
                    <a:pt x="11025" y="195262"/>
                  </a:lnTo>
                  <a:lnTo>
                    <a:pt x="9024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3976" y="74676"/>
                  </a:lnTo>
                  <a:lnTo>
                    <a:pt x="9882" y="52554"/>
                  </a:lnTo>
                  <a:lnTo>
                    <a:pt x="12168" y="45529"/>
                  </a:lnTo>
                  <a:lnTo>
                    <a:pt x="14454" y="38219"/>
                  </a:lnTo>
                  <a:lnTo>
                    <a:pt x="16740" y="30480"/>
                  </a:lnTo>
                  <a:lnTo>
                    <a:pt x="19931" y="23622"/>
                  </a:lnTo>
                  <a:lnTo>
                    <a:pt x="25741" y="9906"/>
                  </a:lnTo>
                  <a:lnTo>
                    <a:pt x="28932" y="3048"/>
                  </a:lnTo>
                  <a:lnTo>
                    <a:pt x="28932" y="1524"/>
                  </a:lnTo>
                  <a:lnTo>
                    <a:pt x="48744" y="1524"/>
                  </a:lnTo>
                  <a:lnTo>
                    <a:pt x="48744" y="6096"/>
                  </a:lnTo>
                  <a:lnTo>
                    <a:pt x="42433" y="19835"/>
                  </a:lnTo>
                  <a:lnTo>
                    <a:pt x="37123" y="33718"/>
                  </a:lnTo>
                  <a:lnTo>
                    <a:pt x="26693" y="76461"/>
                  </a:lnTo>
                  <a:lnTo>
                    <a:pt x="22836" y="120396"/>
                  </a:lnTo>
                  <a:lnTo>
                    <a:pt x="23360" y="135016"/>
                  </a:lnTo>
                  <a:lnTo>
                    <a:pt x="28932" y="178308"/>
                  </a:lnTo>
                  <a:lnTo>
                    <a:pt x="42433" y="220741"/>
                  </a:lnTo>
                  <a:lnTo>
                    <a:pt x="48744" y="234696"/>
                  </a:lnTo>
                  <a:lnTo>
                    <a:pt x="48744" y="239267"/>
                  </a:lnTo>
                  <a:close/>
                </a:path>
                <a:path w="48895" h="241300">
                  <a:moveTo>
                    <a:pt x="47220" y="240791"/>
                  </a:moveTo>
                  <a:lnTo>
                    <a:pt x="31980" y="240791"/>
                  </a:lnTo>
                  <a:lnTo>
                    <a:pt x="31980" y="239267"/>
                  </a:lnTo>
                  <a:lnTo>
                    <a:pt x="47220" y="239267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8204" y="2122931"/>
              <a:ext cx="105156" cy="1341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55364" y="2122931"/>
              <a:ext cx="100584" cy="1356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97096" y="2122932"/>
              <a:ext cx="181356" cy="1341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12036" y="2122931"/>
              <a:ext cx="112719" cy="135636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583680" y="2077211"/>
            <a:ext cx="114300" cy="17983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614671" y="2061972"/>
            <a:ext cx="1880615" cy="542543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6717792" y="2122932"/>
            <a:ext cx="283845" cy="182880"/>
            <a:chOff x="6717792" y="2122932"/>
            <a:chExt cx="283845" cy="182880"/>
          </a:xfrm>
        </p:grpSpPr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17792" y="2122932"/>
              <a:ext cx="112776" cy="1356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50380" y="2124456"/>
              <a:ext cx="150875" cy="181356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4096511" y="2366772"/>
            <a:ext cx="568960" cy="193675"/>
            <a:chOff x="4096511" y="2366772"/>
            <a:chExt cx="568960" cy="193675"/>
          </a:xfrm>
        </p:grpSpPr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96511" y="2424683"/>
              <a:ext cx="181356" cy="1341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09872" y="2424683"/>
              <a:ext cx="100584" cy="1356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53128" y="2424684"/>
              <a:ext cx="105156" cy="1341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82668" y="2366772"/>
              <a:ext cx="82296" cy="192024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47216" y="3029711"/>
            <a:ext cx="68580" cy="6857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688676" y="2980944"/>
            <a:ext cx="713147" cy="182880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2485644" y="2971800"/>
            <a:ext cx="551815" cy="192405"/>
            <a:chOff x="2485644" y="2971800"/>
            <a:chExt cx="551815" cy="192405"/>
          </a:xfrm>
        </p:grpSpPr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85644" y="2997707"/>
              <a:ext cx="196596" cy="16611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24912" y="2971800"/>
              <a:ext cx="112776" cy="19202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869679" y="2971812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0"/>
                  </a:moveTo>
                  <a:lnTo>
                    <a:pt x="4572" y="0"/>
                  </a:lnTo>
                  <a:lnTo>
                    <a:pt x="3048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24556" y="3028188"/>
              <a:ext cx="112776" cy="135636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125724" y="2971800"/>
            <a:ext cx="481965" cy="192405"/>
            <a:chOff x="3125724" y="2971800"/>
            <a:chExt cx="481965" cy="192405"/>
          </a:xfrm>
        </p:grpSpPr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25724" y="2980943"/>
              <a:ext cx="108204" cy="182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56788" y="3028188"/>
              <a:ext cx="112776" cy="13563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406127" y="2971812"/>
              <a:ext cx="86995" cy="190500"/>
            </a:xfrm>
            <a:custGeom>
              <a:avLst/>
              <a:gdLst/>
              <a:ahLst/>
              <a:cxnLst/>
              <a:rect l="l" t="t" r="r" b="b"/>
              <a:pathLst>
                <a:path w="86995" h="190500">
                  <a:moveTo>
                    <a:pt x="19812" y="188976"/>
                  </a:moveTo>
                  <a:lnTo>
                    <a:pt x="1524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86995" h="190500">
                  <a:moveTo>
                    <a:pt x="19812" y="1524"/>
                  </a:moveTo>
                  <a:lnTo>
                    <a:pt x="1828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9812" y="1524"/>
                  </a:lnTo>
                  <a:close/>
                </a:path>
                <a:path w="86995" h="190500">
                  <a:moveTo>
                    <a:pt x="22872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72" y="187452"/>
                  </a:lnTo>
                  <a:lnTo>
                    <a:pt x="22872" y="3302"/>
                  </a:lnTo>
                  <a:close/>
                </a:path>
                <a:path w="86995" h="190500">
                  <a:moveTo>
                    <a:pt x="83832" y="188976"/>
                  </a:moveTo>
                  <a:lnTo>
                    <a:pt x="65544" y="188976"/>
                  </a:lnTo>
                  <a:lnTo>
                    <a:pt x="67068" y="190500"/>
                  </a:lnTo>
                  <a:lnTo>
                    <a:pt x="83832" y="190500"/>
                  </a:lnTo>
                  <a:lnTo>
                    <a:pt x="83832" y="188976"/>
                  </a:lnTo>
                  <a:close/>
                </a:path>
                <a:path w="86995" h="190500">
                  <a:moveTo>
                    <a:pt x="83832" y="1524"/>
                  </a:moveTo>
                  <a:lnTo>
                    <a:pt x="82308" y="0"/>
                  </a:lnTo>
                  <a:lnTo>
                    <a:pt x="68592" y="0"/>
                  </a:lnTo>
                  <a:lnTo>
                    <a:pt x="67068" y="1524"/>
                  </a:lnTo>
                  <a:lnTo>
                    <a:pt x="83832" y="1524"/>
                  </a:lnTo>
                  <a:close/>
                </a:path>
                <a:path w="86995" h="190500">
                  <a:moveTo>
                    <a:pt x="86880" y="3302"/>
                  </a:moveTo>
                  <a:lnTo>
                    <a:pt x="85356" y="3302"/>
                  </a:lnTo>
                  <a:lnTo>
                    <a:pt x="85356" y="2032"/>
                  </a:lnTo>
                  <a:lnTo>
                    <a:pt x="64020" y="2032"/>
                  </a:lnTo>
                  <a:lnTo>
                    <a:pt x="64020" y="3302"/>
                  </a:lnTo>
                  <a:lnTo>
                    <a:pt x="64020" y="187452"/>
                  </a:lnTo>
                  <a:lnTo>
                    <a:pt x="64020" y="188722"/>
                  </a:lnTo>
                  <a:lnTo>
                    <a:pt x="85356" y="188722"/>
                  </a:lnTo>
                  <a:lnTo>
                    <a:pt x="85356" y="187452"/>
                  </a:lnTo>
                  <a:lnTo>
                    <a:pt x="86880" y="187452"/>
                  </a:lnTo>
                  <a:lnTo>
                    <a:pt x="8688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20439" y="3028188"/>
              <a:ext cx="86868" cy="135636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3703319" y="2967227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8768" y="1524"/>
                </a:moveTo>
                <a:lnTo>
                  <a:pt x="33528" y="1524"/>
                </a:lnTo>
                <a:lnTo>
                  <a:pt x="33528" y="0"/>
                </a:lnTo>
                <a:lnTo>
                  <a:pt x="47244" y="0"/>
                </a:lnTo>
                <a:lnTo>
                  <a:pt x="48768" y="1524"/>
                </a:lnTo>
                <a:close/>
              </a:path>
              <a:path w="50800" h="241300">
                <a:moveTo>
                  <a:pt x="50292" y="239267"/>
                </a:moveTo>
                <a:lnTo>
                  <a:pt x="30480" y="239267"/>
                </a:lnTo>
                <a:lnTo>
                  <a:pt x="30480" y="237743"/>
                </a:lnTo>
                <a:lnTo>
                  <a:pt x="27074" y="230886"/>
                </a:lnTo>
                <a:lnTo>
                  <a:pt x="23812" y="224028"/>
                </a:lnTo>
                <a:lnTo>
                  <a:pt x="20835" y="217170"/>
                </a:lnTo>
                <a:lnTo>
                  <a:pt x="18288" y="210312"/>
                </a:lnTo>
                <a:lnTo>
                  <a:pt x="15120" y="202572"/>
                </a:lnTo>
                <a:lnTo>
                  <a:pt x="12382" y="195262"/>
                </a:lnTo>
                <a:lnTo>
                  <a:pt x="9929" y="188237"/>
                </a:lnTo>
                <a:lnTo>
                  <a:pt x="7620" y="181355"/>
                </a:lnTo>
                <a:lnTo>
                  <a:pt x="6262" y="173593"/>
                </a:lnTo>
                <a:lnTo>
                  <a:pt x="4762" y="166116"/>
                </a:lnTo>
                <a:lnTo>
                  <a:pt x="3548" y="158638"/>
                </a:lnTo>
                <a:lnTo>
                  <a:pt x="3048" y="150876"/>
                </a:lnTo>
                <a:lnTo>
                  <a:pt x="1928" y="143113"/>
                </a:lnTo>
                <a:lnTo>
                  <a:pt x="952" y="135636"/>
                </a:lnTo>
                <a:lnTo>
                  <a:pt x="261" y="128158"/>
                </a:lnTo>
                <a:lnTo>
                  <a:pt x="0" y="120396"/>
                </a:lnTo>
                <a:lnTo>
                  <a:pt x="261" y="112633"/>
                </a:lnTo>
                <a:lnTo>
                  <a:pt x="5524" y="74676"/>
                </a:lnTo>
                <a:lnTo>
                  <a:pt x="9144" y="59436"/>
                </a:lnTo>
                <a:lnTo>
                  <a:pt x="10572" y="52554"/>
                </a:lnTo>
                <a:lnTo>
                  <a:pt x="12573" y="45529"/>
                </a:lnTo>
                <a:lnTo>
                  <a:pt x="15144" y="38219"/>
                </a:lnTo>
                <a:lnTo>
                  <a:pt x="18288" y="30480"/>
                </a:lnTo>
                <a:lnTo>
                  <a:pt x="20835" y="23622"/>
                </a:lnTo>
                <a:lnTo>
                  <a:pt x="23812" y="16764"/>
                </a:lnTo>
                <a:lnTo>
                  <a:pt x="27074" y="9906"/>
                </a:lnTo>
                <a:lnTo>
                  <a:pt x="30480" y="3048"/>
                </a:lnTo>
                <a:lnTo>
                  <a:pt x="30480" y="1524"/>
                </a:lnTo>
                <a:lnTo>
                  <a:pt x="50292" y="1524"/>
                </a:lnTo>
                <a:lnTo>
                  <a:pt x="50292" y="6096"/>
                </a:lnTo>
                <a:lnTo>
                  <a:pt x="43981" y="19835"/>
                </a:lnTo>
                <a:lnTo>
                  <a:pt x="38671" y="33718"/>
                </a:lnTo>
                <a:lnTo>
                  <a:pt x="27598" y="76461"/>
                </a:lnTo>
                <a:lnTo>
                  <a:pt x="24384" y="120396"/>
                </a:lnTo>
                <a:lnTo>
                  <a:pt x="24693" y="135016"/>
                </a:lnTo>
                <a:lnTo>
                  <a:pt x="30480" y="178308"/>
                </a:lnTo>
                <a:lnTo>
                  <a:pt x="43981" y="220741"/>
                </a:lnTo>
                <a:lnTo>
                  <a:pt x="50292" y="234696"/>
                </a:lnTo>
                <a:lnTo>
                  <a:pt x="50292" y="239267"/>
                </a:lnTo>
                <a:close/>
              </a:path>
              <a:path w="50800" h="241300">
                <a:moveTo>
                  <a:pt x="47244" y="240791"/>
                </a:moveTo>
                <a:lnTo>
                  <a:pt x="33528" y="240791"/>
                </a:lnTo>
                <a:lnTo>
                  <a:pt x="33528" y="239267"/>
                </a:lnTo>
                <a:lnTo>
                  <a:pt x="48768" y="239267"/>
                </a:lnTo>
                <a:lnTo>
                  <a:pt x="47244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3854196" y="2971800"/>
            <a:ext cx="350520" cy="192405"/>
            <a:chOff x="3854196" y="2971800"/>
            <a:chExt cx="350520" cy="192405"/>
          </a:xfrm>
        </p:grpSpPr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854196" y="2971800"/>
              <a:ext cx="112776" cy="1920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91356" y="3028188"/>
              <a:ext cx="100584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33088" y="3028188"/>
              <a:ext cx="71628" cy="134112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284011" y="2967227"/>
            <a:ext cx="985980" cy="240792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3865033" y="3273552"/>
            <a:ext cx="236220" cy="192405"/>
            <a:chOff x="4096511" y="3273552"/>
            <a:chExt cx="236220" cy="192405"/>
          </a:xfrm>
        </p:grpSpPr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96511" y="3273552"/>
              <a:ext cx="112776" cy="19202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32147" y="3329939"/>
              <a:ext cx="100584" cy="135636"/>
            </a:xfrm>
            <a:prstGeom prst="rect">
              <a:avLst/>
            </a:prstGeom>
          </p:spPr>
        </p:pic>
      </p:grpSp>
      <p:pic>
        <p:nvPicPr>
          <p:cNvPr id="73" name="object 7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122929" y="3285065"/>
            <a:ext cx="233171" cy="179832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4692395" y="3281171"/>
            <a:ext cx="334010" cy="220979"/>
            <a:chOff x="4692395" y="3281171"/>
            <a:chExt cx="334010" cy="220979"/>
          </a:xfrm>
        </p:grpSpPr>
        <p:sp>
          <p:nvSpPr>
            <p:cNvPr id="75" name="object 75"/>
            <p:cNvSpPr/>
            <p:nvPr/>
          </p:nvSpPr>
          <p:spPr>
            <a:xfrm>
              <a:off x="4692395" y="3281171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4384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3048" y="24384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759451" y="3329939"/>
              <a:ext cx="105156" cy="13411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88991" y="3299460"/>
              <a:ext cx="137159" cy="202691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3898900" y="3575304"/>
            <a:ext cx="495300" cy="192405"/>
            <a:chOff x="4096511" y="3575304"/>
            <a:chExt cx="495300" cy="192405"/>
          </a:xfrm>
        </p:grpSpPr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96511" y="3575304"/>
              <a:ext cx="112776" cy="19202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32147" y="3631692"/>
              <a:ext cx="112776" cy="13563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72403" y="3631692"/>
              <a:ext cx="112728" cy="13563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20183" y="3631692"/>
              <a:ext cx="71628" cy="134112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703233" y="3570732"/>
            <a:ext cx="915876" cy="240792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715122" y="3573779"/>
            <a:ext cx="1188720" cy="193547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7002902" y="3587496"/>
            <a:ext cx="596265" cy="180340"/>
            <a:chOff x="7162800" y="3587496"/>
            <a:chExt cx="596265" cy="180340"/>
          </a:xfrm>
        </p:grpSpPr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62800" y="3587496"/>
              <a:ext cx="115824" cy="1767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306103" y="3631691"/>
              <a:ext cx="112728" cy="13563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441691" y="3631691"/>
              <a:ext cx="112776" cy="13563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591043" y="3631692"/>
              <a:ext cx="167640" cy="135636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7694797" y="3570732"/>
            <a:ext cx="841375" cy="241300"/>
            <a:chOff x="7854695" y="3570732"/>
            <a:chExt cx="841375" cy="241300"/>
          </a:xfrm>
        </p:grpSpPr>
        <p:sp>
          <p:nvSpPr>
            <p:cNvPr id="91" name="object 91"/>
            <p:cNvSpPr/>
            <p:nvPr/>
          </p:nvSpPr>
          <p:spPr>
            <a:xfrm>
              <a:off x="7854695" y="3570732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8768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2004" y="239267"/>
                  </a:lnTo>
                  <a:lnTo>
                    <a:pt x="30480" y="237743"/>
                  </a:lnTo>
                  <a:lnTo>
                    <a:pt x="27074" y="230886"/>
                  </a:lnTo>
                  <a:lnTo>
                    <a:pt x="23812" y="224028"/>
                  </a:lnTo>
                  <a:lnTo>
                    <a:pt x="20835" y="217170"/>
                  </a:lnTo>
                  <a:lnTo>
                    <a:pt x="18288" y="210312"/>
                  </a:lnTo>
                  <a:lnTo>
                    <a:pt x="15120" y="202572"/>
                  </a:lnTo>
                  <a:lnTo>
                    <a:pt x="12382" y="195262"/>
                  </a:lnTo>
                  <a:lnTo>
                    <a:pt x="9929" y="188237"/>
                  </a:lnTo>
                  <a:lnTo>
                    <a:pt x="7620" y="181355"/>
                  </a:lnTo>
                  <a:lnTo>
                    <a:pt x="6477" y="173593"/>
                  </a:lnTo>
                  <a:lnTo>
                    <a:pt x="4191" y="158638"/>
                  </a:lnTo>
                  <a:lnTo>
                    <a:pt x="1928" y="143113"/>
                  </a:lnTo>
                  <a:lnTo>
                    <a:pt x="952" y="135636"/>
                  </a:lnTo>
                  <a:lnTo>
                    <a:pt x="261" y="128158"/>
                  </a:lnTo>
                  <a:lnTo>
                    <a:pt x="0" y="120396"/>
                  </a:lnTo>
                  <a:lnTo>
                    <a:pt x="261" y="112633"/>
                  </a:lnTo>
                  <a:lnTo>
                    <a:pt x="5524" y="74676"/>
                  </a:lnTo>
                  <a:lnTo>
                    <a:pt x="9144" y="59436"/>
                  </a:lnTo>
                  <a:lnTo>
                    <a:pt x="10787" y="52554"/>
                  </a:lnTo>
                  <a:lnTo>
                    <a:pt x="13144" y="45529"/>
                  </a:lnTo>
                  <a:lnTo>
                    <a:pt x="15787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50292" y="1524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981" y="220741"/>
                  </a:lnTo>
                  <a:lnTo>
                    <a:pt x="50292" y="234696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3528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41563" y="3631692"/>
              <a:ext cx="105156" cy="13411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080247" y="3631692"/>
              <a:ext cx="100584" cy="13563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223504" y="3631692"/>
              <a:ext cx="181356" cy="13411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38435" y="3631691"/>
              <a:ext cx="112728" cy="13563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580107" y="3570731"/>
              <a:ext cx="116205" cy="241300"/>
            </a:xfrm>
            <a:custGeom>
              <a:avLst/>
              <a:gdLst/>
              <a:ahLst/>
              <a:cxnLst/>
              <a:rect l="l" t="t" r="r" b="b"/>
              <a:pathLst>
                <a:path w="116204" h="241300">
                  <a:moveTo>
                    <a:pt x="48768" y="120396"/>
                  </a:moveTo>
                  <a:lnTo>
                    <a:pt x="44919" y="74536"/>
                  </a:lnTo>
                  <a:lnTo>
                    <a:pt x="32194" y="30670"/>
                  </a:lnTo>
                  <a:lnTo>
                    <a:pt x="18288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6311" y="19837"/>
                  </a:lnTo>
                  <a:lnTo>
                    <a:pt x="11620" y="33718"/>
                  </a:lnTo>
                  <a:lnTo>
                    <a:pt x="22059" y="76466"/>
                  </a:lnTo>
                  <a:lnTo>
                    <a:pt x="25908" y="120396"/>
                  </a:lnTo>
                  <a:lnTo>
                    <a:pt x="25387" y="135026"/>
                  </a:lnTo>
                  <a:lnTo>
                    <a:pt x="19812" y="178308"/>
                  </a:lnTo>
                  <a:lnTo>
                    <a:pt x="6311" y="220751"/>
                  </a:lnTo>
                  <a:lnTo>
                    <a:pt x="0" y="234696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15240" y="240792"/>
                  </a:lnTo>
                  <a:lnTo>
                    <a:pt x="16764" y="239268"/>
                  </a:lnTo>
                  <a:lnTo>
                    <a:pt x="18288" y="239268"/>
                  </a:lnTo>
                  <a:lnTo>
                    <a:pt x="19812" y="237744"/>
                  </a:lnTo>
                  <a:lnTo>
                    <a:pt x="23228" y="230886"/>
                  </a:lnTo>
                  <a:lnTo>
                    <a:pt x="26479" y="224028"/>
                  </a:lnTo>
                  <a:lnTo>
                    <a:pt x="29464" y="217170"/>
                  </a:lnTo>
                  <a:lnTo>
                    <a:pt x="32004" y="210312"/>
                  </a:lnTo>
                  <a:lnTo>
                    <a:pt x="35153" y="202577"/>
                  </a:lnTo>
                  <a:lnTo>
                    <a:pt x="37719" y="195262"/>
                  </a:lnTo>
                  <a:lnTo>
                    <a:pt x="39725" y="188239"/>
                  </a:lnTo>
                  <a:lnTo>
                    <a:pt x="41148" y="181356"/>
                  </a:lnTo>
                  <a:lnTo>
                    <a:pt x="43180" y="173596"/>
                  </a:lnTo>
                  <a:lnTo>
                    <a:pt x="48577" y="135636"/>
                  </a:lnTo>
                  <a:lnTo>
                    <a:pt x="48755" y="128168"/>
                  </a:lnTo>
                  <a:lnTo>
                    <a:pt x="48768" y="120396"/>
                  </a:lnTo>
                  <a:close/>
                </a:path>
                <a:path w="116204" h="241300">
                  <a:moveTo>
                    <a:pt x="115836" y="167652"/>
                  </a:moveTo>
                  <a:lnTo>
                    <a:pt x="111264" y="163080"/>
                  </a:lnTo>
                  <a:lnTo>
                    <a:pt x="96024" y="163080"/>
                  </a:lnTo>
                  <a:lnTo>
                    <a:pt x="94500" y="164604"/>
                  </a:lnTo>
                  <a:lnTo>
                    <a:pt x="92976" y="164604"/>
                  </a:lnTo>
                  <a:lnTo>
                    <a:pt x="91452" y="166128"/>
                  </a:lnTo>
                  <a:lnTo>
                    <a:pt x="91452" y="167652"/>
                  </a:lnTo>
                  <a:lnTo>
                    <a:pt x="89928" y="169176"/>
                  </a:lnTo>
                  <a:lnTo>
                    <a:pt x="89928" y="192036"/>
                  </a:lnTo>
                  <a:lnTo>
                    <a:pt x="71640" y="228612"/>
                  </a:lnTo>
                  <a:lnTo>
                    <a:pt x="71640" y="231660"/>
                  </a:lnTo>
                  <a:lnTo>
                    <a:pt x="73164" y="233184"/>
                  </a:lnTo>
                  <a:lnTo>
                    <a:pt x="85356" y="233184"/>
                  </a:lnTo>
                  <a:lnTo>
                    <a:pt x="85356" y="231660"/>
                  </a:lnTo>
                  <a:lnTo>
                    <a:pt x="88404" y="231660"/>
                  </a:lnTo>
                  <a:lnTo>
                    <a:pt x="88404" y="230136"/>
                  </a:lnTo>
                  <a:lnTo>
                    <a:pt x="89928" y="228612"/>
                  </a:lnTo>
                  <a:lnTo>
                    <a:pt x="108216" y="201180"/>
                  </a:lnTo>
                  <a:lnTo>
                    <a:pt x="109740" y="199656"/>
                  </a:lnTo>
                  <a:lnTo>
                    <a:pt x="111264" y="196608"/>
                  </a:lnTo>
                  <a:lnTo>
                    <a:pt x="111264" y="195084"/>
                  </a:lnTo>
                  <a:lnTo>
                    <a:pt x="112788" y="192036"/>
                  </a:lnTo>
                  <a:lnTo>
                    <a:pt x="114312" y="190512"/>
                  </a:lnTo>
                  <a:lnTo>
                    <a:pt x="114312" y="188988"/>
                  </a:lnTo>
                  <a:lnTo>
                    <a:pt x="115836" y="185940"/>
                  </a:lnTo>
                  <a:lnTo>
                    <a:pt x="115836" y="167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3898900" y="3884676"/>
            <a:ext cx="527685" cy="231775"/>
            <a:chOff x="3942588" y="3884676"/>
            <a:chExt cx="527685" cy="231775"/>
          </a:xfrm>
        </p:grpSpPr>
        <p:pic>
          <p:nvPicPr>
            <p:cNvPr id="98" name="object 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942588" y="3933443"/>
              <a:ext cx="112776" cy="18288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087368" y="3933444"/>
              <a:ext cx="71628" cy="134112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181856" y="3884676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4384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4384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1336" y="182880"/>
                  </a:moveTo>
                  <a:lnTo>
                    <a:pt x="7620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1336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239768" y="3933444"/>
              <a:ext cx="96012" cy="13563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357116" y="3933444"/>
              <a:ext cx="112776" cy="135636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4698491" y="3933444"/>
            <a:ext cx="323215" cy="135890"/>
            <a:chOff x="4698491" y="3933444"/>
            <a:chExt cx="323215" cy="135890"/>
          </a:xfrm>
        </p:grpSpPr>
        <p:pic>
          <p:nvPicPr>
            <p:cNvPr id="104" name="object 1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698491" y="3933444"/>
              <a:ext cx="195072" cy="13563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920996" y="3933444"/>
              <a:ext cx="100584" cy="135636"/>
            </a:xfrm>
            <a:prstGeom prst="rect">
              <a:avLst/>
            </a:prstGeom>
          </p:spPr>
        </p:pic>
      </p:grpSp>
      <p:sp>
        <p:nvSpPr>
          <p:cNvPr id="106" name="object 106"/>
          <p:cNvSpPr/>
          <p:nvPr/>
        </p:nvSpPr>
        <p:spPr>
          <a:xfrm>
            <a:off x="5064252" y="3877055"/>
            <a:ext cx="93345" cy="228600"/>
          </a:xfrm>
          <a:custGeom>
            <a:avLst/>
            <a:gdLst/>
            <a:ahLst/>
            <a:cxnLst/>
            <a:rect l="l" t="t" r="r" b="b"/>
            <a:pathLst>
              <a:path w="93345" h="228600">
                <a:moveTo>
                  <a:pt x="19812" y="188976"/>
                </a:moveTo>
                <a:lnTo>
                  <a:pt x="3048" y="188976"/>
                </a:lnTo>
                <a:lnTo>
                  <a:pt x="3048" y="190500"/>
                </a:lnTo>
                <a:lnTo>
                  <a:pt x="18288" y="190500"/>
                </a:lnTo>
                <a:lnTo>
                  <a:pt x="19812" y="188976"/>
                </a:lnTo>
                <a:close/>
              </a:path>
              <a:path w="93345" h="228600">
                <a:moveTo>
                  <a:pt x="19812" y="0"/>
                </a:moveTo>
                <a:lnTo>
                  <a:pt x="3048" y="0"/>
                </a:lnTo>
                <a:lnTo>
                  <a:pt x="1524" y="1524"/>
                </a:lnTo>
                <a:lnTo>
                  <a:pt x="19812" y="1524"/>
                </a:lnTo>
                <a:lnTo>
                  <a:pt x="19812" y="0"/>
                </a:lnTo>
                <a:close/>
              </a:path>
              <a:path w="93345" h="228600">
                <a:moveTo>
                  <a:pt x="22860" y="3302"/>
                </a:moveTo>
                <a:lnTo>
                  <a:pt x="21336" y="3302"/>
                </a:lnTo>
                <a:lnTo>
                  <a:pt x="21336" y="2032"/>
                </a:lnTo>
                <a:lnTo>
                  <a:pt x="0" y="2032"/>
                </a:lnTo>
                <a:lnTo>
                  <a:pt x="0" y="3302"/>
                </a:lnTo>
                <a:lnTo>
                  <a:pt x="0" y="187452"/>
                </a:lnTo>
                <a:lnTo>
                  <a:pt x="0" y="188722"/>
                </a:lnTo>
                <a:lnTo>
                  <a:pt x="21336" y="188722"/>
                </a:lnTo>
                <a:lnTo>
                  <a:pt x="21336" y="187452"/>
                </a:lnTo>
                <a:lnTo>
                  <a:pt x="22860" y="187452"/>
                </a:lnTo>
                <a:lnTo>
                  <a:pt x="22860" y="3302"/>
                </a:lnTo>
                <a:close/>
              </a:path>
              <a:path w="93345" h="228600">
                <a:moveTo>
                  <a:pt x="92964" y="164592"/>
                </a:moveTo>
                <a:lnTo>
                  <a:pt x="91440" y="163068"/>
                </a:lnTo>
                <a:lnTo>
                  <a:pt x="91440" y="161544"/>
                </a:lnTo>
                <a:lnTo>
                  <a:pt x="89916" y="160020"/>
                </a:lnTo>
                <a:lnTo>
                  <a:pt x="88392" y="160020"/>
                </a:lnTo>
                <a:lnTo>
                  <a:pt x="86868" y="158496"/>
                </a:lnTo>
                <a:lnTo>
                  <a:pt x="71628" y="158496"/>
                </a:lnTo>
                <a:lnTo>
                  <a:pt x="67056" y="163068"/>
                </a:lnTo>
                <a:lnTo>
                  <a:pt x="67056" y="187452"/>
                </a:lnTo>
                <a:lnTo>
                  <a:pt x="48768" y="224028"/>
                </a:lnTo>
                <a:lnTo>
                  <a:pt x="48768" y="225552"/>
                </a:lnTo>
                <a:lnTo>
                  <a:pt x="47244" y="225552"/>
                </a:lnTo>
                <a:lnTo>
                  <a:pt x="48768" y="227076"/>
                </a:lnTo>
                <a:lnTo>
                  <a:pt x="48768" y="228600"/>
                </a:lnTo>
                <a:lnTo>
                  <a:pt x="60960" y="228600"/>
                </a:lnTo>
                <a:lnTo>
                  <a:pt x="62484" y="227076"/>
                </a:lnTo>
                <a:lnTo>
                  <a:pt x="64008" y="227076"/>
                </a:lnTo>
                <a:lnTo>
                  <a:pt x="65532" y="225552"/>
                </a:lnTo>
                <a:lnTo>
                  <a:pt x="65532" y="224028"/>
                </a:lnTo>
                <a:lnTo>
                  <a:pt x="85344" y="196596"/>
                </a:lnTo>
                <a:lnTo>
                  <a:pt x="86868" y="195072"/>
                </a:lnTo>
                <a:lnTo>
                  <a:pt x="86868" y="192024"/>
                </a:lnTo>
                <a:lnTo>
                  <a:pt x="88392" y="190500"/>
                </a:lnTo>
                <a:lnTo>
                  <a:pt x="89916" y="187452"/>
                </a:lnTo>
                <a:lnTo>
                  <a:pt x="89916" y="185928"/>
                </a:lnTo>
                <a:lnTo>
                  <a:pt x="91440" y="184404"/>
                </a:lnTo>
                <a:lnTo>
                  <a:pt x="91440" y="179832"/>
                </a:lnTo>
                <a:lnTo>
                  <a:pt x="92964" y="176784"/>
                </a:lnTo>
                <a:lnTo>
                  <a:pt x="92964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5" name="object 115"/>
          <p:cNvGrpSpPr/>
          <p:nvPr/>
        </p:nvGrpSpPr>
        <p:grpSpPr>
          <a:xfrm>
            <a:off x="3630367" y="4492488"/>
            <a:ext cx="387350" cy="180340"/>
            <a:chOff x="3360420" y="4491228"/>
            <a:chExt cx="387350" cy="180340"/>
          </a:xfrm>
        </p:grpSpPr>
        <p:pic>
          <p:nvPicPr>
            <p:cNvPr id="116" name="object 11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60420" y="4491228"/>
              <a:ext cx="114300" cy="17983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05199" y="4491228"/>
              <a:ext cx="242316" cy="179832"/>
            </a:xfrm>
            <a:prstGeom prst="rect">
              <a:avLst/>
            </a:prstGeom>
          </p:spPr>
        </p:pic>
      </p:grpSp>
      <p:sp>
        <p:nvSpPr>
          <p:cNvPr id="118" name="object 118"/>
          <p:cNvSpPr/>
          <p:nvPr/>
        </p:nvSpPr>
        <p:spPr>
          <a:xfrm>
            <a:off x="7512050" y="4544567"/>
            <a:ext cx="44450" cy="165100"/>
          </a:xfrm>
          <a:custGeom>
            <a:avLst/>
            <a:gdLst/>
            <a:ahLst/>
            <a:cxnLst/>
            <a:rect l="l" t="t" r="r" b="b"/>
            <a:pathLst>
              <a:path w="44450" h="165100">
                <a:moveTo>
                  <a:pt x="39624" y="1524"/>
                </a:moveTo>
                <a:lnTo>
                  <a:pt x="21336" y="1524"/>
                </a:lnTo>
                <a:lnTo>
                  <a:pt x="22860" y="0"/>
                </a:lnTo>
                <a:lnTo>
                  <a:pt x="38100" y="0"/>
                </a:lnTo>
                <a:lnTo>
                  <a:pt x="39624" y="1524"/>
                </a:lnTo>
                <a:close/>
              </a:path>
              <a:path w="44450" h="165100">
                <a:moveTo>
                  <a:pt x="41148" y="30480"/>
                </a:moveTo>
                <a:lnTo>
                  <a:pt x="19812" y="30480"/>
                </a:lnTo>
                <a:lnTo>
                  <a:pt x="18288" y="28956"/>
                </a:lnTo>
                <a:lnTo>
                  <a:pt x="18288" y="27432"/>
                </a:lnTo>
                <a:lnTo>
                  <a:pt x="16764" y="25908"/>
                </a:lnTo>
                <a:lnTo>
                  <a:pt x="16764" y="21336"/>
                </a:lnTo>
                <a:lnTo>
                  <a:pt x="15240" y="19812"/>
                </a:lnTo>
                <a:lnTo>
                  <a:pt x="15240" y="13716"/>
                </a:lnTo>
                <a:lnTo>
                  <a:pt x="16764" y="10668"/>
                </a:lnTo>
                <a:lnTo>
                  <a:pt x="16764" y="6096"/>
                </a:lnTo>
                <a:lnTo>
                  <a:pt x="18288" y="4572"/>
                </a:lnTo>
                <a:lnTo>
                  <a:pt x="18288" y="3048"/>
                </a:lnTo>
                <a:lnTo>
                  <a:pt x="19812" y="1524"/>
                </a:lnTo>
                <a:lnTo>
                  <a:pt x="41148" y="1524"/>
                </a:lnTo>
                <a:lnTo>
                  <a:pt x="41148" y="3048"/>
                </a:lnTo>
                <a:lnTo>
                  <a:pt x="44196" y="6096"/>
                </a:lnTo>
                <a:lnTo>
                  <a:pt x="44196" y="25908"/>
                </a:lnTo>
                <a:lnTo>
                  <a:pt x="41148" y="28956"/>
                </a:lnTo>
                <a:lnTo>
                  <a:pt x="41148" y="30480"/>
                </a:lnTo>
                <a:close/>
              </a:path>
              <a:path w="44450" h="165100">
                <a:moveTo>
                  <a:pt x="35052" y="32004"/>
                </a:moveTo>
                <a:lnTo>
                  <a:pt x="24384" y="32004"/>
                </a:lnTo>
                <a:lnTo>
                  <a:pt x="22860" y="30480"/>
                </a:lnTo>
                <a:lnTo>
                  <a:pt x="38100" y="30480"/>
                </a:lnTo>
                <a:lnTo>
                  <a:pt x="35052" y="32004"/>
                </a:lnTo>
                <a:close/>
              </a:path>
              <a:path w="44450" h="165100">
                <a:moveTo>
                  <a:pt x="42672" y="97536"/>
                </a:moveTo>
                <a:lnTo>
                  <a:pt x="21336" y="97536"/>
                </a:lnTo>
                <a:lnTo>
                  <a:pt x="24384" y="94488"/>
                </a:lnTo>
                <a:lnTo>
                  <a:pt x="39624" y="94488"/>
                </a:lnTo>
                <a:lnTo>
                  <a:pt x="42672" y="97536"/>
                </a:lnTo>
                <a:close/>
              </a:path>
              <a:path w="44450" h="165100">
                <a:moveTo>
                  <a:pt x="16764" y="163068"/>
                </a:moveTo>
                <a:lnTo>
                  <a:pt x="0" y="163068"/>
                </a:lnTo>
                <a:lnTo>
                  <a:pt x="0" y="160020"/>
                </a:lnTo>
                <a:lnTo>
                  <a:pt x="18288" y="123444"/>
                </a:lnTo>
                <a:lnTo>
                  <a:pt x="18288" y="103632"/>
                </a:lnTo>
                <a:lnTo>
                  <a:pt x="19812" y="100584"/>
                </a:lnTo>
                <a:lnTo>
                  <a:pt x="19812" y="97536"/>
                </a:lnTo>
                <a:lnTo>
                  <a:pt x="44196" y="97536"/>
                </a:lnTo>
                <a:lnTo>
                  <a:pt x="44196" y="117348"/>
                </a:lnTo>
                <a:lnTo>
                  <a:pt x="42672" y="120396"/>
                </a:lnTo>
                <a:lnTo>
                  <a:pt x="42672" y="121920"/>
                </a:lnTo>
                <a:lnTo>
                  <a:pt x="41148" y="123444"/>
                </a:lnTo>
                <a:lnTo>
                  <a:pt x="41148" y="126492"/>
                </a:lnTo>
                <a:lnTo>
                  <a:pt x="39624" y="128016"/>
                </a:lnTo>
                <a:lnTo>
                  <a:pt x="38100" y="131064"/>
                </a:lnTo>
                <a:lnTo>
                  <a:pt x="36576" y="132588"/>
                </a:lnTo>
                <a:lnTo>
                  <a:pt x="18288" y="160020"/>
                </a:lnTo>
                <a:lnTo>
                  <a:pt x="16764" y="161544"/>
                </a:lnTo>
                <a:lnTo>
                  <a:pt x="16764" y="163068"/>
                </a:lnTo>
                <a:close/>
              </a:path>
              <a:path w="44450" h="165100">
                <a:moveTo>
                  <a:pt x="13716" y="164592"/>
                </a:moveTo>
                <a:lnTo>
                  <a:pt x="1524" y="164592"/>
                </a:lnTo>
                <a:lnTo>
                  <a:pt x="1524" y="163068"/>
                </a:lnTo>
                <a:lnTo>
                  <a:pt x="13716" y="163068"/>
                </a:lnTo>
                <a:lnTo>
                  <a:pt x="13716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object 11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691639" y="4753355"/>
            <a:ext cx="161544" cy="15544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867141" y="4768595"/>
            <a:ext cx="594359" cy="172212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687091" y="4972812"/>
            <a:ext cx="850368" cy="210311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691639" y="5477255"/>
            <a:ext cx="161544" cy="155448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083307" y="5509260"/>
            <a:ext cx="236220" cy="152400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2389632" y="5492496"/>
            <a:ext cx="804672" cy="170688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4431791" y="5548883"/>
            <a:ext cx="207264" cy="11430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716779" y="5492496"/>
            <a:ext cx="1246632" cy="211835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041136" y="5548883"/>
            <a:ext cx="326135" cy="114300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1694688" y="5768340"/>
            <a:ext cx="845819" cy="155575"/>
            <a:chOff x="1694688" y="5768340"/>
            <a:chExt cx="845819" cy="155575"/>
          </a:xfrm>
        </p:grpSpPr>
        <p:pic>
          <p:nvPicPr>
            <p:cNvPr id="130" name="object 13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94688" y="5769863"/>
              <a:ext cx="79248" cy="15240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798319" y="5768340"/>
              <a:ext cx="135636" cy="15544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964436" y="5769863"/>
              <a:ext cx="102108" cy="15240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2093976" y="5769876"/>
              <a:ext cx="139065" cy="153035"/>
            </a:xfrm>
            <a:custGeom>
              <a:avLst/>
              <a:gdLst/>
              <a:ahLst/>
              <a:cxnLst/>
              <a:rect l="l" t="t" r="r" b="b"/>
              <a:pathLst>
                <a:path w="139064" h="153035">
                  <a:moveTo>
                    <a:pt x="85344" y="137655"/>
                  </a:moveTo>
                  <a:lnTo>
                    <a:pt x="83820" y="137655"/>
                  </a:lnTo>
                  <a:lnTo>
                    <a:pt x="83820" y="135115"/>
                  </a:lnTo>
                  <a:lnTo>
                    <a:pt x="19812" y="135115"/>
                  </a:lnTo>
                  <a:lnTo>
                    <a:pt x="19812" y="80505"/>
                  </a:lnTo>
                  <a:lnTo>
                    <a:pt x="74676" y="80505"/>
                  </a:lnTo>
                  <a:lnTo>
                    <a:pt x="74676" y="79235"/>
                  </a:lnTo>
                  <a:lnTo>
                    <a:pt x="76200" y="79235"/>
                  </a:lnTo>
                  <a:lnTo>
                    <a:pt x="76200" y="65265"/>
                  </a:lnTo>
                  <a:lnTo>
                    <a:pt x="74676" y="65265"/>
                  </a:lnTo>
                  <a:lnTo>
                    <a:pt x="74676" y="63995"/>
                  </a:lnTo>
                  <a:lnTo>
                    <a:pt x="19812" y="63995"/>
                  </a:lnTo>
                  <a:lnTo>
                    <a:pt x="19812" y="17005"/>
                  </a:lnTo>
                  <a:lnTo>
                    <a:pt x="82296" y="17005"/>
                  </a:lnTo>
                  <a:lnTo>
                    <a:pt x="82296" y="15735"/>
                  </a:lnTo>
                  <a:lnTo>
                    <a:pt x="83820" y="15735"/>
                  </a:lnTo>
                  <a:lnTo>
                    <a:pt x="83820" y="4305"/>
                  </a:lnTo>
                  <a:lnTo>
                    <a:pt x="83820" y="1765"/>
                  </a:lnTo>
                  <a:lnTo>
                    <a:pt x="82296" y="1765"/>
                  </a:lnTo>
                  <a:lnTo>
                    <a:pt x="82296" y="495"/>
                  </a:lnTo>
                  <a:lnTo>
                    <a:pt x="3429" y="495"/>
                  </a:lnTo>
                  <a:lnTo>
                    <a:pt x="3429" y="1765"/>
                  </a:lnTo>
                  <a:lnTo>
                    <a:pt x="1524" y="1765"/>
                  </a:lnTo>
                  <a:lnTo>
                    <a:pt x="1524" y="4305"/>
                  </a:lnTo>
                  <a:lnTo>
                    <a:pt x="0" y="4305"/>
                  </a:lnTo>
                  <a:lnTo>
                    <a:pt x="0" y="15735"/>
                  </a:lnTo>
                  <a:lnTo>
                    <a:pt x="0" y="17005"/>
                  </a:lnTo>
                  <a:lnTo>
                    <a:pt x="0" y="147815"/>
                  </a:lnTo>
                  <a:lnTo>
                    <a:pt x="1270" y="147815"/>
                  </a:lnTo>
                  <a:lnTo>
                    <a:pt x="1270" y="150355"/>
                  </a:lnTo>
                  <a:lnTo>
                    <a:pt x="3810" y="150355"/>
                  </a:lnTo>
                  <a:lnTo>
                    <a:pt x="3810" y="152895"/>
                  </a:lnTo>
                  <a:lnTo>
                    <a:pt x="83820" y="152895"/>
                  </a:lnTo>
                  <a:lnTo>
                    <a:pt x="83820" y="150355"/>
                  </a:lnTo>
                  <a:lnTo>
                    <a:pt x="85344" y="150355"/>
                  </a:lnTo>
                  <a:lnTo>
                    <a:pt x="85344" y="147815"/>
                  </a:lnTo>
                  <a:lnTo>
                    <a:pt x="85344" y="137655"/>
                  </a:lnTo>
                  <a:close/>
                </a:path>
                <a:path w="139064" h="153035">
                  <a:moveTo>
                    <a:pt x="135623" y="150876"/>
                  </a:moveTo>
                  <a:lnTo>
                    <a:pt x="121907" y="150876"/>
                  </a:lnTo>
                  <a:lnTo>
                    <a:pt x="121907" y="152400"/>
                  </a:lnTo>
                  <a:lnTo>
                    <a:pt x="134099" y="152400"/>
                  </a:lnTo>
                  <a:lnTo>
                    <a:pt x="135623" y="150876"/>
                  </a:lnTo>
                  <a:close/>
                </a:path>
                <a:path w="139064" h="153035">
                  <a:moveTo>
                    <a:pt x="135623" y="0"/>
                  </a:moveTo>
                  <a:lnTo>
                    <a:pt x="121907" y="0"/>
                  </a:lnTo>
                  <a:lnTo>
                    <a:pt x="120383" y="1524"/>
                  </a:lnTo>
                  <a:lnTo>
                    <a:pt x="135623" y="1524"/>
                  </a:lnTo>
                  <a:lnTo>
                    <a:pt x="135623" y="0"/>
                  </a:lnTo>
                  <a:close/>
                </a:path>
                <a:path w="139064" h="153035">
                  <a:moveTo>
                    <a:pt x="138671" y="3048"/>
                  </a:moveTo>
                  <a:lnTo>
                    <a:pt x="138036" y="3048"/>
                  </a:lnTo>
                  <a:lnTo>
                    <a:pt x="138036" y="1778"/>
                  </a:lnTo>
                  <a:lnTo>
                    <a:pt x="118859" y="1778"/>
                  </a:lnTo>
                  <a:lnTo>
                    <a:pt x="118859" y="3048"/>
                  </a:lnTo>
                  <a:lnTo>
                    <a:pt x="118859" y="149098"/>
                  </a:lnTo>
                  <a:lnTo>
                    <a:pt x="118859" y="150368"/>
                  </a:lnTo>
                  <a:lnTo>
                    <a:pt x="138290" y="150368"/>
                  </a:lnTo>
                  <a:lnTo>
                    <a:pt x="138290" y="149098"/>
                  </a:lnTo>
                  <a:lnTo>
                    <a:pt x="138671" y="149098"/>
                  </a:lnTo>
                  <a:lnTo>
                    <a:pt x="138671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266286" y="5768340"/>
              <a:ext cx="123345" cy="15544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426208" y="5769864"/>
              <a:ext cx="114300" cy="152400"/>
            </a:xfrm>
            <a:prstGeom prst="rect">
              <a:avLst/>
            </a:prstGeom>
          </p:spPr>
        </p:pic>
      </p:grpSp>
      <p:pic>
        <p:nvPicPr>
          <p:cNvPr id="136" name="object 136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633472" y="5769864"/>
            <a:ext cx="99060" cy="152400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6432803" y="5492496"/>
            <a:ext cx="748283" cy="470915"/>
          </a:xfrm>
          <a:prstGeom prst="rect">
            <a:avLst/>
          </a:prstGeom>
        </p:spPr>
      </p:pic>
      <p:grpSp>
        <p:nvGrpSpPr>
          <p:cNvPr id="138" name="object 138"/>
          <p:cNvGrpSpPr/>
          <p:nvPr/>
        </p:nvGrpSpPr>
        <p:grpSpPr>
          <a:xfrm>
            <a:off x="2758439" y="5497068"/>
            <a:ext cx="3862070" cy="727075"/>
            <a:chOff x="2758439" y="5497068"/>
            <a:chExt cx="3862070" cy="727075"/>
          </a:xfrm>
        </p:grpSpPr>
        <p:pic>
          <p:nvPicPr>
            <p:cNvPr id="139" name="object 13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758439" y="5769864"/>
              <a:ext cx="211835" cy="15290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840759" y="5497068"/>
              <a:ext cx="3779495" cy="726947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1674876" y="6028944"/>
            <a:ext cx="695325" cy="196850"/>
            <a:chOff x="1674876" y="6028944"/>
            <a:chExt cx="695325" cy="196850"/>
          </a:xfrm>
        </p:grpSpPr>
        <p:pic>
          <p:nvPicPr>
            <p:cNvPr id="142" name="object 14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674876" y="6030467"/>
              <a:ext cx="79248" cy="15240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773936" y="6070092"/>
              <a:ext cx="105156" cy="11430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906524" y="6070092"/>
              <a:ext cx="172212" cy="11430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106168" y="6028944"/>
              <a:ext cx="24765" cy="154305"/>
            </a:xfrm>
            <a:custGeom>
              <a:avLst/>
              <a:gdLst/>
              <a:ahLst/>
              <a:cxnLst/>
              <a:rect l="l" t="t" r="r" b="b"/>
              <a:pathLst>
                <a:path w="24764" h="154304">
                  <a:moveTo>
                    <a:pt x="21336" y="44196"/>
                  </a:moveTo>
                  <a:lnTo>
                    <a:pt x="4572" y="44196"/>
                  </a:lnTo>
                  <a:lnTo>
                    <a:pt x="6096" y="42672"/>
                  </a:lnTo>
                  <a:lnTo>
                    <a:pt x="19812" y="42672"/>
                  </a:lnTo>
                  <a:lnTo>
                    <a:pt x="21336" y="44196"/>
                  </a:lnTo>
                  <a:close/>
                </a:path>
                <a:path w="24764" h="154304">
                  <a:moveTo>
                    <a:pt x="22860" y="152400"/>
                  </a:moveTo>
                  <a:lnTo>
                    <a:pt x="3048" y="152400"/>
                  </a:lnTo>
                  <a:lnTo>
                    <a:pt x="3048" y="44196"/>
                  </a:lnTo>
                  <a:lnTo>
                    <a:pt x="22860" y="44196"/>
                  </a:lnTo>
                  <a:lnTo>
                    <a:pt x="22860" y="152400"/>
                  </a:lnTo>
                  <a:close/>
                </a:path>
                <a:path w="24764" h="154304">
                  <a:moveTo>
                    <a:pt x="19812" y="153924"/>
                  </a:moveTo>
                  <a:lnTo>
                    <a:pt x="6096" y="153924"/>
                  </a:lnTo>
                  <a:lnTo>
                    <a:pt x="4572" y="152400"/>
                  </a:lnTo>
                  <a:lnTo>
                    <a:pt x="21336" y="152400"/>
                  </a:lnTo>
                  <a:lnTo>
                    <a:pt x="19812" y="153924"/>
                  </a:lnTo>
                  <a:close/>
                </a:path>
                <a:path w="24764" h="154304">
                  <a:moveTo>
                    <a:pt x="16764" y="22860"/>
                  </a:moveTo>
                  <a:lnTo>
                    <a:pt x="7620" y="22860"/>
                  </a:lnTo>
                  <a:lnTo>
                    <a:pt x="4572" y="21336"/>
                  </a:lnTo>
                  <a:lnTo>
                    <a:pt x="1524" y="18288"/>
                  </a:lnTo>
                  <a:lnTo>
                    <a:pt x="0" y="15240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6764" y="0"/>
                  </a:lnTo>
                  <a:lnTo>
                    <a:pt x="19812" y="1524"/>
                  </a:lnTo>
                  <a:lnTo>
                    <a:pt x="22860" y="4572"/>
                  </a:lnTo>
                  <a:lnTo>
                    <a:pt x="24384" y="7620"/>
                  </a:lnTo>
                  <a:lnTo>
                    <a:pt x="24384" y="15240"/>
                  </a:lnTo>
                  <a:lnTo>
                    <a:pt x="22860" y="18288"/>
                  </a:lnTo>
                  <a:lnTo>
                    <a:pt x="19812" y="21336"/>
                  </a:lnTo>
                  <a:lnTo>
                    <a:pt x="16764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151887" y="6070091"/>
              <a:ext cx="100584" cy="15544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278380" y="6070092"/>
              <a:ext cx="91440" cy="112776"/>
            </a:xfrm>
            <a:prstGeom prst="rect">
              <a:avLst/>
            </a:prstGeom>
          </p:spPr>
        </p:pic>
      </p:grpSp>
      <p:pic>
        <p:nvPicPr>
          <p:cNvPr id="148" name="object 148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461259" y="6019800"/>
            <a:ext cx="304800" cy="205740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746504" y="6534911"/>
            <a:ext cx="918971" cy="211836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2753867" y="6591300"/>
            <a:ext cx="329183" cy="114300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3154680" y="6541007"/>
            <a:ext cx="419100" cy="165100"/>
            <a:chOff x="3154680" y="6541007"/>
            <a:chExt cx="419100" cy="165100"/>
          </a:xfrm>
        </p:grpSpPr>
        <p:pic>
          <p:nvPicPr>
            <p:cNvPr id="152" name="object 15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154680" y="6550152"/>
              <a:ext cx="92964" cy="15544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268979" y="6591299"/>
              <a:ext cx="97536" cy="11430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396996" y="6541007"/>
              <a:ext cx="74930" cy="163195"/>
            </a:xfrm>
            <a:custGeom>
              <a:avLst/>
              <a:gdLst/>
              <a:ahLst/>
              <a:cxnLst/>
              <a:rect l="l" t="t" r="r" b="b"/>
              <a:pathLst>
                <a:path w="74929" h="163195">
                  <a:moveTo>
                    <a:pt x="19812" y="1524"/>
                  </a:move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61544"/>
                  </a:lnTo>
                  <a:lnTo>
                    <a:pt x="1524" y="161544"/>
                  </a:lnTo>
                  <a:lnTo>
                    <a:pt x="3048" y="163068"/>
                  </a:lnTo>
                  <a:lnTo>
                    <a:pt x="16764" y="163068"/>
                  </a:lnTo>
                  <a:lnTo>
                    <a:pt x="18288" y="161544"/>
                  </a:lnTo>
                  <a:lnTo>
                    <a:pt x="19812" y="161544"/>
                  </a:lnTo>
                  <a:lnTo>
                    <a:pt x="19812" y="1524"/>
                  </a:lnTo>
                  <a:close/>
                </a:path>
                <a:path w="74929" h="163195">
                  <a:moveTo>
                    <a:pt x="74676" y="1524"/>
                  </a:moveTo>
                  <a:lnTo>
                    <a:pt x="73152" y="1524"/>
                  </a:lnTo>
                  <a:lnTo>
                    <a:pt x="71628" y="0"/>
                  </a:lnTo>
                  <a:lnTo>
                    <a:pt x="57912" y="0"/>
                  </a:lnTo>
                  <a:lnTo>
                    <a:pt x="57912" y="1524"/>
                  </a:lnTo>
                  <a:lnTo>
                    <a:pt x="54864" y="1524"/>
                  </a:lnTo>
                  <a:lnTo>
                    <a:pt x="54864" y="161544"/>
                  </a:lnTo>
                  <a:lnTo>
                    <a:pt x="57912" y="161544"/>
                  </a:lnTo>
                  <a:lnTo>
                    <a:pt x="57912" y="163068"/>
                  </a:lnTo>
                  <a:lnTo>
                    <a:pt x="71628" y="163068"/>
                  </a:lnTo>
                  <a:lnTo>
                    <a:pt x="73152" y="161544"/>
                  </a:lnTo>
                  <a:lnTo>
                    <a:pt x="74676" y="161544"/>
                  </a:lnTo>
                  <a:lnTo>
                    <a:pt x="7467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499104" y="6591300"/>
              <a:ext cx="74676" cy="114300"/>
            </a:xfrm>
            <a:prstGeom prst="rect">
              <a:avLst/>
            </a:prstGeom>
          </p:spPr>
        </p:pic>
      </p:grpSp>
      <p:pic>
        <p:nvPicPr>
          <p:cNvPr id="156" name="object 15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3649979" y="6534911"/>
            <a:ext cx="1833371" cy="211835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5558027" y="6534911"/>
            <a:ext cx="1019556" cy="211835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6655307" y="6534911"/>
            <a:ext cx="401320" cy="212090"/>
            <a:chOff x="6655307" y="6534911"/>
            <a:chExt cx="401320" cy="212090"/>
          </a:xfrm>
        </p:grpSpPr>
        <p:pic>
          <p:nvPicPr>
            <p:cNvPr id="159" name="object 15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655307" y="6592824"/>
              <a:ext cx="156972" cy="11277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833615" y="6592824"/>
              <a:ext cx="111252" cy="15392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964679" y="6534911"/>
              <a:ext cx="91440" cy="211836"/>
            </a:xfrm>
            <a:prstGeom prst="rect">
              <a:avLst/>
            </a:prstGeom>
          </p:spPr>
        </p:pic>
      </p:grpSp>
      <p:pic>
        <p:nvPicPr>
          <p:cNvPr id="162" name="object 162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7142988" y="6591300"/>
            <a:ext cx="326136" cy="114300"/>
          </a:xfrm>
          <a:prstGeom prst="rect">
            <a:avLst/>
          </a:prstGeom>
        </p:spPr>
      </p:pic>
      <p:grpSp>
        <p:nvGrpSpPr>
          <p:cNvPr id="163" name="object 163"/>
          <p:cNvGrpSpPr/>
          <p:nvPr/>
        </p:nvGrpSpPr>
        <p:grpSpPr>
          <a:xfrm>
            <a:off x="7557516" y="6551676"/>
            <a:ext cx="513715" cy="154305"/>
            <a:chOff x="7557516" y="6551676"/>
            <a:chExt cx="513715" cy="154305"/>
          </a:xfrm>
        </p:grpSpPr>
        <p:pic>
          <p:nvPicPr>
            <p:cNvPr id="164" name="object 16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557516" y="6551676"/>
              <a:ext cx="100584" cy="15240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677912" y="6591299"/>
              <a:ext cx="97536" cy="11430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798308" y="6591299"/>
              <a:ext cx="97536" cy="11430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926324" y="6591299"/>
              <a:ext cx="144780" cy="114300"/>
            </a:xfrm>
            <a:prstGeom prst="rect">
              <a:avLst/>
            </a:prstGeom>
          </p:spPr>
        </p:pic>
      </p:grpSp>
      <p:grpSp>
        <p:nvGrpSpPr>
          <p:cNvPr id="178" name="object 107">
            <a:extLst>
              <a:ext uri="{FF2B5EF4-FFF2-40B4-BE49-F238E27FC236}">
                <a16:creationId xmlns:a16="http://schemas.microsoft.com/office/drawing/2014/main" id="{86032AD8-802C-C13B-4AC0-5D1FBF9DE052}"/>
              </a:ext>
            </a:extLst>
          </p:cNvPr>
          <p:cNvGrpSpPr/>
          <p:nvPr/>
        </p:nvGrpSpPr>
        <p:grpSpPr>
          <a:xfrm>
            <a:off x="2543359" y="4490367"/>
            <a:ext cx="975360" cy="182880"/>
            <a:chOff x="2269235" y="4489703"/>
            <a:chExt cx="975360" cy="182880"/>
          </a:xfrm>
        </p:grpSpPr>
        <p:pic>
          <p:nvPicPr>
            <p:cNvPr id="179" name="object 108">
              <a:extLst>
                <a:ext uri="{FF2B5EF4-FFF2-40B4-BE49-F238E27FC236}">
                  <a16:creationId xmlns:a16="http://schemas.microsoft.com/office/drawing/2014/main" id="{5CF68264-CB2A-AFD5-5F55-7B227596DE3F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269235" y="4492752"/>
              <a:ext cx="92964" cy="178308"/>
            </a:xfrm>
            <a:prstGeom prst="rect">
              <a:avLst/>
            </a:prstGeom>
          </p:spPr>
        </p:pic>
        <p:pic>
          <p:nvPicPr>
            <p:cNvPr id="180" name="object 109">
              <a:extLst>
                <a:ext uri="{FF2B5EF4-FFF2-40B4-BE49-F238E27FC236}">
                  <a16:creationId xmlns:a16="http://schemas.microsoft.com/office/drawing/2014/main" id="{EBC49CF9-8AD9-E23E-CB81-EE77C14C391C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385146" y="4489703"/>
              <a:ext cx="156800" cy="182880"/>
            </a:xfrm>
            <a:prstGeom prst="rect">
              <a:avLst/>
            </a:prstGeom>
          </p:spPr>
        </p:pic>
        <p:pic>
          <p:nvPicPr>
            <p:cNvPr id="181" name="object 110">
              <a:extLst>
                <a:ext uri="{FF2B5EF4-FFF2-40B4-BE49-F238E27FC236}">
                  <a16:creationId xmlns:a16="http://schemas.microsoft.com/office/drawing/2014/main" id="{7F950410-8315-FF4C-6825-83DF7F023C8C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578607" y="4492752"/>
              <a:ext cx="117348" cy="178308"/>
            </a:xfrm>
            <a:prstGeom prst="rect">
              <a:avLst/>
            </a:prstGeom>
          </p:spPr>
        </p:pic>
        <p:pic>
          <p:nvPicPr>
            <p:cNvPr id="182" name="object 111">
              <a:extLst>
                <a:ext uri="{FF2B5EF4-FFF2-40B4-BE49-F238E27FC236}">
                  <a16:creationId xmlns:a16="http://schemas.microsoft.com/office/drawing/2014/main" id="{FD9DB6EB-8C70-250D-C794-B3FE33C19FB2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729483" y="4492752"/>
              <a:ext cx="99060" cy="176783"/>
            </a:xfrm>
            <a:prstGeom prst="rect">
              <a:avLst/>
            </a:prstGeom>
          </p:spPr>
        </p:pic>
        <p:sp>
          <p:nvSpPr>
            <p:cNvPr id="183" name="object 112">
              <a:extLst>
                <a:ext uri="{FF2B5EF4-FFF2-40B4-BE49-F238E27FC236}">
                  <a16:creationId xmlns:a16="http://schemas.microsoft.com/office/drawing/2014/main" id="{0E529B24-E90D-5B18-F79D-E309768096A6}"/>
                </a:ext>
              </a:extLst>
            </p:cNvPr>
            <p:cNvSpPr/>
            <p:nvPr/>
          </p:nvSpPr>
          <p:spPr>
            <a:xfrm>
              <a:off x="2866631" y="4491227"/>
              <a:ext cx="22860" cy="180340"/>
            </a:xfrm>
            <a:custGeom>
              <a:avLst/>
              <a:gdLst/>
              <a:ahLst/>
              <a:cxnLst/>
              <a:rect l="l" t="t" r="r" b="b"/>
              <a:pathLst>
                <a:path w="22860" h="180339">
                  <a:moveTo>
                    <a:pt x="18288" y="0"/>
                  </a:moveTo>
                  <a:lnTo>
                    <a:pt x="4572" y="0"/>
                  </a:lnTo>
                  <a:lnTo>
                    <a:pt x="3048" y="1524"/>
                  </a:lnTo>
                  <a:lnTo>
                    <a:pt x="18288" y="1524"/>
                  </a:lnTo>
                  <a:lnTo>
                    <a:pt x="18288" y="0"/>
                  </a:lnTo>
                  <a:close/>
                </a:path>
                <a:path w="22860" h="180339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77292"/>
                  </a:lnTo>
                  <a:lnTo>
                    <a:pt x="0" y="178562"/>
                  </a:lnTo>
                  <a:lnTo>
                    <a:pt x="3302" y="178562"/>
                  </a:lnTo>
                  <a:lnTo>
                    <a:pt x="4572" y="179832"/>
                  </a:lnTo>
                  <a:lnTo>
                    <a:pt x="18288" y="179832"/>
                  </a:lnTo>
                  <a:lnTo>
                    <a:pt x="18288" y="178562"/>
                  </a:lnTo>
                  <a:lnTo>
                    <a:pt x="21336" y="178562"/>
                  </a:lnTo>
                  <a:lnTo>
                    <a:pt x="21336" y="177292"/>
                  </a:lnTo>
                  <a:lnTo>
                    <a:pt x="22860" y="17729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13">
              <a:extLst>
                <a:ext uri="{FF2B5EF4-FFF2-40B4-BE49-F238E27FC236}">
                  <a16:creationId xmlns:a16="http://schemas.microsoft.com/office/drawing/2014/main" id="{4F651F33-BA3E-FABD-0141-FA0D51F5B212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924637" y="4489703"/>
              <a:ext cx="143174" cy="182880"/>
            </a:xfrm>
            <a:prstGeom prst="rect">
              <a:avLst/>
            </a:prstGeom>
          </p:spPr>
        </p:pic>
        <p:pic>
          <p:nvPicPr>
            <p:cNvPr id="185" name="object 114">
              <a:extLst>
                <a:ext uri="{FF2B5EF4-FFF2-40B4-BE49-F238E27FC236}">
                  <a16:creationId xmlns:a16="http://schemas.microsoft.com/office/drawing/2014/main" id="{E539FAB7-43DC-7512-B199-1C2F73189833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112008" y="4492752"/>
              <a:ext cx="132588" cy="178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7423" y="800099"/>
            <a:ext cx="541020" cy="363220"/>
          </a:xfrm>
          <a:custGeom>
            <a:avLst/>
            <a:gdLst/>
            <a:ahLst/>
            <a:cxnLst/>
            <a:rect l="l" t="t" r="r" b="b"/>
            <a:pathLst>
              <a:path w="541020" h="363219">
                <a:moveTo>
                  <a:pt x="257556" y="295656"/>
                </a:moveTo>
                <a:lnTo>
                  <a:pt x="256108" y="294208"/>
                </a:lnTo>
                <a:lnTo>
                  <a:pt x="256032" y="291084"/>
                </a:lnTo>
                <a:lnTo>
                  <a:pt x="252984" y="288036"/>
                </a:lnTo>
                <a:lnTo>
                  <a:pt x="248412" y="288036"/>
                </a:lnTo>
                <a:lnTo>
                  <a:pt x="243840" y="289560"/>
                </a:lnTo>
                <a:lnTo>
                  <a:pt x="239268" y="292608"/>
                </a:lnTo>
                <a:lnTo>
                  <a:pt x="234696" y="297180"/>
                </a:lnTo>
                <a:lnTo>
                  <a:pt x="228600" y="300228"/>
                </a:lnTo>
                <a:lnTo>
                  <a:pt x="193548" y="316992"/>
                </a:lnTo>
                <a:lnTo>
                  <a:pt x="156972" y="321564"/>
                </a:lnTo>
                <a:lnTo>
                  <a:pt x="144716" y="320992"/>
                </a:lnTo>
                <a:lnTo>
                  <a:pt x="103047" y="307301"/>
                </a:lnTo>
                <a:lnTo>
                  <a:pt x="72707" y="277037"/>
                </a:lnTo>
                <a:lnTo>
                  <a:pt x="54800" y="229171"/>
                </a:lnTo>
                <a:lnTo>
                  <a:pt x="50292" y="182880"/>
                </a:lnTo>
                <a:lnTo>
                  <a:pt x="50850" y="166954"/>
                </a:lnTo>
                <a:lnTo>
                  <a:pt x="57912" y="123444"/>
                </a:lnTo>
                <a:lnTo>
                  <a:pt x="72707" y="87439"/>
                </a:lnTo>
                <a:lnTo>
                  <a:pt x="103047" y="55435"/>
                </a:lnTo>
                <a:lnTo>
                  <a:pt x="144068" y="41719"/>
                </a:lnTo>
                <a:lnTo>
                  <a:pt x="155448" y="41148"/>
                </a:lnTo>
                <a:lnTo>
                  <a:pt x="166306" y="41440"/>
                </a:lnTo>
                <a:lnTo>
                  <a:pt x="206883" y="51816"/>
                </a:lnTo>
                <a:lnTo>
                  <a:pt x="236220" y="70104"/>
                </a:lnTo>
                <a:lnTo>
                  <a:pt x="240792" y="73152"/>
                </a:lnTo>
                <a:lnTo>
                  <a:pt x="245364" y="74676"/>
                </a:lnTo>
                <a:lnTo>
                  <a:pt x="249936" y="74676"/>
                </a:lnTo>
                <a:lnTo>
                  <a:pt x="251460" y="73152"/>
                </a:lnTo>
                <a:lnTo>
                  <a:pt x="252984" y="73152"/>
                </a:lnTo>
                <a:lnTo>
                  <a:pt x="252984" y="71628"/>
                </a:lnTo>
                <a:lnTo>
                  <a:pt x="254508" y="70104"/>
                </a:lnTo>
                <a:lnTo>
                  <a:pt x="254508" y="65532"/>
                </a:lnTo>
                <a:lnTo>
                  <a:pt x="256032" y="64008"/>
                </a:lnTo>
                <a:lnTo>
                  <a:pt x="256032" y="44196"/>
                </a:lnTo>
                <a:lnTo>
                  <a:pt x="254508" y="41148"/>
                </a:lnTo>
                <a:lnTo>
                  <a:pt x="254508" y="38100"/>
                </a:lnTo>
                <a:lnTo>
                  <a:pt x="252984" y="36576"/>
                </a:lnTo>
                <a:lnTo>
                  <a:pt x="252984" y="35052"/>
                </a:lnTo>
                <a:lnTo>
                  <a:pt x="245364" y="27432"/>
                </a:lnTo>
                <a:lnTo>
                  <a:pt x="240792" y="24384"/>
                </a:lnTo>
                <a:lnTo>
                  <a:pt x="234696" y="19812"/>
                </a:lnTo>
                <a:lnTo>
                  <a:pt x="228600" y="16764"/>
                </a:lnTo>
                <a:lnTo>
                  <a:pt x="185928" y="3048"/>
                </a:lnTo>
                <a:lnTo>
                  <a:pt x="155448" y="0"/>
                </a:lnTo>
                <a:lnTo>
                  <a:pt x="138620" y="838"/>
                </a:lnTo>
                <a:lnTo>
                  <a:pt x="92964" y="12192"/>
                </a:lnTo>
                <a:lnTo>
                  <a:pt x="53530" y="37909"/>
                </a:lnTo>
                <a:lnTo>
                  <a:pt x="25146" y="75628"/>
                </a:lnTo>
                <a:lnTo>
                  <a:pt x="7073" y="125920"/>
                </a:lnTo>
                <a:lnTo>
                  <a:pt x="838" y="164782"/>
                </a:lnTo>
                <a:lnTo>
                  <a:pt x="0" y="185928"/>
                </a:lnTo>
                <a:lnTo>
                  <a:pt x="596" y="206844"/>
                </a:lnTo>
                <a:lnTo>
                  <a:pt x="5791" y="244652"/>
                </a:lnTo>
                <a:lnTo>
                  <a:pt x="23622" y="291846"/>
                </a:lnTo>
                <a:lnTo>
                  <a:pt x="51104" y="327596"/>
                </a:lnTo>
                <a:lnTo>
                  <a:pt x="88392" y="350520"/>
                </a:lnTo>
                <a:lnTo>
                  <a:pt x="134048" y="361886"/>
                </a:lnTo>
                <a:lnTo>
                  <a:pt x="150876" y="362712"/>
                </a:lnTo>
                <a:lnTo>
                  <a:pt x="160883" y="362458"/>
                </a:lnTo>
                <a:lnTo>
                  <a:pt x="203263" y="355092"/>
                </a:lnTo>
                <a:lnTo>
                  <a:pt x="233172" y="342900"/>
                </a:lnTo>
                <a:lnTo>
                  <a:pt x="245364" y="336804"/>
                </a:lnTo>
                <a:lnTo>
                  <a:pt x="248412" y="333756"/>
                </a:lnTo>
                <a:lnTo>
                  <a:pt x="251460" y="332232"/>
                </a:lnTo>
                <a:lnTo>
                  <a:pt x="254508" y="329184"/>
                </a:lnTo>
                <a:lnTo>
                  <a:pt x="254584" y="327596"/>
                </a:lnTo>
                <a:lnTo>
                  <a:pt x="256032" y="326136"/>
                </a:lnTo>
                <a:lnTo>
                  <a:pt x="256032" y="323088"/>
                </a:lnTo>
                <a:lnTo>
                  <a:pt x="257556" y="321564"/>
                </a:lnTo>
                <a:lnTo>
                  <a:pt x="257556" y="295656"/>
                </a:lnTo>
                <a:close/>
              </a:path>
              <a:path w="541020" h="363219">
                <a:moveTo>
                  <a:pt x="541020" y="225552"/>
                </a:moveTo>
                <a:lnTo>
                  <a:pt x="536524" y="182054"/>
                </a:lnTo>
                <a:lnTo>
                  <a:pt x="517118" y="137452"/>
                </a:lnTo>
                <a:lnTo>
                  <a:pt x="493737" y="113766"/>
                </a:lnTo>
                <a:lnTo>
                  <a:pt x="493737" y="230124"/>
                </a:lnTo>
                <a:lnTo>
                  <a:pt x="493496" y="238848"/>
                </a:lnTo>
                <a:lnTo>
                  <a:pt x="483489" y="283654"/>
                </a:lnTo>
                <a:lnTo>
                  <a:pt x="458558" y="313258"/>
                </a:lnTo>
                <a:lnTo>
                  <a:pt x="417576" y="324612"/>
                </a:lnTo>
                <a:lnTo>
                  <a:pt x="406933" y="324065"/>
                </a:lnTo>
                <a:lnTo>
                  <a:pt x="368427" y="308038"/>
                </a:lnTo>
                <a:lnTo>
                  <a:pt x="348284" y="273799"/>
                </a:lnTo>
                <a:lnTo>
                  <a:pt x="342950" y="225552"/>
                </a:lnTo>
                <a:lnTo>
                  <a:pt x="343192" y="217055"/>
                </a:lnTo>
                <a:lnTo>
                  <a:pt x="353187" y="172021"/>
                </a:lnTo>
                <a:lnTo>
                  <a:pt x="377482" y="142430"/>
                </a:lnTo>
                <a:lnTo>
                  <a:pt x="419100" y="131064"/>
                </a:lnTo>
                <a:lnTo>
                  <a:pt x="429082" y="131622"/>
                </a:lnTo>
                <a:lnTo>
                  <a:pt x="466725" y="147637"/>
                </a:lnTo>
                <a:lnTo>
                  <a:pt x="487514" y="181889"/>
                </a:lnTo>
                <a:lnTo>
                  <a:pt x="489204" y="190500"/>
                </a:lnTo>
                <a:lnTo>
                  <a:pt x="491210" y="199669"/>
                </a:lnTo>
                <a:lnTo>
                  <a:pt x="492633" y="208978"/>
                </a:lnTo>
                <a:lnTo>
                  <a:pt x="493496" y="218579"/>
                </a:lnTo>
                <a:lnTo>
                  <a:pt x="493699" y="225552"/>
                </a:lnTo>
                <a:lnTo>
                  <a:pt x="493737" y="230124"/>
                </a:lnTo>
                <a:lnTo>
                  <a:pt x="493737" y="113766"/>
                </a:lnTo>
                <a:lnTo>
                  <a:pt x="448246" y="95250"/>
                </a:lnTo>
                <a:lnTo>
                  <a:pt x="420624" y="92964"/>
                </a:lnTo>
                <a:lnTo>
                  <a:pt x="405193" y="93560"/>
                </a:lnTo>
                <a:lnTo>
                  <a:pt x="365760" y="103632"/>
                </a:lnTo>
                <a:lnTo>
                  <a:pt x="326136" y="131064"/>
                </a:lnTo>
                <a:lnTo>
                  <a:pt x="303276" y="175260"/>
                </a:lnTo>
                <a:lnTo>
                  <a:pt x="295998" y="215557"/>
                </a:lnTo>
                <a:lnTo>
                  <a:pt x="295770" y="225552"/>
                </a:lnTo>
                <a:lnTo>
                  <a:pt x="295859" y="240131"/>
                </a:lnTo>
                <a:lnTo>
                  <a:pt x="301752" y="286512"/>
                </a:lnTo>
                <a:lnTo>
                  <a:pt x="324612" y="327660"/>
                </a:lnTo>
                <a:lnTo>
                  <a:pt x="362712" y="353568"/>
                </a:lnTo>
                <a:lnTo>
                  <a:pt x="400227" y="362140"/>
                </a:lnTo>
                <a:lnTo>
                  <a:pt x="414528" y="362712"/>
                </a:lnTo>
                <a:lnTo>
                  <a:pt x="429958" y="362127"/>
                </a:lnTo>
                <a:lnTo>
                  <a:pt x="469392" y="352044"/>
                </a:lnTo>
                <a:lnTo>
                  <a:pt x="509016" y="324612"/>
                </a:lnTo>
                <a:lnTo>
                  <a:pt x="531876" y="280416"/>
                </a:lnTo>
                <a:lnTo>
                  <a:pt x="540448" y="240131"/>
                </a:lnTo>
                <a:lnTo>
                  <a:pt x="541020" y="225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5511" y="893063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199644" y="266699"/>
                </a:moveTo>
                <a:lnTo>
                  <a:pt x="178308" y="266699"/>
                </a:lnTo>
                <a:lnTo>
                  <a:pt x="175260" y="265175"/>
                </a:lnTo>
                <a:lnTo>
                  <a:pt x="170688" y="265175"/>
                </a:lnTo>
                <a:lnTo>
                  <a:pt x="169164" y="263651"/>
                </a:lnTo>
                <a:lnTo>
                  <a:pt x="167640" y="263651"/>
                </a:lnTo>
                <a:lnTo>
                  <a:pt x="167640" y="262127"/>
                </a:lnTo>
                <a:lnTo>
                  <a:pt x="166116" y="260603"/>
                </a:lnTo>
                <a:lnTo>
                  <a:pt x="166116" y="114299"/>
                </a:lnTo>
                <a:lnTo>
                  <a:pt x="165854" y="104560"/>
                </a:lnTo>
                <a:lnTo>
                  <a:pt x="165163" y="95821"/>
                </a:lnTo>
                <a:lnTo>
                  <a:pt x="164187" y="87939"/>
                </a:lnTo>
                <a:lnTo>
                  <a:pt x="161544" y="71627"/>
                </a:lnTo>
                <a:lnTo>
                  <a:pt x="156972" y="65531"/>
                </a:lnTo>
                <a:lnTo>
                  <a:pt x="153924" y="59435"/>
                </a:lnTo>
                <a:lnTo>
                  <a:pt x="149352" y="51815"/>
                </a:lnTo>
                <a:lnTo>
                  <a:pt x="144780" y="47243"/>
                </a:lnTo>
                <a:lnTo>
                  <a:pt x="137160" y="44195"/>
                </a:lnTo>
                <a:lnTo>
                  <a:pt x="131064" y="41147"/>
                </a:lnTo>
                <a:lnTo>
                  <a:pt x="123444" y="39623"/>
                </a:lnTo>
                <a:lnTo>
                  <a:pt x="114300" y="39623"/>
                </a:lnTo>
                <a:lnTo>
                  <a:pt x="72509" y="58364"/>
                </a:lnTo>
                <a:lnTo>
                  <a:pt x="45719" y="86867"/>
                </a:lnTo>
                <a:lnTo>
                  <a:pt x="45719" y="260603"/>
                </a:lnTo>
                <a:lnTo>
                  <a:pt x="44196" y="262127"/>
                </a:lnTo>
                <a:lnTo>
                  <a:pt x="44196" y="263651"/>
                </a:lnTo>
                <a:lnTo>
                  <a:pt x="42672" y="263651"/>
                </a:lnTo>
                <a:lnTo>
                  <a:pt x="41148" y="265175"/>
                </a:lnTo>
                <a:lnTo>
                  <a:pt x="36576" y="265175"/>
                </a:lnTo>
                <a:lnTo>
                  <a:pt x="33528" y="266699"/>
                </a:lnTo>
                <a:lnTo>
                  <a:pt x="12192" y="266699"/>
                </a:lnTo>
                <a:lnTo>
                  <a:pt x="9143" y="265175"/>
                </a:lnTo>
                <a:lnTo>
                  <a:pt x="4572" y="265175"/>
                </a:lnTo>
                <a:lnTo>
                  <a:pt x="3048" y="263651"/>
                </a:lnTo>
                <a:lnTo>
                  <a:pt x="1524" y="263651"/>
                </a:lnTo>
                <a:lnTo>
                  <a:pt x="1524" y="262127"/>
                </a:lnTo>
                <a:lnTo>
                  <a:pt x="0" y="260603"/>
                </a:lnTo>
                <a:lnTo>
                  <a:pt x="0" y="10667"/>
                </a:lnTo>
                <a:lnTo>
                  <a:pt x="1524" y="9143"/>
                </a:lnTo>
                <a:lnTo>
                  <a:pt x="1524" y="7619"/>
                </a:lnTo>
                <a:lnTo>
                  <a:pt x="3048" y="7619"/>
                </a:lnTo>
                <a:lnTo>
                  <a:pt x="4572" y="6095"/>
                </a:lnTo>
                <a:lnTo>
                  <a:pt x="6096" y="6095"/>
                </a:lnTo>
                <a:lnTo>
                  <a:pt x="7619" y="4571"/>
                </a:lnTo>
                <a:lnTo>
                  <a:pt x="33528" y="4571"/>
                </a:lnTo>
                <a:lnTo>
                  <a:pt x="35052" y="6095"/>
                </a:lnTo>
                <a:lnTo>
                  <a:pt x="36576" y="6095"/>
                </a:lnTo>
                <a:lnTo>
                  <a:pt x="38100" y="7619"/>
                </a:lnTo>
                <a:lnTo>
                  <a:pt x="39624" y="7619"/>
                </a:lnTo>
                <a:lnTo>
                  <a:pt x="41148" y="9143"/>
                </a:lnTo>
                <a:lnTo>
                  <a:pt x="41148" y="45719"/>
                </a:lnTo>
                <a:lnTo>
                  <a:pt x="51435" y="34242"/>
                </a:lnTo>
                <a:lnTo>
                  <a:pt x="61722" y="24764"/>
                </a:lnTo>
                <a:lnTo>
                  <a:pt x="103060" y="2476"/>
                </a:lnTo>
                <a:lnTo>
                  <a:pt x="124968" y="0"/>
                </a:lnTo>
                <a:lnTo>
                  <a:pt x="136112" y="547"/>
                </a:lnTo>
                <a:lnTo>
                  <a:pt x="173807" y="12477"/>
                </a:lnTo>
                <a:lnTo>
                  <a:pt x="201358" y="45338"/>
                </a:lnTo>
                <a:lnTo>
                  <a:pt x="210693" y="84200"/>
                </a:lnTo>
                <a:lnTo>
                  <a:pt x="211836" y="108203"/>
                </a:lnTo>
                <a:lnTo>
                  <a:pt x="211836" y="260603"/>
                </a:lnTo>
                <a:lnTo>
                  <a:pt x="207264" y="265175"/>
                </a:lnTo>
                <a:lnTo>
                  <a:pt x="202692" y="265175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4391" y="832103"/>
            <a:ext cx="358140" cy="330835"/>
          </a:xfrm>
          <a:custGeom>
            <a:avLst/>
            <a:gdLst/>
            <a:ahLst/>
            <a:cxnLst/>
            <a:rect l="l" t="t" r="r" b="b"/>
            <a:pathLst>
              <a:path w="358139" h="330834">
                <a:moveTo>
                  <a:pt x="173736" y="251460"/>
                </a:moveTo>
                <a:lnTo>
                  <a:pt x="160020" y="210312"/>
                </a:lnTo>
                <a:lnTo>
                  <a:pt x="73152" y="166116"/>
                </a:lnTo>
                <a:lnTo>
                  <a:pt x="68580" y="161544"/>
                </a:lnTo>
                <a:lnTo>
                  <a:pt x="62484" y="158496"/>
                </a:lnTo>
                <a:lnTo>
                  <a:pt x="53340" y="149352"/>
                </a:lnTo>
                <a:lnTo>
                  <a:pt x="50292" y="144780"/>
                </a:lnTo>
                <a:lnTo>
                  <a:pt x="48768" y="138684"/>
                </a:lnTo>
                <a:lnTo>
                  <a:pt x="48768" y="121920"/>
                </a:lnTo>
                <a:lnTo>
                  <a:pt x="50292" y="117348"/>
                </a:lnTo>
                <a:lnTo>
                  <a:pt x="53340" y="112776"/>
                </a:lnTo>
                <a:lnTo>
                  <a:pt x="56388" y="109728"/>
                </a:lnTo>
                <a:lnTo>
                  <a:pt x="59436" y="105156"/>
                </a:lnTo>
                <a:lnTo>
                  <a:pt x="64008" y="102108"/>
                </a:lnTo>
                <a:lnTo>
                  <a:pt x="68580" y="100584"/>
                </a:lnTo>
                <a:lnTo>
                  <a:pt x="74676" y="99060"/>
                </a:lnTo>
                <a:lnTo>
                  <a:pt x="79248" y="97536"/>
                </a:lnTo>
                <a:lnTo>
                  <a:pt x="86868" y="96012"/>
                </a:lnTo>
                <a:lnTo>
                  <a:pt x="102108" y="96012"/>
                </a:lnTo>
                <a:lnTo>
                  <a:pt x="117348" y="99060"/>
                </a:lnTo>
                <a:lnTo>
                  <a:pt x="123444" y="100584"/>
                </a:lnTo>
                <a:lnTo>
                  <a:pt x="129540" y="103632"/>
                </a:lnTo>
                <a:lnTo>
                  <a:pt x="134112" y="105156"/>
                </a:lnTo>
                <a:lnTo>
                  <a:pt x="140208" y="106680"/>
                </a:lnTo>
                <a:lnTo>
                  <a:pt x="143256" y="109728"/>
                </a:lnTo>
                <a:lnTo>
                  <a:pt x="152400" y="114300"/>
                </a:lnTo>
                <a:lnTo>
                  <a:pt x="155448" y="114300"/>
                </a:lnTo>
                <a:lnTo>
                  <a:pt x="158496" y="111252"/>
                </a:lnTo>
                <a:lnTo>
                  <a:pt x="158496" y="109728"/>
                </a:lnTo>
                <a:lnTo>
                  <a:pt x="160020" y="108204"/>
                </a:lnTo>
                <a:lnTo>
                  <a:pt x="160020" y="105156"/>
                </a:lnTo>
                <a:lnTo>
                  <a:pt x="161544" y="102108"/>
                </a:lnTo>
                <a:lnTo>
                  <a:pt x="161544" y="96012"/>
                </a:lnTo>
                <a:lnTo>
                  <a:pt x="161544" y="91440"/>
                </a:lnTo>
                <a:lnTo>
                  <a:pt x="160020" y="89916"/>
                </a:lnTo>
                <a:lnTo>
                  <a:pt x="160020" y="83820"/>
                </a:lnTo>
                <a:lnTo>
                  <a:pt x="158496" y="82296"/>
                </a:lnTo>
                <a:lnTo>
                  <a:pt x="158496" y="80772"/>
                </a:lnTo>
                <a:lnTo>
                  <a:pt x="156972" y="79248"/>
                </a:lnTo>
                <a:lnTo>
                  <a:pt x="153924" y="77724"/>
                </a:lnTo>
                <a:lnTo>
                  <a:pt x="149352" y="73152"/>
                </a:lnTo>
                <a:lnTo>
                  <a:pt x="146304" y="71628"/>
                </a:lnTo>
                <a:lnTo>
                  <a:pt x="132588" y="67056"/>
                </a:lnTo>
                <a:lnTo>
                  <a:pt x="126492" y="65532"/>
                </a:lnTo>
                <a:lnTo>
                  <a:pt x="121920" y="64008"/>
                </a:lnTo>
                <a:lnTo>
                  <a:pt x="114300" y="62484"/>
                </a:lnTo>
                <a:lnTo>
                  <a:pt x="108204" y="60960"/>
                </a:lnTo>
                <a:lnTo>
                  <a:pt x="94488" y="60960"/>
                </a:lnTo>
                <a:lnTo>
                  <a:pt x="56388" y="67056"/>
                </a:lnTo>
                <a:lnTo>
                  <a:pt x="22250" y="88036"/>
                </a:lnTo>
                <a:lnTo>
                  <a:pt x="6388" y="126403"/>
                </a:lnTo>
                <a:lnTo>
                  <a:pt x="6096" y="134112"/>
                </a:lnTo>
                <a:lnTo>
                  <a:pt x="6388" y="141833"/>
                </a:lnTo>
                <a:lnTo>
                  <a:pt x="24384" y="181356"/>
                </a:lnTo>
                <a:lnTo>
                  <a:pt x="30480" y="187452"/>
                </a:lnTo>
                <a:lnTo>
                  <a:pt x="36576" y="192024"/>
                </a:lnTo>
                <a:lnTo>
                  <a:pt x="44196" y="196596"/>
                </a:lnTo>
                <a:lnTo>
                  <a:pt x="51816" y="199644"/>
                </a:lnTo>
                <a:lnTo>
                  <a:pt x="59436" y="204216"/>
                </a:lnTo>
                <a:lnTo>
                  <a:pt x="89916" y="216408"/>
                </a:lnTo>
                <a:lnTo>
                  <a:pt x="97536" y="217932"/>
                </a:lnTo>
                <a:lnTo>
                  <a:pt x="103632" y="222504"/>
                </a:lnTo>
                <a:lnTo>
                  <a:pt x="115824" y="228600"/>
                </a:lnTo>
                <a:lnTo>
                  <a:pt x="120396" y="233172"/>
                </a:lnTo>
                <a:lnTo>
                  <a:pt x="126492" y="242316"/>
                </a:lnTo>
                <a:lnTo>
                  <a:pt x="129540" y="248412"/>
                </a:lnTo>
                <a:lnTo>
                  <a:pt x="129540" y="262128"/>
                </a:lnTo>
                <a:lnTo>
                  <a:pt x="128016" y="268224"/>
                </a:lnTo>
                <a:lnTo>
                  <a:pt x="124968" y="272796"/>
                </a:lnTo>
                <a:lnTo>
                  <a:pt x="123444" y="277368"/>
                </a:lnTo>
                <a:lnTo>
                  <a:pt x="85344" y="294132"/>
                </a:lnTo>
                <a:lnTo>
                  <a:pt x="77724" y="294132"/>
                </a:lnTo>
                <a:lnTo>
                  <a:pt x="30480" y="281940"/>
                </a:lnTo>
                <a:lnTo>
                  <a:pt x="24384" y="280416"/>
                </a:lnTo>
                <a:lnTo>
                  <a:pt x="15240" y="274320"/>
                </a:lnTo>
                <a:lnTo>
                  <a:pt x="9144" y="271272"/>
                </a:lnTo>
                <a:lnTo>
                  <a:pt x="4572" y="271272"/>
                </a:lnTo>
                <a:lnTo>
                  <a:pt x="1524" y="274320"/>
                </a:lnTo>
                <a:lnTo>
                  <a:pt x="1524" y="275844"/>
                </a:lnTo>
                <a:lnTo>
                  <a:pt x="0" y="277368"/>
                </a:lnTo>
                <a:lnTo>
                  <a:pt x="0" y="303276"/>
                </a:lnTo>
                <a:lnTo>
                  <a:pt x="3048" y="309372"/>
                </a:lnTo>
                <a:lnTo>
                  <a:pt x="4572" y="310896"/>
                </a:lnTo>
                <a:lnTo>
                  <a:pt x="10668" y="313944"/>
                </a:lnTo>
                <a:lnTo>
                  <a:pt x="15240" y="316992"/>
                </a:lnTo>
                <a:lnTo>
                  <a:pt x="24384" y="321564"/>
                </a:lnTo>
                <a:lnTo>
                  <a:pt x="30480" y="323088"/>
                </a:lnTo>
                <a:lnTo>
                  <a:pt x="36576" y="326136"/>
                </a:lnTo>
                <a:lnTo>
                  <a:pt x="59436" y="330708"/>
                </a:lnTo>
                <a:lnTo>
                  <a:pt x="76200" y="330708"/>
                </a:lnTo>
                <a:lnTo>
                  <a:pt x="115824" y="326136"/>
                </a:lnTo>
                <a:lnTo>
                  <a:pt x="152615" y="305142"/>
                </a:lnTo>
                <a:lnTo>
                  <a:pt x="171640" y="269367"/>
                </a:lnTo>
                <a:lnTo>
                  <a:pt x="173189" y="260565"/>
                </a:lnTo>
                <a:lnTo>
                  <a:pt x="173736" y="251460"/>
                </a:lnTo>
                <a:close/>
              </a:path>
              <a:path w="358139" h="330834">
                <a:moveTo>
                  <a:pt x="358140" y="77724"/>
                </a:moveTo>
                <a:lnTo>
                  <a:pt x="356616" y="74676"/>
                </a:lnTo>
                <a:lnTo>
                  <a:pt x="356616" y="71628"/>
                </a:lnTo>
                <a:lnTo>
                  <a:pt x="352044" y="67056"/>
                </a:lnTo>
                <a:lnTo>
                  <a:pt x="286512" y="67056"/>
                </a:lnTo>
                <a:lnTo>
                  <a:pt x="286512" y="6096"/>
                </a:lnTo>
                <a:lnTo>
                  <a:pt x="283464" y="3048"/>
                </a:lnTo>
                <a:lnTo>
                  <a:pt x="281940" y="3048"/>
                </a:lnTo>
                <a:lnTo>
                  <a:pt x="280416" y="1524"/>
                </a:lnTo>
                <a:lnTo>
                  <a:pt x="277368" y="1524"/>
                </a:lnTo>
                <a:lnTo>
                  <a:pt x="274320" y="0"/>
                </a:lnTo>
                <a:lnTo>
                  <a:pt x="252984" y="0"/>
                </a:lnTo>
                <a:lnTo>
                  <a:pt x="249936" y="1524"/>
                </a:lnTo>
                <a:lnTo>
                  <a:pt x="246888" y="1524"/>
                </a:lnTo>
                <a:lnTo>
                  <a:pt x="245364" y="3048"/>
                </a:lnTo>
                <a:lnTo>
                  <a:pt x="243840" y="3048"/>
                </a:lnTo>
                <a:lnTo>
                  <a:pt x="240792" y="6096"/>
                </a:lnTo>
                <a:lnTo>
                  <a:pt x="240792" y="67056"/>
                </a:lnTo>
                <a:lnTo>
                  <a:pt x="202692" y="67056"/>
                </a:lnTo>
                <a:lnTo>
                  <a:pt x="202692" y="68580"/>
                </a:lnTo>
                <a:lnTo>
                  <a:pt x="201168" y="68580"/>
                </a:lnTo>
                <a:lnTo>
                  <a:pt x="199644" y="70104"/>
                </a:lnTo>
                <a:lnTo>
                  <a:pt x="199644" y="71628"/>
                </a:lnTo>
                <a:lnTo>
                  <a:pt x="198120" y="73152"/>
                </a:lnTo>
                <a:lnTo>
                  <a:pt x="198120" y="77724"/>
                </a:lnTo>
                <a:lnTo>
                  <a:pt x="196596" y="79248"/>
                </a:lnTo>
                <a:lnTo>
                  <a:pt x="196596" y="92964"/>
                </a:lnTo>
                <a:lnTo>
                  <a:pt x="198120" y="97536"/>
                </a:lnTo>
                <a:lnTo>
                  <a:pt x="201168" y="103632"/>
                </a:lnTo>
                <a:lnTo>
                  <a:pt x="202692" y="105156"/>
                </a:lnTo>
                <a:lnTo>
                  <a:pt x="240792" y="105156"/>
                </a:lnTo>
                <a:lnTo>
                  <a:pt x="240792" y="248412"/>
                </a:lnTo>
                <a:lnTo>
                  <a:pt x="241084" y="258419"/>
                </a:lnTo>
                <a:lnTo>
                  <a:pt x="241935" y="267843"/>
                </a:lnTo>
                <a:lnTo>
                  <a:pt x="243370" y="276707"/>
                </a:lnTo>
                <a:lnTo>
                  <a:pt x="245364" y="284988"/>
                </a:lnTo>
                <a:lnTo>
                  <a:pt x="247065" y="292468"/>
                </a:lnTo>
                <a:lnTo>
                  <a:pt x="273850" y="322694"/>
                </a:lnTo>
                <a:lnTo>
                  <a:pt x="312420" y="330708"/>
                </a:lnTo>
                <a:lnTo>
                  <a:pt x="321564" y="330708"/>
                </a:lnTo>
                <a:lnTo>
                  <a:pt x="326136" y="329184"/>
                </a:lnTo>
                <a:lnTo>
                  <a:pt x="333756" y="329184"/>
                </a:lnTo>
                <a:lnTo>
                  <a:pt x="336804" y="327660"/>
                </a:lnTo>
                <a:lnTo>
                  <a:pt x="341376" y="327660"/>
                </a:lnTo>
                <a:lnTo>
                  <a:pt x="350520" y="323088"/>
                </a:lnTo>
                <a:lnTo>
                  <a:pt x="356616" y="316992"/>
                </a:lnTo>
                <a:lnTo>
                  <a:pt x="356616" y="313944"/>
                </a:lnTo>
                <a:lnTo>
                  <a:pt x="358140" y="310896"/>
                </a:lnTo>
                <a:lnTo>
                  <a:pt x="358140" y="294132"/>
                </a:lnTo>
                <a:lnTo>
                  <a:pt x="357378" y="292608"/>
                </a:lnTo>
                <a:lnTo>
                  <a:pt x="356616" y="291084"/>
                </a:lnTo>
                <a:lnTo>
                  <a:pt x="356616" y="286512"/>
                </a:lnTo>
                <a:lnTo>
                  <a:pt x="355092" y="286512"/>
                </a:lnTo>
                <a:lnTo>
                  <a:pt x="355092" y="284988"/>
                </a:lnTo>
                <a:lnTo>
                  <a:pt x="348996" y="284988"/>
                </a:lnTo>
                <a:lnTo>
                  <a:pt x="347472" y="286512"/>
                </a:lnTo>
                <a:lnTo>
                  <a:pt x="345948" y="286512"/>
                </a:lnTo>
                <a:lnTo>
                  <a:pt x="342900" y="288036"/>
                </a:lnTo>
                <a:lnTo>
                  <a:pt x="339852" y="288036"/>
                </a:lnTo>
                <a:lnTo>
                  <a:pt x="338328" y="289560"/>
                </a:lnTo>
                <a:lnTo>
                  <a:pt x="335280" y="291084"/>
                </a:lnTo>
                <a:lnTo>
                  <a:pt x="332232" y="291084"/>
                </a:lnTo>
                <a:lnTo>
                  <a:pt x="329184" y="292608"/>
                </a:lnTo>
                <a:lnTo>
                  <a:pt x="321564" y="292608"/>
                </a:lnTo>
                <a:lnTo>
                  <a:pt x="312140" y="291782"/>
                </a:lnTo>
                <a:lnTo>
                  <a:pt x="287070" y="253415"/>
                </a:lnTo>
                <a:lnTo>
                  <a:pt x="286512" y="240792"/>
                </a:lnTo>
                <a:lnTo>
                  <a:pt x="286512" y="105156"/>
                </a:lnTo>
                <a:lnTo>
                  <a:pt x="352044" y="105156"/>
                </a:lnTo>
                <a:lnTo>
                  <a:pt x="353568" y="103632"/>
                </a:lnTo>
                <a:lnTo>
                  <a:pt x="355092" y="100584"/>
                </a:lnTo>
                <a:lnTo>
                  <a:pt x="358140" y="97536"/>
                </a:lnTo>
                <a:lnTo>
                  <a:pt x="35814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5015" y="893063"/>
            <a:ext cx="363220" cy="269875"/>
          </a:xfrm>
          <a:custGeom>
            <a:avLst/>
            <a:gdLst/>
            <a:ahLst/>
            <a:cxnLst/>
            <a:rect l="l" t="t" r="r" b="b"/>
            <a:pathLst>
              <a:path w="363220" h="269875">
                <a:moveTo>
                  <a:pt x="143256" y="13716"/>
                </a:moveTo>
                <a:lnTo>
                  <a:pt x="141732" y="12192"/>
                </a:lnTo>
                <a:lnTo>
                  <a:pt x="141732" y="9144"/>
                </a:lnTo>
                <a:lnTo>
                  <a:pt x="140208" y="7620"/>
                </a:lnTo>
                <a:lnTo>
                  <a:pt x="138684" y="7620"/>
                </a:lnTo>
                <a:lnTo>
                  <a:pt x="138684" y="6096"/>
                </a:lnTo>
                <a:lnTo>
                  <a:pt x="135636" y="4572"/>
                </a:lnTo>
                <a:lnTo>
                  <a:pt x="134112" y="4572"/>
                </a:lnTo>
                <a:lnTo>
                  <a:pt x="131064" y="3048"/>
                </a:lnTo>
                <a:lnTo>
                  <a:pt x="128016" y="3048"/>
                </a:lnTo>
                <a:lnTo>
                  <a:pt x="124968" y="1524"/>
                </a:lnTo>
                <a:lnTo>
                  <a:pt x="121920" y="1524"/>
                </a:lnTo>
                <a:lnTo>
                  <a:pt x="118872" y="0"/>
                </a:lnTo>
                <a:lnTo>
                  <a:pt x="97536" y="0"/>
                </a:lnTo>
                <a:lnTo>
                  <a:pt x="91440" y="1524"/>
                </a:lnTo>
                <a:lnTo>
                  <a:pt x="86868" y="3048"/>
                </a:lnTo>
                <a:lnTo>
                  <a:pt x="82296" y="6096"/>
                </a:lnTo>
                <a:lnTo>
                  <a:pt x="76200" y="9144"/>
                </a:lnTo>
                <a:lnTo>
                  <a:pt x="71628" y="13716"/>
                </a:lnTo>
                <a:lnTo>
                  <a:pt x="65532" y="18288"/>
                </a:lnTo>
                <a:lnTo>
                  <a:pt x="59436" y="24384"/>
                </a:lnTo>
                <a:lnTo>
                  <a:pt x="54864" y="29273"/>
                </a:lnTo>
                <a:lnTo>
                  <a:pt x="50292" y="34861"/>
                </a:lnTo>
                <a:lnTo>
                  <a:pt x="45720" y="41325"/>
                </a:lnTo>
                <a:lnTo>
                  <a:pt x="41148" y="48768"/>
                </a:lnTo>
                <a:lnTo>
                  <a:pt x="41148" y="10668"/>
                </a:lnTo>
                <a:lnTo>
                  <a:pt x="39624" y="9144"/>
                </a:lnTo>
                <a:lnTo>
                  <a:pt x="39624" y="7620"/>
                </a:lnTo>
                <a:lnTo>
                  <a:pt x="38100" y="7620"/>
                </a:lnTo>
                <a:lnTo>
                  <a:pt x="36576" y="6096"/>
                </a:lnTo>
                <a:lnTo>
                  <a:pt x="35052" y="6096"/>
                </a:lnTo>
                <a:lnTo>
                  <a:pt x="33528" y="4572"/>
                </a:lnTo>
                <a:lnTo>
                  <a:pt x="7620" y="4572"/>
                </a:lnTo>
                <a:lnTo>
                  <a:pt x="6096" y="6096"/>
                </a:lnTo>
                <a:lnTo>
                  <a:pt x="4572" y="6096"/>
                </a:lnTo>
                <a:lnTo>
                  <a:pt x="1524" y="7620"/>
                </a:lnTo>
                <a:lnTo>
                  <a:pt x="0" y="9144"/>
                </a:lnTo>
                <a:lnTo>
                  <a:pt x="0" y="262128"/>
                </a:lnTo>
                <a:lnTo>
                  <a:pt x="1524" y="263652"/>
                </a:lnTo>
                <a:lnTo>
                  <a:pt x="3048" y="263652"/>
                </a:lnTo>
                <a:lnTo>
                  <a:pt x="4572" y="265176"/>
                </a:lnTo>
                <a:lnTo>
                  <a:pt x="9144" y="265176"/>
                </a:lnTo>
                <a:lnTo>
                  <a:pt x="10668" y="266700"/>
                </a:lnTo>
                <a:lnTo>
                  <a:pt x="33528" y="266700"/>
                </a:lnTo>
                <a:lnTo>
                  <a:pt x="36576" y="265176"/>
                </a:lnTo>
                <a:lnTo>
                  <a:pt x="41148" y="265176"/>
                </a:lnTo>
                <a:lnTo>
                  <a:pt x="42672" y="263652"/>
                </a:lnTo>
                <a:lnTo>
                  <a:pt x="44196" y="263652"/>
                </a:lnTo>
                <a:lnTo>
                  <a:pt x="44196" y="262128"/>
                </a:lnTo>
                <a:lnTo>
                  <a:pt x="45720" y="260604"/>
                </a:lnTo>
                <a:lnTo>
                  <a:pt x="45720" y="97536"/>
                </a:lnTo>
                <a:lnTo>
                  <a:pt x="50279" y="89852"/>
                </a:lnTo>
                <a:lnTo>
                  <a:pt x="82296" y="50292"/>
                </a:lnTo>
                <a:lnTo>
                  <a:pt x="84582" y="48768"/>
                </a:lnTo>
                <a:lnTo>
                  <a:pt x="86868" y="47244"/>
                </a:lnTo>
                <a:lnTo>
                  <a:pt x="100584" y="42672"/>
                </a:lnTo>
                <a:lnTo>
                  <a:pt x="111252" y="42672"/>
                </a:lnTo>
                <a:lnTo>
                  <a:pt x="115824" y="44196"/>
                </a:lnTo>
                <a:lnTo>
                  <a:pt x="118872" y="44196"/>
                </a:lnTo>
                <a:lnTo>
                  <a:pt x="121920" y="45720"/>
                </a:lnTo>
                <a:lnTo>
                  <a:pt x="123444" y="45720"/>
                </a:lnTo>
                <a:lnTo>
                  <a:pt x="126492" y="47244"/>
                </a:lnTo>
                <a:lnTo>
                  <a:pt x="129540" y="47244"/>
                </a:lnTo>
                <a:lnTo>
                  <a:pt x="131064" y="48768"/>
                </a:lnTo>
                <a:lnTo>
                  <a:pt x="132588" y="48768"/>
                </a:lnTo>
                <a:lnTo>
                  <a:pt x="134112" y="50292"/>
                </a:lnTo>
                <a:lnTo>
                  <a:pt x="137160" y="50292"/>
                </a:lnTo>
                <a:lnTo>
                  <a:pt x="138684" y="48768"/>
                </a:lnTo>
                <a:lnTo>
                  <a:pt x="140208" y="48768"/>
                </a:lnTo>
                <a:lnTo>
                  <a:pt x="140208" y="47244"/>
                </a:lnTo>
                <a:lnTo>
                  <a:pt x="141732" y="47244"/>
                </a:lnTo>
                <a:lnTo>
                  <a:pt x="141732" y="42672"/>
                </a:lnTo>
                <a:lnTo>
                  <a:pt x="143256" y="41148"/>
                </a:lnTo>
                <a:lnTo>
                  <a:pt x="143256" y="13716"/>
                </a:lnTo>
                <a:close/>
              </a:path>
              <a:path w="363220" h="269875">
                <a:moveTo>
                  <a:pt x="362724" y="92964"/>
                </a:moveTo>
                <a:lnTo>
                  <a:pt x="358152" y="51816"/>
                </a:lnTo>
                <a:lnTo>
                  <a:pt x="335114" y="17678"/>
                </a:lnTo>
                <a:lnTo>
                  <a:pt x="290525" y="1333"/>
                </a:lnTo>
                <a:lnTo>
                  <a:pt x="266712" y="0"/>
                </a:lnTo>
                <a:lnTo>
                  <a:pt x="259854" y="266"/>
                </a:lnTo>
                <a:lnTo>
                  <a:pt x="219341" y="7124"/>
                </a:lnTo>
                <a:lnTo>
                  <a:pt x="182892" y="24384"/>
                </a:lnTo>
                <a:lnTo>
                  <a:pt x="179844" y="25908"/>
                </a:lnTo>
                <a:lnTo>
                  <a:pt x="176796" y="28956"/>
                </a:lnTo>
                <a:lnTo>
                  <a:pt x="175272" y="32004"/>
                </a:lnTo>
                <a:lnTo>
                  <a:pt x="175272" y="33528"/>
                </a:lnTo>
                <a:lnTo>
                  <a:pt x="173748" y="36576"/>
                </a:lnTo>
                <a:lnTo>
                  <a:pt x="173748" y="50292"/>
                </a:lnTo>
                <a:lnTo>
                  <a:pt x="175272" y="51816"/>
                </a:lnTo>
                <a:lnTo>
                  <a:pt x="175272" y="56388"/>
                </a:lnTo>
                <a:lnTo>
                  <a:pt x="176796" y="57912"/>
                </a:lnTo>
                <a:lnTo>
                  <a:pt x="176796" y="59436"/>
                </a:lnTo>
                <a:lnTo>
                  <a:pt x="178320" y="60960"/>
                </a:lnTo>
                <a:lnTo>
                  <a:pt x="179844" y="60960"/>
                </a:lnTo>
                <a:lnTo>
                  <a:pt x="179844" y="62484"/>
                </a:lnTo>
                <a:lnTo>
                  <a:pt x="185940" y="62484"/>
                </a:lnTo>
                <a:lnTo>
                  <a:pt x="188988" y="60960"/>
                </a:lnTo>
                <a:lnTo>
                  <a:pt x="193560" y="57912"/>
                </a:lnTo>
                <a:lnTo>
                  <a:pt x="198132" y="56388"/>
                </a:lnTo>
                <a:lnTo>
                  <a:pt x="233184" y="41148"/>
                </a:lnTo>
                <a:lnTo>
                  <a:pt x="240055" y="39154"/>
                </a:lnTo>
                <a:lnTo>
                  <a:pt x="247091" y="37719"/>
                </a:lnTo>
                <a:lnTo>
                  <a:pt x="254393" y="36868"/>
                </a:lnTo>
                <a:lnTo>
                  <a:pt x="262140" y="36576"/>
                </a:lnTo>
                <a:lnTo>
                  <a:pt x="269849" y="36842"/>
                </a:lnTo>
                <a:lnTo>
                  <a:pt x="306336" y="51816"/>
                </a:lnTo>
                <a:lnTo>
                  <a:pt x="310908" y="56388"/>
                </a:lnTo>
                <a:lnTo>
                  <a:pt x="313956" y="62484"/>
                </a:lnTo>
                <a:lnTo>
                  <a:pt x="315480" y="70104"/>
                </a:lnTo>
                <a:lnTo>
                  <a:pt x="318528" y="77724"/>
                </a:lnTo>
                <a:lnTo>
                  <a:pt x="318528" y="114300"/>
                </a:lnTo>
                <a:lnTo>
                  <a:pt x="318528" y="146304"/>
                </a:lnTo>
                <a:lnTo>
                  <a:pt x="318528" y="198120"/>
                </a:lnTo>
                <a:lnTo>
                  <a:pt x="310527" y="206692"/>
                </a:lnTo>
                <a:lnTo>
                  <a:pt x="279158" y="229552"/>
                </a:lnTo>
                <a:lnTo>
                  <a:pt x="254520" y="234696"/>
                </a:lnTo>
                <a:lnTo>
                  <a:pt x="243890" y="234111"/>
                </a:lnTo>
                <a:lnTo>
                  <a:pt x="210515" y="210502"/>
                </a:lnTo>
                <a:lnTo>
                  <a:pt x="207276" y="193548"/>
                </a:lnTo>
                <a:lnTo>
                  <a:pt x="207276" y="185928"/>
                </a:lnTo>
                <a:lnTo>
                  <a:pt x="208800" y="178308"/>
                </a:lnTo>
                <a:lnTo>
                  <a:pt x="211848" y="173736"/>
                </a:lnTo>
                <a:lnTo>
                  <a:pt x="214896" y="167640"/>
                </a:lnTo>
                <a:lnTo>
                  <a:pt x="248424" y="149352"/>
                </a:lnTo>
                <a:lnTo>
                  <a:pt x="280428" y="146304"/>
                </a:lnTo>
                <a:lnTo>
                  <a:pt x="318528" y="146304"/>
                </a:lnTo>
                <a:lnTo>
                  <a:pt x="318528" y="114300"/>
                </a:lnTo>
                <a:lnTo>
                  <a:pt x="285000" y="114300"/>
                </a:lnTo>
                <a:lnTo>
                  <a:pt x="271322" y="114592"/>
                </a:lnTo>
                <a:lnTo>
                  <a:pt x="233184" y="118872"/>
                </a:lnTo>
                <a:lnTo>
                  <a:pt x="195084" y="134112"/>
                </a:lnTo>
                <a:lnTo>
                  <a:pt x="166700" y="167436"/>
                </a:lnTo>
                <a:lnTo>
                  <a:pt x="161632" y="193548"/>
                </a:lnTo>
                <a:lnTo>
                  <a:pt x="161734" y="198120"/>
                </a:lnTo>
                <a:lnTo>
                  <a:pt x="175653" y="239649"/>
                </a:lnTo>
                <a:lnTo>
                  <a:pt x="211848" y="265176"/>
                </a:lnTo>
                <a:lnTo>
                  <a:pt x="246900" y="269748"/>
                </a:lnTo>
                <a:lnTo>
                  <a:pt x="258064" y="269176"/>
                </a:lnTo>
                <a:lnTo>
                  <a:pt x="298691" y="255460"/>
                </a:lnTo>
                <a:lnTo>
                  <a:pt x="323151" y="234696"/>
                </a:lnTo>
                <a:lnTo>
                  <a:pt x="324624" y="233172"/>
                </a:lnTo>
                <a:lnTo>
                  <a:pt x="324624" y="260604"/>
                </a:lnTo>
                <a:lnTo>
                  <a:pt x="326148" y="262128"/>
                </a:lnTo>
                <a:lnTo>
                  <a:pt x="326148" y="263652"/>
                </a:lnTo>
                <a:lnTo>
                  <a:pt x="327672" y="265176"/>
                </a:lnTo>
                <a:lnTo>
                  <a:pt x="332244" y="265176"/>
                </a:lnTo>
                <a:lnTo>
                  <a:pt x="335292" y="266700"/>
                </a:lnTo>
                <a:lnTo>
                  <a:pt x="352056" y="266700"/>
                </a:lnTo>
                <a:lnTo>
                  <a:pt x="355104" y="265176"/>
                </a:lnTo>
                <a:lnTo>
                  <a:pt x="359676" y="265176"/>
                </a:lnTo>
                <a:lnTo>
                  <a:pt x="362724" y="262128"/>
                </a:lnTo>
                <a:lnTo>
                  <a:pt x="362724" y="233172"/>
                </a:lnTo>
                <a:lnTo>
                  <a:pt x="362724" y="146304"/>
                </a:lnTo>
                <a:lnTo>
                  <a:pt x="362724" y="92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5464" y="797051"/>
            <a:ext cx="56515" cy="363220"/>
          </a:xfrm>
          <a:custGeom>
            <a:avLst/>
            <a:gdLst/>
            <a:ahLst/>
            <a:cxnLst/>
            <a:rect l="l" t="t" r="r" b="b"/>
            <a:pathLst>
              <a:path w="56514" h="363219">
                <a:moveTo>
                  <a:pt x="44196" y="102108"/>
                </a:moveTo>
                <a:lnTo>
                  <a:pt x="15240" y="102108"/>
                </a:lnTo>
                <a:lnTo>
                  <a:pt x="18288" y="100584"/>
                </a:lnTo>
                <a:lnTo>
                  <a:pt x="41148" y="100584"/>
                </a:lnTo>
                <a:lnTo>
                  <a:pt x="44196" y="102108"/>
                </a:lnTo>
                <a:close/>
              </a:path>
              <a:path w="56514" h="363219">
                <a:moveTo>
                  <a:pt x="47244" y="361188"/>
                </a:moveTo>
                <a:lnTo>
                  <a:pt x="10668" y="361188"/>
                </a:lnTo>
                <a:lnTo>
                  <a:pt x="7620" y="358140"/>
                </a:lnTo>
                <a:lnTo>
                  <a:pt x="7620" y="356616"/>
                </a:lnTo>
                <a:lnTo>
                  <a:pt x="6096" y="355092"/>
                </a:lnTo>
                <a:lnTo>
                  <a:pt x="6096" y="108204"/>
                </a:lnTo>
                <a:lnTo>
                  <a:pt x="7620" y="106680"/>
                </a:lnTo>
                <a:lnTo>
                  <a:pt x="7620" y="105156"/>
                </a:lnTo>
                <a:lnTo>
                  <a:pt x="10668" y="102108"/>
                </a:lnTo>
                <a:lnTo>
                  <a:pt x="47244" y="102108"/>
                </a:lnTo>
                <a:lnTo>
                  <a:pt x="48768" y="103632"/>
                </a:lnTo>
                <a:lnTo>
                  <a:pt x="50292" y="103632"/>
                </a:lnTo>
                <a:lnTo>
                  <a:pt x="51816" y="105156"/>
                </a:lnTo>
                <a:lnTo>
                  <a:pt x="51816" y="358140"/>
                </a:lnTo>
                <a:lnTo>
                  <a:pt x="50292" y="359664"/>
                </a:lnTo>
                <a:lnTo>
                  <a:pt x="48768" y="359664"/>
                </a:lnTo>
                <a:lnTo>
                  <a:pt x="47244" y="361188"/>
                </a:lnTo>
                <a:close/>
              </a:path>
              <a:path w="56514" h="363219">
                <a:moveTo>
                  <a:pt x="41148" y="362712"/>
                </a:moveTo>
                <a:lnTo>
                  <a:pt x="18288" y="362712"/>
                </a:lnTo>
                <a:lnTo>
                  <a:pt x="15240" y="361188"/>
                </a:lnTo>
                <a:lnTo>
                  <a:pt x="44196" y="361188"/>
                </a:lnTo>
                <a:lnTo>
                  <a:pt x="41148" y="362712"/>
                </a:lnTo>
                <a:close/>
              </a:path>
              <a:path w="56514" h="363219">
                <a:moveTo>
                  <a:pt x="39624" y="53340"/>
                </a:moveTo>
                <a:lnTo>
                  <a:pt x="18288" y="53340"/>
                </a:lnTo>
                <a:lnTo>
                  <a:pt x="10668" y="51816"/>
                </a:lnTo>
                <a:lnTo>
                  <a:pt x="3048" y="44196"/>
                </a:lnTo>
                <a:lnTo>
                  <a:pt x="0" y="36576"/>
                </a:lnTo>
                <a:lnTo>
                  <a:pt x="0" y="16764"/>
                </a:lnTo>
                <a:lnTo>
                  <a:pt x="3048" y="9144"/>
                </a:lnTo>
                <a:lnTo>
                  <a:pt x="10668" y="1524"/>
                </a:lnTo>
                <a:lnTo>
                  <a:pt x="18288" y="0"/>
                </a:lnTo>
                <a:lnTo>
                  <a:pt x="39624" y="0"/>
                </a:lnTo>
                <a:lnTo>
                  <a:pt x="47244" y="1524"/>
                </a:lnTo>
                <a:lnTo>
                  <a:pt x="54864" y="9144"/>
                </a:lnTo>
                <a:lnTo>
                  <a:pt x="56388" y="16764"/>
                </a:lnTo>
                <a:lnTo>
                  <a:pt x="56388" y="36576"/>
                </a:lnTo>
                <a:lnTo>
                  <a:pt x="54864" y="44196"/>
                </a:lnTo>
                <a:lnTo>
                  <a:pt x="50292" y="47244"/>
                </a:lnTo>
                <a:lnTo>
                  <a:pt x="47244" y="51816"/>
                </a:lnTo>
                <a:lnTo>
                  <a:pt x="39624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1100" y="893063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91182" y="45720"/>
                </a:moveTo>
                <a:lnTo>
                  <a:pt x="41148" y="45720"/>
                </a:lnTo>
                <a:lnTo>
                  <a:pt x="51435" y="34242"/>
                </a:lnTo>
                <a:lnTo>
                  <a:pt x="82296" y="10668"/>
                </a:lnTo>
                <a:lnTo>
                  <a:pt x="123444" y="0"/>
                </a:lnTo>
                <a:lnTo>
                  <a:pt x="135445" y="547"/>
                </a:lnTo>
                <a:lnTo>
                  <a:pt x="173164" y="12477"/>
                </a:lnTo>
                <a:lnTo>
                  <a:pt x="198271" y="39624"/>
                </a:lnTo>
                <a:lnTo>
                  <a:pt x="114300" y="39624"/>
                </a:lnTo>
                <a:lnTo>
                  <a:pt x="106060" y="40457"/>
                </a:lnTo>
                <a:lnTo>
                  <a:pt x="97536" y="42862"/>
                </a:lnTo>
                <a:lnTo>
                  <a:pt x="91182" y="45720"/>
                </a:lnTo>
                <a:close/>
              </a:path>
              <a:path w="212089" h="266700">
                <a:moveTo>
                  <a:pt x="35052" y="6096"/>
                </a:moveTo>
                <a:lnTo>
                  <a:pt x="6096" y="6096"/>
                </a:lnTo>
                <a:lnTo>
                  <a:pt x="7619" y="4572"/>
                </a:lnTo>
                <a:lnTo>
                  <a:pt x="33528" y="4572"/>
                </a:lnTo>
                <a:lnTo>
                  <a:pt x="35052" y="6096"/>
                </a:lnTo>
                <a:close/>
              </a:path>
              <a:path w="212089" h="266700">
                <a:moveTo>
                  <a:pt x="44196" y="263652"/>
                </a:moveTo>
                <a:lnTo>
                  <a:pt x="1524" y="263652"/>
                </a:lnTo>
                <a:lnTo>
                  <a:pt x="0" y="262128"/>
                </a:lnTo>
                <a:lnTo>
                  <a:pt x="0" y="9144"/>
                </a:lnTo>
                <a:lnTo>
                  <a:pt x="1524" y="7620"/>
                </a:lnTo>
                <a:lnTo>
                  <a:pt x="4572" y="6096"/>
                </a:lnTo>
                <a:lnTo>
                  <a:pt x="36576" y="6096"/>
                </a:lnTo>
                <a:lnTo>
                  <a:pt x="38100" y="7620"/>
                </a:lnTo>
                <a:lnTo>
                  <a:pt x="39624" y="7620"/>
                </a:lnTo>
                <a:lnTo>
                  <a:pt x="39624" y="9144"/>
                </a:lnTo>
                <a:lnTo>
                  <a:pt x="41148" y="10668"/>
                </a:lnTo>
                <a:lnTo>
                  <a:pt x="41148" y="45720"/>
                </a:lnTo>
                <a:lnTo>
                  <a:pt x="91182" y="45720"/>
                </a:lnTo>
                <a:lnTo>
                  <a:pt x="89011" y="46696"/>
                </a:lnTo>
                <a:lnTo>
                  <a:pt x="80772" y="51816"/>
                </a:lnTo>
                <a:lnTo>
                  <a:pt x="72509" y="58364"/>
                </a:lnTo>
                <a:lnTo>
                  <a:pt x="63817" y="66484"/>
                </a:lnTo>
                <a:lnTo>
                  <a:pt x="54840" y="76033"/>
                </a:lnTo>
                <a:lnTo>
                  <a:pt x="45719" y="86868"/>
                </a:lnTo>
                <a:lnTo>
                  <a:pt x="45719" y="260604"/>
                </a:lnTo>
                <a:lnTo>
                  <a:pt x="44196" y="262128"/>
                </a:lnTo>
                <a:lnTo>
                  <a:pt x="44196" y="263652"/>
                </a:lnTo>
                <a:close/>
              </a:path>
              <a:path w="212089" h="266700">
                <a:moveTo>
                  <a:pt x="207264" y="265176"/>
                </a:moveTo>
                <a:lnTo>
                  <a:pt x="170688" y="265176"/>
                </a:lnTo>
                <a:lnTo>
                  <a:pt x="169164" y="263652"/>
                </a:lnTo>
                <a:lnTo>
                  <a:pt x="167640" y="263652"/>
                </a:lnTo>
                <a:lnTo>
                  <a:pt x="167640" y="262128"/>
                </a:lnTo>
                <a:lnTo>
                  <a:pt x="166116" y="260604"/>
                </a:lnTo>
                <a:lnTo>
                  <a:pt x="166116" y="114300"/>
                </a:lnTo>
                <a:lnTo>
                  <a:pt x="160020" y="71628"/>
                </a:lnTo>
                <a:lnTo>
                  <a:pt x="131064" y="41148"/>
                </a:lnTo>
                <a:lnTo>
                  <a:pt x="123444" y="39624"/>
                </a:lnTo>
                <a:lnTo>
                  <a:pt x="198271" y="39624"/>
                </a:lnTo>
                <a:lnTo>
                  <a:pt x="210693" y="84201"/>
                </a:lnTo>
                <a:lnTo>
                  <a:pt x="211836" y="260604"/>
                </a:lnTo>
                <a:lnTo>
                  <a:pt x="207264" y="265176"/>
                </a:lnTo>
                <a:close/>
              </a:path>
              <a:path w="212089" h="266700">
                <a:moveTo>
                  <a:pt x="41148" y="265176"/>
                </a:moveTo>
                <a:lnTo>
                  <a:pt x="4572" y="265176"/>
                </a:lnTo>
                <a:lnTo>
                  <a:pt x="3048" y="263652"/>
                </a:lnTo>
                <a:lnTo>
                  <a:pt x="42672" y="263652"/>
                </a:lnTo>
                <a:lnTo>
                  <a:pt x="41148" y="265176"/>
                </a:lnTo>
                <a:close/>
              </a:path>
              <a:path w="212089" h="266700">
                <a:moveTo>
                  <a:pt x="33528" y="266699"/>
                </a:moveTo>
                <a:lnTo>
                  <a:pt x="12192" y="266699"/>
                </a:lnTo>
                <a:lnTo>
                  <a:pt x="9143" y="265176"/>
                </a:lnTo>
                <a:lnTo>
                  <a:pt x="36576" y="265176"/>
                </a:lnTo>
                <a:lnTo>
                  <a:pt x="33528" y="266699"/>
                </a:lnTo>
                <a:close/>
              </a:path>
              <a:path w="212089" h="266700">
                <a:moveTo>
                  <a:pt x="199644" y="266699"/>
                </a:moveTo>
                <a:lnTo>
                  <a:pt x="178308" y="266699"/>
                </a:lnTo>
                <a:lnTo>
                  <a:pt x="175260" y="265176"/>
                </a:lnTo>
                <a:lnTo>
                  <a:pt x="202692" y="265176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8656" y="832103"/>
            <a:ext cx="378460" cy="330835"/>
          </a:xfrm>
          <a:custGeom>
            <a:avLst/>
            <a:gdLst/>
            <a:ahLst/>
            <a:cxnLst/>
            <a:rect l="l" t="t" r="r" b="b"/>
            <a:pathLst>
              <a:path w="378460" h="330834">
                <a:moveTo>
                  <a:pt x="161544" y="79248"/>
                </a:moveTo>
                <a:lnTo>
                  <a:pt x="160020" y="77724"/>
                </a:lnTo>
                <a:lnTo>
                  <a:pt x="160020" y="73152"/>
                </a:lnTo>
                <a:lnTo>
                  <a:pt x="158496" y="71628"/>
                </a:lnTo>
                <a:lnTo>
                  <a:pt x="158496" y="70104"/>
                </a:lnTo>
                <a:lnTo>
                  <a:pt x="156972" y="68580"/>
                </a:lnTo>
                <a:lnTo>
                  <a:pt x="155448" y="68580"/>
                </a:lnTo>
                <a:lnTo>
                  <a:pt x="155448" y="67056"/>
                </a:lnTo>
                <a:lnTo>
                  <a:pt x="89916" y="67056"/>
                </a:lnTo>
                <a:lnTo>
                  <a:pt x="89916" y="7620"/>
                </a:lnTo>
                <a:lnTo>
                  <a:pt x="88392" y="6096"/>
                </a:lnTo>
                <a:lnTo>
                  <a:pt x="88392" y="4572"/>
                </a:lnTo>
                <a:lnTo>
                  <a:pt x="86868" y="4572"/>
                </a:lnTo>
                <a:lnTo>
                  <a:pt x="86868" y="3048"/>
                </a:lnTo>
                <a:lnTo>
                  <a:pt x="85344" y="3048"/>
                </a:lnTo>
                <a:lnTo>
                  <a:pt x="83820" y="1524"/>
                </a:lnTo>
                <a:lnTo>
                  <a:pt x="80772" y="1524"/>
                </a:lnTo>
                <a:lnTo>
                  <a:pt x="77724" y="0"/>
                </a:lnTo>
                <a:lnTo>
                  <a:pt x="54864" y="0"/>
                </a:lnTo>
                <a:lnTo>
                  <a:pt x="51816" y="1524"/>
                </a:lnTo>
                <a:lnTo>
                  <a:pt x="50292" y="1524"/>
                </a:lnTo>
                <a:lnTo>
                  <a:pt x="48768" y="3048"/>
                </a:lnTo>
                <a:lnTo>
                  <a:pt x="47244" y="3048"/>
                </a:lnTo>
                <a:lnTo>
                  <a:pt x="45720" y="4572"/>
                </a:lnTo>
                <a:lnTo>
                  <a:pt x="44196" y="4572"/>
                </a:lnTo>
                <a:lnTo>
                  <a:pt x="44196" y="67056"/>
                </a:lnTo>
                <a:lnTo>
                  <a:pt x="6096" y="67056"/>
                </a:lnTo>
                <a:lnTo>
                  <a:pt x="4572" y="68580"/>
                </a:lnTo>
                <a:lnTo>
                  <a:pt x="3048" y="68580"/>
                </a:lnTo>
                <a:lnTo>
                  <a:pt x="3048" y="70104"/>
                </a:lnTo>
                <a:lnTo>
                  <a:pt x="1524" y="71628"/>
                </a:lnTo>
                <a:lnTo>
                  <a:pt x="1524" y="73152"/>
                </a:lnTo>
                <a:lnTo>
                  <a:pt x="0" y="74676"/>
                </a:lnTo>
                <a:lnTo>
                  <a:pt x="0" y="97536"/>
                </a:lnTo>
                <a:lnTo>
                  <a:pt x="3048" y="103632"/>
                </a:lnTo>
                <a:lnTo>
                  <a:pt x="6096" y="105156"/>
                </a:lnTo>
                <a:lnTo>
                  <a:pt x="44196" y="105156"/>
                </a:lnTo>
                <a:lnTo>
                  <a:pt x="44196" y="248412"/>
                </a:lnTo>
                <a:lnTo>
                  <a:pt x="49809" y="292468"/>
                </a:lnTo>
                <a:lnTo>
                  <a:pt x="75742" y="322694"/>
                </a:lnTo>
                <a:lnTo>
                  <a:pt x="115824" y="330708"/>
                </a:lnTo>
                <a:lnTo>
                  <a:pt x="123444" y="330708"/>
                </a:lnTo>
                <a:lnTo>
                  <a:pt x="128016" y="329184"/>
                </a:lnTo>
                <a:lnTo>
                  <a:pt x="137160" y="329184"/>
                </a:lnTo>
                <a:lnTo>
                  <a:pt x="140208" y="327660"/>
                </a:lnTo>
                <a:lnTo>
                  <a:pt x="143256" y="327660"/>
                </a:lnTo>
                <a:lnTo>
                  <a:pt x="147828" y="326136"/>
                </a:lnTo>
                <a:lnTo>
                  <a:pt x="150876" y="324612"/>
                </a:lnTo>
                <a:lnTo>
                  <a:pt x="152400" y="323088"/>
                </a:lnTo>
                <a:lnTo>
                  <a:pt x="155448" y="321564"/>
                </a:lnTo>
                <a:lnTo>
                  <a:pt x="160020" y="316992"/>
                </a:lnTo>
                <a:lnTo>
                  <a:pt x="160020" y="310896"/>
                </a:lnTo>
                <a:lnTo>
                  <a:pt x="161544" y="306324"/>
                </a:lnTo>
                <a:lnTo>
                  <a:pt x="161544" y="295656"/>
                </a:lnTo>
                <a:lnTo>
                  <a:pt x="160020" y="294132"/>
                </a:lnTo>
                <a:lnTo>
                  <a:pt x="160020" y="292608"/>
                </a:lnTo>
                <a:lnTo>
                  <a:pt x="160020" y="288036"/>
                </a:lnTo>
                <a:lnTo>
                  <a:pt x="156972" y="284988"/>
                </a:lnTo>
                <a:lnTo>
                  <a:pt x="152400" y="284988"/>
                </a:lnTo>
                <a:lnTo>
                  <a:pt x="149352" y="286512"/>
                </a:lnTo>
                <a:lnTo>
                  <a:pt x="147828" y="286512"/>
                </a:lnTo>
                <a:lnTo>
                  <a:pt x="146304" y="288036"/>
                </a:lnTo>
                <a:lnTo>
                  <a:pt x="143256" y="288036"/>
                </a:lnTo>
                <a:lnTo>
                  <a:pt x="140208" y="289560"/>
                </a:lnTo>
                <a:lnTo>
                  <a:pt x="138684" y="291084"/>
                </a:lnTo>
                <a:lnTo>
                  <a:pt x="134112" y="291084"/>
                </a:lnTo>
                <a:lnTo>
                  <a:pt x="131064" y="292608"/>
                </a:lnTo>
                <a:lnTo>
                  <a:pt x="123444" y="292608"/>
                </a:lnTo>
                <a:lnTo>
                  <a:pt x="114884" y="291782"/>
                </a:lnTo>
                <a:lnTo>
                  <a:pt x="90246" y="253415"/>
                </a:lnTo>
                <a:lnTo>
                  <a:pt x="89916" y="240792"/>
                </a:lnTo>
                <a:lnTo>
                  <a:pt x="89916" y="105156"/>
                </a:lnTo>
                <a:lnTo>
                  <a:pt x="155448" y="105156"/>
                </a:lnTo>
                <a:lnTo>
                  <a:pt x="156972" y="103632"/>
                </a:lnTo>
                <a:lnTo>
                  <a:pt x="160020" y="97536"/>
                </a:lnTo>
                <a:lnTo>
                  <a:pt x="161544" y="92964"/>
                </a:lnTo>
                <a:lnTo>
                  <a:pt x="161544" y="79248"/>
                </a:lnTo>
                <a:close/>
              </a:path>
              <a:path w="378460" h="330834">
                <a:moveTo>
                  <a:pt x="377939" y="251460"/>
                </a:moveTo>
                <a:lnTo>
                  <a:pt x="365747" y="210312"/>
                </a:lnTo>
                <a:lnTo>
                  <a:pt x="328218" y="185928"/>
                </a:lnTo>
                <a:lnTo>
                  <a:pt x="315455" y="181356"/>
                </a:lnTo>
                <a:lnTo>
                  <a:pt x="292595" y="172212"/>
                </a:lnTo>
                <a:lnTo>
                  <a:pt x="286499" y="169164"/>
                </a:lnTo>
                <a:lnTo>
                  <a:pt x="278879" y="166116"/>
                </a:lnTo>
                <a:lnTo>
                  <a:pt x="272783" y="161544"/>
                </a:lnTo>
                <a:lnTo>
                  <a:pt x="268211" y="158496"/>
                </a:lnTo>
                <a:lnTo>
                  <a:pt x="262115" y="153924"/>
                </a:lnTo>
                <a:lnTo>
                  <a:pt x="256019" y="144780"/>
                </a:lnTo>
                <a:lnTo>
                  <a:pt x="252971" y="138684"/>
                </a:lnTo>
                <a:lnTo>
                  <a:pt x="253009" y="126403"/>
                </a:lnTo>
                <a:lnTo>
                  <a:pt x="256019" y="117348"/>
                </a:lnTo>
                <a:lnTo>
                  <a:pt x="259067" y="112776"/>
                </a:lnTo>
                <a:lnTo>
                  <a:pt x="260591" y="109728"/>
                </a:lnTo>
                <a:lnTo>
                  <a:pt x="268211" y="102108"/>
                </a:lnTo>
                <a:lnTo>
                  <a:pt x="274307" y="100584"/>
                </a:lnTo>
                <a:lnTo>
                  <a:pt x="278879" y="99060"/>
                </a:lnTo>
                <a:lnTo>
                  <a:pt x="284975" y="97536"/>
                </a:lnTo>
                <a:lnTo>
                  <a:pt x="292595" y="96012"/>
                </a:lnTo>
                <a:lnTo>
                  <a:pt x="307835" y="96012"/>
                </a:lnTo>
                <a:lnTo>
                  <a:pt x="323075" y="99060"/>
                </a:lnTo>
                <a:lnTo>
                  <a:pt x="329171" y="100584"/>
                </a:lnTo>
                <a:lnTo>
                  <a:pt x="335267" y="103632"/>
                </a:lnTo>
                <a:lnTo>
                  <a:pt x="344411" y="106680"/>
                </a:lnTo>
                <a:lnTo>
                  <a:pt x="348983" y="109728"/>
                </a:lnTo>
                <a:lnTo>
                  <a:pt x="358127" y="114300"/>
                </a:lnTo>
                <a:lnTo>
                  <a:pt x="361175" y="114300"/>
                </a:lnTo>
                <a:lnTo>
                  <a:pt x="364223" y="111252"/>
                </a:lnTo>
                <a:lnTo>
                  <a:pt x="364223" y="109728"/>
                </a:lnTo>
                <a:lnTo>
                  <a:pt x="365747" y="108204"/>
                </a:lnTo>
                <a:lnTo>
                  <a:pt x="365747" y="96012"/>
                </a:lnTo>
                <a:lnTo>
                  <a:pt x="365747" y="83820"/>
                </a:lnTo>
                <a:lnTo>
                  <a:pt x="364223" y="83820"/>
                </a:lnTo>
                <a:lnTo>
                  <a:pt x="364223" y="80772"/>
                </a:lnTo>
                <a:lnTo>
                  <a:pt x="362699" y="79248"/>
                </a:lnTo>
                <a:lnTo>
                  <a:pt x="359651" y="77724"/>
                </a:lnTo>
                <a:lnTo>
                  <a:pt x="355079" y="73152"/>
                </a:lnTo>
                <a:lnTo>
                  <a:pt x="352031" y="71628"/>
                </a:lnTo>
                <a:lnTo>
                  <a:pt x="338315" y="67056"/>
                </a:lnTo>
                <a:lnTo>
                  <a:pt x="313931" y="60960"/>
                </a:lnTo>
                <a:lnTo>
                  <a:pt x="300215" y="60960"/>
                </a:lnTo>
                <a:lnTo>
                  <a:pt x="262115" y="67056"/>
                </a:lnTo>
                <a:lnTo>
                  <a:pt x="227977" y="88036"/>
                </a:lnTo>
                <a:lnTo>
                  <a:pt x="210832" y="126403"/>
                </a:lnTo>
                <a:lnTo>
                  <a:pt x="210299" y="134112"/>
                </a:lnTo>
                <a:lnTo>
                  <a:pt x="210832" y="141833"/>
                </a:lnTo>
                <a:lnTo>
                  <a:pt x="230111" y="181356"/>
                </a:lnTo>
                <a:lnTo>
                  <a:pt x="236207" y="187452"/>
                </a:lnTo>
                <a:lnTo>
                  <a:pt x="242303" y="192024"/>
                </a:lnTo>
                <a:lnTo>
                  <a:pt x="249923" y="196596"/>
                </a:lnTo>
                <a:lnTo>
                  <a:pt x="257543" y="199644"/>
                </a:lnTo>
                <a:lnTo>
                  <a:pt x="265163" y="204216"/>
                </a:lnTo>
                <a:lnTo>
                  <a:pt x="295643" y="216408"/>
                </a:lnTo>
                <a:lnTo>
                  <a:pt x="303263" y="217932"/>
                </a:lnTo>
                <a:lnTo>
                  <a:pt x="309359" y="222504"/>
                </a:lnTo>
                <a:lnTo>
                  <a:pt x="321551" y="228600"/>
                </a:lnTo>
                <a:lnTo>
                  <a:pt x="326123" y="233172"/>
                </a:lnTo>
                <a:lnTo>
                  <a:pt x="332219" y="242316"/>
                </a:lnTo>
                <a:lnTo>
                  <a:pt x="333743" y="248412"/>
                </a:lnTo>
                <a:lnTo>
                  <a:pt x="333743" y="268224"/>
                </a:lnTo>
                <a:lnTo>
                  <a:pt x="298691" y="292608"/>
                </a:lnTo>
                <a:lnTo>
                  <a:pt x="291071" y="294132"/>
                </a:lnTo>
                <a:lnTo>
                  <a:pt x="283451" y="294132"/>
                </a:lnTo>
                <a:lnTo>
                  <a:pt x="236207" y="281940"/>
                </a:lnTo>
                <a:lnTo>
                  <a:pt x="230111" y="280416"/>
                </a:lnTo>
                <a:lnTo>
                  <a:pt x="220967" y="274320"/>
                </a:lnTo>
                <a:lnTo>
                  <a:pt x="214871" y="271272"/>
                </a:lnTo>
                <a:lnTo>
                  <a:pt x="210299" y="271272"/>
                </a:lnTo>
                <a:lnTo>
                  <a:pt x="207251" y="274320"/>
                </a:lnTo>
                <a:lnTo>
                  <a:pt x="207251" y="275844"/>
                </a:lnTo>
                <a:lnTo>
                  <a:pt x="205727" y="277368"/>
                </a:lnTo>
                <a:lnTo>
                  <a:pt x="205727" y="283464"/>
                </a:lnTo>
                <a:lnTo>
                  <a:pt x="204203" y="286512"/>
                </a:lnTo>
                <a:lnTo>
                  <a:pt x="204203" y="295656"/>
                </a:lnTo>
                <a:lnTo>
                  <a:pt x="205727" y="300228"/>
                </a:lnTo>
                <a:lnTo>
                  <a:pt x="205727" y="303276"/>
                </a:lnTo>
                <a:lnTo>
                  <a:pt x="208775" y="309372"/>
                </a:lnTo>
                <a:lnTo>
                  <a:pt x="210299" y="310896"/>
                </a:lnTo>
                <a:lnTo>
                  <a:pt x="216395" y="313944"/>
                </a:lnTo>
                <a:lnTo>
                  <a:pt x="219443" y="316992"/>
                </a:lnTo>
                <a:lnTo>
                  <a:pt x="224015" y="318516"/>
                </a:lnTo>
                <a:lnTo>
                  <a:pt x="230111" y="321564"/>
                </a:lnTo>
                <a:lnTo>
                  <a:pt x="236207" y="323088"/>
                </a:lnTo>
                <a:lnTo>
                  <a:pt x="242303" y="326136"/>
                </a:lnTo>
                <a:lnTo>
                  <a:pt x="265163" y="330708"/>
                </a:lnTo>
                <a:lnTo>
                  <a:pt x="281927" y="330708"/>
                </a:lnTo>
                <a:lnTo>
                  <a:pt x="321551" y="326136"/>
                </a:lnTo>
                <a:lnTo>
                  <a:pt x="358343" y="305142"/>
                </a:lnTo>
                <a:lnTo>
                  <a:pt x="376605" y="269367"/>
                </a:lnTo>
                <a:lnTo>
                  <a:pt x="377634" y="260565"/>
                </a:lnTo>
                <a:lnTo>
                  <a:pt x="377939" y="25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5759" y="899159"/>
            <a:ext cx="490855" cy="264160"/>
          </a:xfrm>
          <a:custGeom>
            <a:avLst/>
            <a:gdLst/>
            <a:ahLst/>
            <a:cxnLst/>
            <a:rect l="l" t="t" r="r" b="b"/>
            <a:pathLst>
              <a:path w="490854" h="264159">
                <a:moveTo>
                  <a:pt x="262140" y="6096"/>
                </a:moveTo>
                <a:lnTo>
                  <a:pt x="260604" y="4572"/>
                </a:lnTo>
                <a:lnTo>
                  <a:pt x="260604" y="3048"/>
                </a:lnTo>
                <a:lnTo>
                  <a:pt x="259080" y="1524"/>
                </a:lnTo>
                <a:lnTo>
                  <a:pt x="257556" y="1524"/>
                </a:lnTo>
                <a:lnTo>
                  <a:pt x="256032" y="0"/>
                </a:lnTo>
                <a:lnTo>
                  <a:pt x="190461" y="0"/>
                </a:lnTo>
                <a:lnTo>
                  <a:pt x="190461" y="141071"/>
                </a:lnTo>
                <a:lnTo>
                  <a:pt x="189382" y="159639"/>
                </a:lnTo>
                <a:lnTo>
                  <a:pt x="173736" y="204216"/>
                </a:lnTo>
                <a:lnTo>
                  <a:pt x="137312" y="224155"/>
                </a:lnTo>
                <a:lnTo>
                  <a:pt x="121920" y="225552"/>
                </a:lnTo>
                <a:lnTo>
                  <a:pt x="111950" y="225005"/>
                </a:lnTo>
                <a:lnTo>
                  <a:pt x="74295" y="209169"/>
                </a:lnTo>
                <a:lnTo>
                  <a:pt x="54152" y="176263"/>
                </a:lnTo>
                <a:lnTo>
                  <a:pt x="47294" y="132588"/>
                </a:lnTo>
                <a:lnTo>
                  <a:pt x="47256" y="130708"/>
                </a:lnTo>
                <a:lnTo>
                  <a:pt x="47536" y="121043"/>
                </a:lnTo>
                <a:lnTo>
                  <a:pt x="58864" y="77914"/>
                </a:lnTo>
                <a:lnTo>
                  <a:pt x="85496" y="48793"/>
                </a:lnTo>
                <a:lnTo>
                  <a:pt x="131064" y="38100"/>
                </a:lnTo>
                <a:lnTo>
                  <a:pt x="168249" y="62103"/>
                </a:lnTo>
                <a:lnTo>
                  <a:pt x="186055" y="101993"/>
                </a:lnTo>
                <a:lnTo>
                  <a:pt x="187452" y="109728"/>
                </a:lnTo>
                <a:lnTo>
                  <a:pt x="189217" y="116852"/>
                </a:lnTo>
                <a:lnTo>
                  <a:pt x="190119" y="124396"/>
                </a:lnTo>
                <a:lnTo>
                  <a:pt x="190398" y="130708"/>
                </a:lnTo>
                <a:lnTo>
                  <a:pt x="190461" y="141071"/>
                </a:lnTo>
                <a:lnTo>
                  <a:pt x="190461" y="0"/>
                </a:lnTo>
                <a:lnTo>
                  <a:pt x="131064" y="0"/>
                </a:lnTo>
                <a:lnTo>
                  <a:pt x="115404" y="571"/>
                </a:lnTo>
                <a:lnTo>
                  <a:pt x="74676" y="9144"/>
                </a:lnTo>
                <a:lnTo>
                  <a:pt x="33528" y="36576"/>
                </a:lnTo>
                <a:lnTo>
                  <a:pt x="9156" y="77724"/>
                </a:lnTo>
                <a:lnTo>
                  <a:pt x="571" y="118021"/>
                </a:lnTo>
                <a:lnTo>
                  <a:pt x="0" y="132588"/>
                </a:lnTo>
                <a:lnTo>
                  <a:pt x="558" y="147167"/>
                </a:lnTo>
                <a:lnTo>
                  <a:pt x="7632" y="187452"/>
                </a:lnTo>
                <a:lnTo>
                  <a:pt x="28956" y="228600"/>
                </a:lnTo>
                <a:lnTo>
                  <a:pt x="65544" y="254508"/>
                </a:lnTo>
                <a:lnTo>
                  <a:pt x="104330" y="263080"/>
                </a:lnTo>
                <a:lnTo>
                  <a:pt x="118872" y="263652"/>
                </a:lnTo>
                <a:lnTo>
                  <a:pt x="132549" y="263067"/>
                </a:lnTo>
                <a:lnTo>
                  <a:pt x="170688" y="252984"/>
                </a:lnTo>
                <a:lnTo>
                  <a:pt x="207264" y="227076"/>
                </a:lnTo>
                <a:lnTo>
                  <a:pt x="208495" y="225552"/>
                </a:lnTo>
                <a:lnTo>
                  <a:pt x="214655" y="217932"/>
                </a:lnTo>
                <a:lnTo>
                  <a:pt x="232968" y="176784"/>
                </a:lnTo>
                <a:lnTo>
                  <a:pt x="236181" y="130708"/>
                </a:lnTo>
                <a:lnTo>
                  <a:pt x="235839" y="122872"/>
                </a:lnTo>
                <a:lnTo>
                  <a:pt x="234937" y="115328"/>
                </a:lnTo>
                <a:lnTo>
                  <a:pt x="233172" y="108204"/>
                </a:lnTo>
                <a:lnTo>
                  <a:pt x="231749" y="100469"/>
                </a:lnTo>
                <a:lnTo>
                  <a:pt x="229743" y="93154"/>
                </a:lnTo>
                <a:lnTo>
                  <a:pt x="227177" y="86131"/>
                </a:lnTo>
                <a:lnTo>
                  <a:pt x="224028" y="79248"/>
                </a:lnTo>
                <a:lnTo>
                  <a:pt x="221462" y="73533"/>
                </a:lnTo>
                <a:lnTo>
                  <a:pt x="218313" y="67818"/>
                </a:lnTo>
                <a:lnTo>
                  <a:pt x="214617" y="62128"/>
                </a:lnTo>
                <a:lnTo>
                  <a:pt x="210312" y="56388"/>
                </a:lnTo>
                <a:lnTo>
                  <a:pt x="206603" y="50965"/>
                </a:lnTo>
                <a:lnTo>
                  <a:pt x="202311" y="46101"/>
                </a:lnTo>
                <a:lnTo>
                  <a:pt x="197459" y="41821"/>
                </a:lnTo>
                <a:lnTo>
                  <a:pt x="192024" y="38100"/>
                </a:lnTo>
                <a:lnTo>
                  <a:pt x="256032" y="38100"/>
                </a:lnTo>
                <a:lnTo>
                  <a:pt x="259080" y="36576"/>
                </a:lnTo>
                <a:lnTo>
                  <a:pt x="260604" y="33528"/>
                </a:lnTo>
                <a:lnTo>
                  <a:pt x="262140" y="32004"/>
                </a:lnTo>
                <a:lnTo>
                  <a:pt x="262140" y="6096"/>
                </a:lnTo>
                <a:close/>
              </a:path>
              <a:path w="490854" h="264159">
                <a:moveTo>
                  <a:pt x="490740" y="16764"/>
                </a:moveTo>
                <a:lnTo>
                  <a:pt x="489216" y="13716"/>
                </a:lnTo>
                <a:lnTo>
                  <a:pt x="489216" y="7620"/>
                </a:lnTo>
                <a:lnTo>
                  <a:pt x="487692" y="6096"/>
                </a:lnTo>
                <a:lnTo>
                  <a:pt x="487692" y="4572"/>
                </a:lnTo>
                <a:lnTo>
                  <a:pt x="486168" y="3048"/>
                </a:lnTo>
                <a:lnTo>
                  <a:pt x="486168" y="1524"/>
                </a:lnTo>
                <a:lnTo>
                  <a:pt x="484644" y="1524"/>
                </a:lnTo>
                <a:lnTo>
                  <a:pt x="483120" y="0"/>
                </a:lnTo>
                <a:lnTo>
                  <a:pt x="286524" y="0"/>
                </a:lnTo>
                <a:lnTo>
                  <a:pt x="285000" y="1524"/>
                </a:lnTo>
                <a:lnTo>
                  <a:pt x="283476" y="1524"/>
                </a:lnTo>
                <a:lnTo>
                  <a:pt x="283476" y="3048"/>
                </a:lnTo>
                <a:lnTo>
                  <a:pt x="281952" y="4572"/>
                </a:lnTo>
                <a:lnTo>
                  <a:pt x="281952" y="6096"/>
                </a:lnTo>
                <a:lnTo>
                  <a:pt x="280428" y="7620"/>
                </a:lnTo>
                <a:lnTo>
                  <a:pt x="280428" y="30480"/>
                </a:lnTo>
                <a:lnTo>
                  <a:pt x="283476" y="36576"/>
                </a:lnTo>
                <a:lnTo>
                  <a:pt x="285000" y="38100"/>
                </a:lnTo>
                <a:lnTo>
                  <a:pt x="352056" y="38100"/>
                </a:lnTo>
                <a:lnTo>
                  <a:pt x="351815" y="44729"/>
                </a:lnTo>
                <a:lnTo>
                  <a:pt x="350761" y="57391"/>
                </a:lnTo>
                <a:lnTo>
                  <a:pt x="350291" y="70853"/>
                </a:lnTo>
                <a:lnTo>
                  <a:pt x="349237" y="83947"/>
                </a:lnTo>
                <a:lnTo>
                  <a:pt x="349008" y="89916"/>
                </a:lnTo>
                <a:lnTo>
                  <a:pt x="349021" y="145757"/>
                </a:lnTo>
                <a:lnTo>
                  <a:pt x="349199" y="157924"/>
                </a:lnTo>
                <a:lnTo>
                  <a:pt x="349643" y="169164"/>
                </a:lnTo>
                <a:lnTo>
                  <a:pt x="350532" y="179832"/>
                </a:lnTo>
                <a:lnTo>
                  <a:pt x="351028" y="189814"/>
                </a:lnTo>
                <a:lnTo>
                  <a:pt x="359676" y="227647"/>
                </a:lnTo>
                <a:lnTo>
                  <a:pt x="390156" y="260604"/>
                </a:lnTo>
                <a:lnTo>
                  <a:pt x="396252" y="262128"/>
                </a:lnTo>
                <a:lnTo>
                  <a:pt x="403872" y="262128"/>
                </a:lnTo>
                <a:lnTo>
                  <a:pt x="409968" y="263652"/>
                </a:lnTo>
                <a:lnTo>
                  <a:pt x="428256" y="263652"/>
                </a:lnTo>
                <a:lnTo>
                  <a:pt x="432828" y="262128"/>
                </a:lnTo>
                <a:lnTo>
                  <a:pt x="441972" y="262128"/>
                </a:lnTo>
                <a:lnTo>
                  <a:pt x="445020" y="260604"/>
                </a:lnTo>
                <a:lnTo>
                  <a:pt x="448068" y="260604"/>
                </a:lnTo>
                <a:lnTo>
                  <a:pt x="454164" y="257556"/>
                </a:lnTo>
                <a:lnTo>
                  <a:pt x="457212" y="257556"/>
                </a:lnTo>
                <a:lnTo>
                  <a:pt x="461784" y="252984"/>
                </a:lnTo>
                <a:lnTo>
                  <a:pt x="461784" y="251460"/>
                </a:lnTo>
                <a:lnTo>
                  <a:pt x="463308" y="248412"/>
                </a:lnTo>
                <a:lnTo>
                  <a:pt x="463308" y="245364"/>
                </a:lnTo>
                <a:lnTo>
                  <a:pt x="464832" y="240792"/>
                </a:lnTo>
                <a:lnTo>
                  <a:pt x="464832" y="233172"/>
                </a:lnTo>
                <a:lnTo>
                  <a:pt x="463308" y="230124"/>
                </a:lnTo>
                <a:lnTo>
                  <a:pt x="463308" y="225552"/>
                </a:lnTo>
                <a:lnTo>
                  <a:pt x="463308" y="222504"/>
                </a:lnTo>
                <a:lnTo>
                  <a:pt x="461784" y="222504"/>
                </a:lnTo>
                <a:lnTo>
                  <a:pt x="461784" y="220980"/>
                </a:lnTo>
                <a:lnTo>
                  <a:pt x="460260" y="220980"/>
                </a:lnTo>
                <a:lnTo>
                  <a:pt x="458736" y="219456"/>
                </a:lnTo>
                <a:lnTo>
                  <a:pt x="457212" y="219456"/>
                </a:lnTo>
                <a:lnTo>
                  <a:pt x="443496" y="224028"/>
                </a:lnTo>
                <a:lnTo>
                  <a:pt x="435876" y="225552"/>
                </a:lnTo>
                <a:lnTo>
                  <a:pt x="420636" y="225552"/>
                </a:lnTo>
                <a:lnTo>
                  <a:pt x="416064" y="224028"/>
                </a:lnTo>
                <a:lnTo>
                  <a:pt x="397967" y="188214"/>
                </a:lnTo>
                <a:lnTo>
                  <a:pt x="396252" y="169240"/>
                </a:lnTo>
                <a:lnTo>
                  <a:pt x="395363" y="157162"/>
                </a:lnTo>
                <a:lnTo>
                  <a:pt x="394919" y="144018"/>
                </a:lnTo>
                <a:lnTo>
                  <a:pt x="394779" y="132588"/>
                </a:lnTo>
                <a:lnTo>
                  <a:pt x="394817" y="70853"/>
                </a:lnTo>
                <a:lnTo>
                  <a:pt x="394957" y="65328"/>
                </a:lnTo>
                <a:lnTo>
                  <a:pt x="396011" y="46609"/>
                </a:lnTo>
                <a:lnTo>
                  <a:pt x="396252" y="38100"/>
                </a:lnTo>
                <a:lnTo>
                  <a:pt x="483120" y="38100"/>
                </a:lnTo>
                <a:lnTo>
                  <a:pt x="486168" y="36576"/>
                </a:lnTo>
                <a:lnTo>
                  <a:pt x="489216" y="30480"/>
                </a:lnTo>
                <a:lnTo>
                  <a:pt x="490740" y="25908"/>
                </a:lnTo>
                <a:lnTo>
                  <a:pt x="49074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3744" y="893063"/>
            <a:ext cx="480059" cy="364490"/>
          </a:xfrm>
          <a:custGeom>
            <a:avLst/>
            <a:gdLst/>
            <a:ahLst/>
            <a:cxnLst/>
            <a:rect l="l" t="t" r="r" b="b"/>
            <a:pathLst>
              <a:path w="480059" h="364490">
                <a:moveTo>
                  <a:pt x="211836" y="356616"/>
                </a:moveTo>
                <a:lnTo>
                  <a:pt x="211747" y="104571"/>
                </a:lnTo>
                <a:lnTo>
                  <a:pt x="207264" y="62484"/>
                </a:lnTo>
                <a:lnTo>
                  <a:pt x="197637" y="39624"/>
                </a:lnTo>
                <a:lnTo>
                  <a:pt x="196545" y="37630"/>
                </a:lnTo>
                <a:lnTo>
                  <a:pt x="164592" y="7620"/>
                </a:lnTo>
                <a:lnTo>
                  <a:pt x="123444" y="0"/>
                </a:lnTo>
                <a:lnTo>
                  <a:pt x="113157" y="596"/>
                </a:lnTo>
                <a:lnTo>
                  <a:pt x="72009" y="17005"/>
                </a:lnTo>
                <a:lnTo>
                  <a:pt x="41148" y="45720"/>
                </a:lnTo>
                <a:lnTo>
                  <a:pt x="41148" y="10668"/>
                </a:lnTo>
                <a:lnTo>
                  <a:pt x="39624" y="9144"/>
                </a:lnTo>
                <a:lnTo>
                  <a:pt x="39624" y="7620"/>
                </a:lnTo>
                <a:lnTo>
                  <a:pt x="38100" y="7620"/>
                </a:lnTo>
                <a:lnTo>
                  <a:pt x="36576" y="6096"/>
                </a:lnTo>
                <a:lnTo>
                  <a:pt x="35052" y="6096"/>
                </a:lnTo>
                <a:lnTo>
                  <a:pt x="33528" y="4572"/>
                </a:lnTo>
                <a:lnTo>
                  <a:pt x="7620" y="4572"/>
                </a:lnTo>
                <a:lnTo>
                  <a:pt x="4572" y="6096"/>
                </a:lnTo>
                <a:lnTo>
                  <a:pt x="3048" y="6096"/>
                </a:lnTo>
                <a:lnTo>
                  <a:pt x="0" y="9144"/>
                </a:lnTo>
                <a:lnTo>
                  <a:pt x="0" y="262128"/>
                </a:lnTo>
                <a:lnTo>
                  <a:pt x="1524" y="263652"/>
                </a:lnTo>
                <a:lnTo>
                  <a:pt x="3048" y="263652"/>
                </a:lnTo>
                <a:lnTo>
                  <a:pt x="4572" y="265176"/>
                </a:lnTo>
                <a:lnTo>
                  <a:pt x="7620" y="265176"/>
                </a:lnTo>
                <a:lnTo>
                  <a:pt x="10668" y="266700"/>
                </a:lnTo>
                <a:lnTo>
                  <a:pt x="33528" y="266700"/>
                </a:lnTo>
                <a:lnTo>
                  <a:pt x="36576" y="265176"/>
                </a:lnTo>
                <a:lnTo>
                  <a:pt x="41148" y="265176"/>
                </a:lnTo>
                <a:lnTo>
                  <a:pt x="44196" y="262128"/>
                </a:lnTo>
                <a:lnTo>
                  <a:pt x="44196" y="260604"/>
                </a:lnTo>
                <a:lnTo>
                  <a:pt x="45720" y="259080"/>
                </a:lnTo>
                <a:lnTo>
                  <a:pt x="45720" y="86868"/>
                </a:lnTo>
                <a:lnTo>
                  <a:pt x="71856" y="58369"/>
                </a:lnTo>
                <a:lnTo>
                  <a:pt x="114300" y="39624"/>
                </a:lnTo>
                <a:lnTo>
                  <a:pt x="121920" y="39624"/>
                </a:lnTo>
                <a:lnTo>
                  <a:pt x="152400" y="57912"/>
                </a:lnTo>
                <a:lnTo>
                  <a:pt x="156972" y="65532"/>
                </a:lnTo>
                <a:lnTo>
                  <a:pt x="165849" y="104571"/>
                </a:lnTo>
                <a:lnTo>
                  <a:pt x="166116" y="114300"/>
                </a:lnTo>
                <a:lnTo>
                  <a:pt x="166116" y="359664"/>
                </a:lnTo>
                <a:lnTo>
                  <a:pt x="167640" y="361188"/>
                </a:lnTo>
                <a:lnTo>
                  <a:pt x="169164" y="361188"/>
                </a:lnTo>
                <a:lnTo>
                  <a:pt x="170688" y="362712"/>
                </a:lnTo>
                <a:lnTo>
                  <a:pt x="173736" y="362712"/>
                </a:lnTo>
                <a:lnTo>
                  <a:pt x="176784" y="364236"/>
                </a:lnTo>
                <a:lnTo>
                  <a:pt x="199644" y="364236"/>
                </a:lnTo>
                <a:lnTo>
                  <a:pt x="202692" y="362712"/>
                </a:lnTo>
                <a:lnTo>
                  <a:pt x="207264" y="362712"/>
                </a:lnTo>
                <a:lnTo>
                  <a:pt x="208788" y="361188"/>
                </a:lnTo>
                <a:lnTo>
                  <a:pt x="208788" y="359664"/>
                </a:lnTo>
                <a:lnTo>
                  <a:pt x="210312" y="359664"/>
                </a:lnTo>
                <a:lnTo>
                  <a:pt x="210312" y="358140"/>
                </a:lnTo>
                <a:lnTo>
                  <a:pt x="211836" y="356616"/>
                </a:lnTo>
                <a:close/>
              </a:path>
              <a:path w="480059" h="364490">
                <a:moveTo>
                  <a:pt x="480060" y="10668"/>
                </a:moveTo>
                <a:lnTo>
                  <a:pt x="478536" y="9144"/>
                </a:lnTo>
                <a:lnTo>
                  <a:pt x="478536" y="7620"/>
                </a:lnTo>
                <a:lnTo>
                  <a:pt x="477012" y="7620"/>
                </a:lnTo>
                <a:lnTo>
                  <a:pt x="475488" y="6096"/>
                </a:lnTo>
                <a:lnTo>
                  <a:pt x="472440" y="6096"/>
                </a:lnTo>
                <a:lnTo>
                  <a:pt x="470916" y="4572"/>
                </a:lnTo>
                <a:lnTo>
                  <a:pt x="441960" y="4572"/>
                </a:lnTo>
                <a:lnTo>
                  <a:pt x="440436" y="6096"/>
                </a:lnTo>
                <a:lnTo>
                  <a:pt x="438912" y="6096"/>
                </a:lnTo>
                <a:lnTo>
                  <a:pt x="435864" y="7620"/>
                </a:lnTo>
                <a:lnTo>
                  <a:pt x="434340" y="9144"/>
                </a:lnTo>
                <a:lnTo>
                  <a:pt x="434340" y="10668"/>
                </a:lnTo>
                <a:lnTo>
                  <a:pt x="432816" y="12192"/>
                </a:lnTo>
                <a:lnTo>
                  <a:pt x="428244" y="57912"/>
                </a:lnTo>
                <a:lnTo>
                  <a:pt x="420090" y="95427"/>
                </a:lnTo>
                <a:lnTo>
                  <a:pt x="416052" y="108204"/>
                </a:lnTo>
                <a:lnTo>
                  <a:pt x="412089" y="121920"/>
                </a:lnTo>
                <a:lnTo>
                  <a:pt x="396240" y="163068"/>
                </a:lnTo>
                <a:lnTo>
                  <a:pt x="377164" y="203581"/>
                </a:lnTo>
                <a:lnTo>
                  <a:pt x="370332" y="216408"/>
                </a:lnTo>
                <a:lnTo>
                  <a:pt x="368808" y="220980"/>
                </a:lnTo>
                <a:lnTo>
                  <a:pt x="368808" y="216408"/>
                </a:lnTo>
                <a:lnTo>
                  <a:pt x="301752" y="13716"/>
                </a:lnTo>
                <a:lnTo>
                  <a:pt x="301752" y="10668"/>
                </a:lnTo>
                <a:lnTo>
                  <a:pt x="300228" y="9144"/>
                </a:lnTo>
                <a:lnTo>
                  <a:pt x="300228" y="7620"/>
                </a:lnTo>
                <a:lnTo>
                  <a:pt x="298704" y="7620"/>
                </a:lnTo>
                <a:lnTo>
                  <a:pt x="297180" y="6096"/>
                </a:lnTo>
                <a:lnTo>
                  <a:pt x="294132" y="6096"/>
                </a:lnTo>
                <a:lnTo>
                  <a:pt x="292608" y="4572"/>
                </a:lnTo>
                <a:lnTo>
                  <a:pt x="262128" y="4572"/>
                </a:lnTo>
                <a:lnTo>
                  <a:pt x="260604" y="6096"/>
                </a:lnTo>
                <a:lnTo>
                  <a:pt x="256032" y="6096"/>
                </a:lnTo>
                <a:lnTo>
                  <a:pt x="256032" y="7620"/>
                </a:lnTo>
                <a:lnTo>
                  <a:pt x="252984" y="10668"/>
                </a:lnTo>
                <a:lnTo>
                  <a:pt x="252984" y="13716"/>
                </a:lnTo>
                <a:lnTo>
                  <a:pt x="254508" y="15240"/>
                </a:lnTo>
                <a:lnTo>
                  <a:pt x="254508" y="19812"/>
                </a:lnTo>
                <a:lnTo>
                  <a:pt x="256032" y="21336"/>
                </a:lnTo>
                <a:lnTo>
                  <a:pt x="256032" y="24384"/>
                </a:lnTo>
                <a:lnTo>
                  <a:pt x="336804" y="257556"/>
                </a:lnTo>
                <a:lnTo>
                  <a:pt x="336804" y="259080"/>
                </a:lnTo>
                <a:lnTo>
                  <a:pt x="341376" y="263652"/>
                </a:lnTo>
                <a:lnTo>
                  <a:pt x="344424" y="265176"/>
                </a:lnTo>
                <a:lnTo>
                  <a:pt x="348996" y="265176"/>
                </a:lnTo>
                <a:lnTo>
                  <a:pt x="352044" y="266700"/>
                </a:lnTo>
                <a:lnTo>
                  <a:pt x="381000" y="266700"/>
                </a:lnTo>
                <a:lnTo>
                  <a:pt x="382524" y="265176"/>
                </a:lnTo>
                <a:lnTo>
                  <a:pt x="385572" y="265176"/>
                </a:lnTo>
                <a:lnTo>
                  <a:pt x="408813" y="232219"/>
                </a:lnTo>
                <a:lnTo>
                  <a:pt x="419100" y="211836"/>
                </a:lnTo>
                <a:lnTo>
                  <a:pt x="424548" y="201295"/>
                </a:lnTo>
                <a:lnTo>
                  <a:pt x="429577" y="190309"/>
                </a:lnTo>
                <a:lnTo>
                  <a:pt x="434314" y="179057"/>
                </a:lnTo>
                <a:lnTo>
                  <a:pt x="438912" y="167640"/>
                </a:lnTo>
                <a:lnTo>
                  <a:pt x="444119" y="156451"/>
                </a:lnTo>
                <a:lnTo>
                  <a:pt x="448627" y="145542"/>
                </a:lnTo>
                <a:lnTo>
                  <a:pt x="452831" y="134645"/>
                </a:lnTo>
                <a:lnTo>
                  <a:pt x="457200" y="123444"/>
                </a:lnTo>
                <a:lnTo>
                  <a:pt x="460603" y="112306"/>
                </a:lnTo>
                <a:lnTo>
                  <a:pt x="463867" y="101727"/>
                </a:lnTo>
                <a:lnTo>
                  <a:pt x="466839" y="91732"/>
                </a:lnTo>
                <a:lnTo>
                  <a:pt x="475602" y="53365"/>
                </a:lnTo>
                <a:lnTo>
                  <a:pt x="477012" y="44196"/>
                </a:lnTo>
                <a:lnTo>
                  <a:pt x="478764" y="36220"/>
                </a:lnTo>
                <a:lnTo>
                  <a:pt x="479679" y="28384"/>
                </a:lnTo>
                <a:lnTo>
                  <a:pt x="479983" y="21336"/>
                </a:lnTo>
                <a:lnTo>
                  <a:pt x="48006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2300" y="800100"/>
            <a:ext cx="218440" cy="363220"/>
          </a:xfrm>
          <a:custGeom>
            <a:avLst/>
            <a:gdLst/>
            <a:ahLst/>
            <a:cxnLst/>
            <a:rect l="l" t="t" r="r" b="b"/>
            <a:pathLst>
              <a:path w="218440" h="363219">
                <a:moveTo>
                  <a:pt x="195136" y="323088"/>
                </a:moveTo>
                <a:lnTo>
                  <a:pt x="99060" y="323088"/>
                </a:lnTo>
                <a:lnTo>
                  <a:pt x="106799" y="322802"/>
                </a:lnTo>
                <a:lnTo>
                  <a:pt x="114109" y="321945"/>
                </a:lnTo>
                <a:lnTo>
                  <a:pt x="155448" y="301752"/>
                </a:lnTo>
                <a:lnTo>
                  <a:pt x="163068" y="288036"/>
                </a:lnTo>
                <a:lnTo>
                  <a:pt x="167640" y="281940"/>
                </a:lnTo>
                <a:lnTo>
                  <a:pt x="169164" y="272796"/>
                </a:lnTo>
                <a:lnTo>
                  <a:pt x="169164" y="263652"/>
                </a:lnTo>
                <a:lnTo>
                  <a:pt x="153543" y="228600"/>
                </a:lnTo>
                <a:lnTo>
                  <a:pt x="137517" y="215788"/>
                </a:lnTo>
                <a:lnTo>
                  <a:pt x="131635" y="211836"/>
                </a:lnTo>
                <a:lnTo>
                  <a:pt x="125468" y="207883"/>
                </a:lnTo>
                <a:lnTo>
                  <a:pt x="118872" y="204216"/>
                </a:lnTo>
                <a:lnTo>
                  <a:pt x="111109" y="201668"/>
                </a:lnTo>
                <a:lnTo>
                  <a:pt x="103632" y="198691"/>
                </a:lnTo>
                <a:lnTo>
                  <a:pt x="88392" y="192024"/>
                </a:lnTo>
                <a:lnTo>
                  <a:pt x="81295" y="187690"/>
                </a:lnTo>
                <a:lnTo>
                  <a:pt x="66532" y="179593"/>
                </a:lnTo>
                <a:lnTo>
                  <a:pt x="59436" y="175260"/>
                </a:lnTo>
                <a:lnTo>
                  <a:pt x="52601" y="171307"/>
                </a:lnTo>
                <a:lnTo>
                  <a:pt x="45910" y="166497"/>
                </a:lnTo>
                <a:lnTo>
                  <a:pt x="18877" y="136231"/>
                </a:lnTo>
                <a:lnTo>
                  <a:pt x="9143" y="92964"/>
                </a:lnTo>
                <a:lnTo>
                  <a:pt x="9477" y="81843"/>
                </a:lnTo>
                <a:lnTo>
                  <a:pt x="21407" y="44743"/>
                </a:lnTo>
                <a:lnTo>
                  <a:pt x="54673" y="14097"/>
                </a:lnTo>
                <a:lnTo>
                  <a:pt x="93916" y="1333"/>
                </a:lnTo>
                <a:lnTo>
                  <a:pt x="115824" y="0"/>
                </a:lnTo>
                <a:lnTo>
                  <a:pt x="132588" y="0"/>
                </a:lnTo>
                <a:lnTo>
                  <a:pt x="155448" y="4572"/>
                </a:lnTo>
                <a:lnTo>
                  <a:pt x="161544" y="7620"/>
                </a:lnTo>
                <a:lnTo>
                  <a:pt x="169164" y="9144"/>
                </a:lnTo>
                <a:lnTo>
                  <a:pt x="181356" y="15240"/>
                </a:lnTo>
                <a:lnTo>
                  <a:pt x="185928" y="18288"/>
                </a:lnTo>
                <a:lnTo>
                  <a:pt x="190500" y="19812"/>
                </a:lnTo>
                <a:lnTo>
                  <a:pt x="195072" y="24384"/>
                </a:lnTo>
                <a:lnTo>
                  <a:pt x="195072" y="27432"/>
                </a:lnTo>
                <a:lnTo>
                  <a:pt x="196596" y="27432"/>
                </a:lnTo>
                <a:lnTo>
                  <a:pt x="196596" y="33528"/>
                </a:lnTo>
                <a:lnTo>
                  <a:pt x="198120" y="35052"/>
                </a:lnTo>
                <a:lnTo>
                  <a:pt x="198120" y="39624"/>
                </a:lnTo>
                <a:lnTo>
                  <a:pt x="114300" y="39624"/>
                </a:lnTo>
                <a:lnTo>
                  <a:pt x="106822" y="39909"/>
                </a:lnTo>
                <a:lnTo>
                  <a:pt x="100203" y="40767"/>
                </a:lnTo>
                <a:lnTo>
                  <a:pt x="94154" y="42195"/>
                </a:lnTo>
                <a:lnTo>
                  <a:pt x="88392" y="44196"/>
                </a:lnTo>
                <a:lnTo>
                  <a:pt x="80772" y="45720"/>
                </a:lnTo>
                <a:lnTo>
                  <a:pt x="74676" y="50292"/>
                </a:lnTo>
                <a:lnTo>
                  <a:pt x="70104" y="53340"/>
                </a:lnTo>
                <a:lnTo>
                  <a:pt x="65532" y="57912"/>
                </a:lnTo>
                <a:lnTo>
                  <a:pt x="62484" y="62484"/>
                </a:lnTo>
                <a:lnTo>
                  <a:pt x="59436" y="68580"/>
                </a:lnTo>
                <a:lnTo>
                  <a:pt x="56388" y="80772"/>
                </a:lnTo>
                <a:lnTo>
                  <a:pt x="56388" y="97536"/>
                </a:lnTo>
                <a:lnTo>
                  <a:pt x="57912" y="106680"/>
                </a:lnTo>
                <a:lnTo>
                  <a:pt x="62484" y="112776"/>
                </a:lnTo>
                <a:lnTo>
                  <a:pt x="66198" y="118229"/>
                </a:lnTo>
                <a:lnTo>
                  <a:pt x="99845" y="143517"/>
                </a:lnTo>
                <a:lnTo>
                  <a:pt x="106680" y="146304"/>
                </a:lnTo>
                <a:lnTo>
                  <a:pt x="114442" y="149733"/>
                </a:lnTo>
                <a:lnTo>
                  <a:pt x="129397" y="156591"/>
                </a:lnTo>
                <a:lnTo>
                  <a:pt x="137160" y="160020"/>
                </a:lnTo>
                <a:lnTo>
                  <a:pt x="144256" y="164330"/>
                </a:lnTo>
                <a:lnTo>
                  <a:pt x="151638" y="168211"/>
                </a:lnTo>
                <a:lnTo>
                  <a:pt x="166116" y="175260"/>
                </a:lnTo>
                <a:lnTo>
                  <a:pt x="172950" y="179855"/>
                </a:lnTo>
                <a:lnTo>
                  <a:pt x="202311" y="207645"/>
                </a:lnTo>
                <a:lnTo>
                  <a:pt x="217384" y="249078"/>
                </a:lnTo>
                <a:lnTo>
                  <a:pt x="217932" y="259080"/>
                </a:lnTo>
                <a:lnTo>
                  <a:pt x="217360" y="271129"/>
                </a:lnTo>
                <a:lnTo>
                  <a:pt x="203668" y="312134"/>
                </a:lnTo>
                <a:lnTo>
                  <a:pt x="197462" y="320516"/>
                </a:lnTo>
                <a:lnTo>
                  <a:pt x="195136" y="323088"/>
                </a:lnTo>
                <a:close/>
              </a:path>
              <a:path w="218440" h="363219">
                <a:moveTo>
                  <a:pt x="192024" y="64008"/>
                </a:moveTo>
                <a:lnTo>
                  <a:pt x="188976" y="64008"/>
                </a:lnTo>
                <a:lnTo>
                  <a:pt x="184404" y="62484"/>
                </a:lnTo>
                <a:lnTo>
                  <a:pt x="181356" y="60960"/>
                </a:lnTo>
                <a:lnTo>
                  <a:pt x="176784" y="57912"/>
                </a:lnTo>
                <a:lnTo>
                  <a:pt x="158496" y="48768"/>
                </a:lnTo>
                <a:lnTo>
                  <a:pt x="150876" y="45720"/>
                </a:lnTo>
                <a:lnTo>
                  <a:pt x="143256" y="44196"/>
                </a:lnTo>
                <a:lnTo>
                  <a:pt x="136374" y="42195"/>
                </a:lnTo>
                <a:lnTo>
                  <a:pt x="129349" y="40767"/>
                </a:lnTo>
                <a:lnTo>
                  <a:pt x="122039" y="39909"/>
                </a:lnTo>
                <a:lnTo>
                  <a:pt x="114300" y="39624"/>
                </a:lnTo>
                <a:lnTo>
                  <a:pt x="198120" y="39624"/>
                </a:lnTo>
                <a:lnTo>
                  <a:pt x="198120" y="50292"/>
                </a:lnTo>
                <a:lnTo>
                  <a:pt x="196596" y="51816"/>
                </a:lnTo>
                <a:lnTo>
                  <a:pt x="196596" y="59436"/>
                </a:lnTo>
                <a:lnTo>
                  <a:pt x="195072" y="60960"/>
                </a:lnTo>
                <a:lnTo>
                  <a:pt x="195072" y="62484"/>
                </a:lnTo>
                <a:lnTo>
                  <a:pt x="193548" y="62484"/>
                </a:lnTo>
                <a:lnTo>
                  <a:pt x="192024" y="64008"/>
                </a:lnTo>
                <a:close/>
              </a:path>
              <a:path w="218440" h="363219">
                <a:moveTo>
                  <a:pt x="97536" y="362712"/>
                </a:moveTo>
                <a:lnTo>
                  <a:pt x="56292" y="358282"/>
                </a:lnTo>
                <a:lnTo>
                  <a:pt x="42576" y="354949"/>
                </a:lnTo>
                <a:lnTo>
                  <a:pt x="36576" y="353568"/>
                </a:lnTo>
                <a:lnTo>
                  <a:pt x="28955" y="350520"/>
                </a:lnTo>
                <a:lnTo>
                  <a:pt x="16764" y="344424"/>
                </a:lnTo>
                <a:lnTo>
                  <a:pt x="7619" y="338328"/>
                </a:lnTo>
                <a:lnTo>
                  <a:pt x="6095" y="336804"/>
                </a:lnTo>
                <a:lnTo>
                  <a:pt x="3048" y="335280"/>
                </a:lnTo>
                <a:lnTo>
                  <a:pt x="1524" y="332232"/>
                </a:lnTo>
                <a:lnTo>
                  <a:pt x="1524" y="329184"/>
                </a:lnTo>
                <a:lnTo>
                  <a:pt x="0" y="324612"/>
                </a:lnTo>
                <a:lnTo>
                  <a:pt x="0" y="301752"/>
                </a:lnTo>
                <a:lnTo>
                  <a:pt x="1524" y="300228"/>
                </a:lnTo>
                <a:lnTo>
                  <a:pt x="1524" y="298704"/>
                </a:lnTo>
                <a:lnTo>
                  <a:pt x="3048" y="297180"/>
                </a:lnTo>
                <a:lnTo>
                  <a:pt x="3048" y="295656"/>
                </a:lnTo>
                <a:lnTo>
                  <a:pt x="4572" y="295656"/>
                </a:lnTo>
                <a:lnTo>
                  <a:pt x="6095" y="294132"/>
                </a:lnTo>
                <a:lnTo>
                  <a:pt x="10668" y="294132"/>
                </a:lnTo>
                <a:lnTo>
                  <a:pt x="15240" y="295656"/>
                </a:lnTo>
                <a:lnTo>
                  <a:pt x="24384" y="301752"/>
                </a:lnTo>
                <a:lnTo>
                  <a:pt x="36576" y="307848"/>
                </a:lnTo>
                <a:lnTo>
                  <a:pt x="80391" y="321945"/>
                </a:lnTo>
                <a:lnTo>
                  <a:pt x="99060" y="323088"/>
                </a:lnTo>
                <a:lnTo>
                  <a:pt x="195136" y="323088"/>
                </a:lnTo>
                <a:lnTo>
                  <a:pt x="190571" y="328136"/>
                </a:lnTo>
                <a:lnTo>
                  <a:pt x="155019" y="352639"/>
                </a:lnTo>
                <a:lnTo>
                  <a:pt x="109847" y="362188"/>
                </a:lnTo>
                <a:lnTo>
                  <a:pt x="97536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7552" y="800099"/>
            <a:ext cx="582295" cy="410209"/>
          </a:xfrm>
          <a:custGeom>
            <a:avLst/>
            <a:gdLst/>
            <a:ahLst/>
            <a:cxnLst/>
            <a:rect l="l" t="t" r="r" b="b"/>
            <a:pathLst>
              <a:path w="582295" h="410209">
                <a:moveTo>
                  <a:pt x="359587" y="384048"/>
                </a:moveTo>
                <a:lnTo>
                  <a:pt x="358063" y="379476"/>
                </a:lnTo>
                <a:lnTo>
                  <a:pt x="358063" y="376428"/>
                </a:lnTo>
                <a:lnTo>
                  <a:pt x="356539" y="371856"/>
                </a:lnTo>
                <a:lnTo>
                  <a:pt x="356539" y="370332"/>
                </a:lnTo>
                <a:lnTo>
                  <a:pt x="353491" y="368808"/>
                </a:lnTo>
                <a:lnTo>
                  <a:pt x="351967" y="367284"/>
                </a:lnTo>
                <a:lnTo>
                  <a:pt x="345871" y="364236"/>
                </a:lnTo>
                <a:lnTo>
                  <a:pt x="341299" y="362712"/>
                </a:lnTo>
                <a:lnTo>
                  <a:pt x="336727" y="359664"/>
                </a:lnTo>
                <a:lnTo>
                  <a:pt x="330631" y="356616"/>
                </a:lnTo>
                <a:lnTo>
                  <a:pt x="324866" y="354050"/>
                </a:lnTo>
                <a:lnTo>
                  <a:pt x="318820" y="350901"/>
                </a:lnTo>
                <a:lnTo>
                  <a:pt x="279641" y="325970"/>
                </a:lnTo>
                <a:lnTo>
                  <a:pt x="273748" y="321564"/>
                </a:lnTo>
                <a:lnTo>
                  <a:pt x="269671" y="318516"/>
                </a:lnTo>
                <a:lnTo>
                  <a:pt x="293763" y="283070"/>
                </a:lnTo>
                <a:lnTo>
                  <a:pt x="303199" y="257556"/>
                </a:lnTo>
                <a:lnTo>
                  <a:pt x="306336" y="248399"/>
                </a:lnTo>
                <a:lnTo>
                  <a:pt x="313448" y="209169"/>
                </a:lnTo>
                <a:lnTo>
                  <a:pt x="315391" y="176784"/>
                </a:lnTo>
                <a:lnTo>
                  <a:pt x="314579" y="155879"/>
                </a:lnTo>
                <a:lnTo>
                  <a:pt x="308952" y="118071"/>
                </a:lnTo>
                <a:lnTo>
                  <a:pt x="292531" y="70866"/>
                </a:lnTo>
                <a:lnTo>
                  <a:pt x="269646" y="39624"/>
                </a:lnTo>
                <a:lnTo>
                  <a:pt x="266509" y="36499"/>
                </a:lnTo>
                <a:lnTo>
                  <a:pt x="266509" y="176784"/>
                </a:lnTo>
                <a:lnTo>
                  <a:pt x="266496" y="182880"/>
                </a:lnTo>
                <a:lnTo>
                  <a:pt x="262763" y="220980"/>
                </a:lnTo>
                <a:lnTo>
                  <a:pt x="253669" y="258508"/>
                </a:lnTo>
                <a:lnTo>
                  <a:pt x="227190" y="296418"/>
                </a:lnTo>
                <a:lnTo>
                  <a:pt x="185089" y="318325"/>
                </a:lnTo>
                <a:lnTo>
                  <a:pt x="156895" y="321564"/>
                </a:lnTo>
                <a:lnTo>
                  <a:pt x="141719" y="320979"/>
                </a:lnTo>
                <a:lnTo>
                  <a:pt x="95338" y="305523"/>
                </a:lnTo>
                <a:lnTo>
                  <a:pt x="66141" y="271589"/>
                </a:lnTo>
                <a:lnTo>
                  <a:pt x="52781" y="223126"/>
                </a:lnTo>
                <a:lnTo>
                  <a:pt x="50266" y="176784"/>
                </a:lnTo>
                <a:lnTo>
                  <a:pt x="50495" y="165506"/>
                </a:lnTo>
                <a:lnTo>
                  <a:pt x="54787" y="126492"/>
                </a:lnTo>
                <a:lnTo>
                  <a:pt x="73075" y="80772"/>
                </a:lnTo>
                <a:lnTo>
                  <a:pt x="106603" y="50292"/>
                </a:lnTo>
                <a:lnTo>
                  <a:pt x="144106" y="40220"/>
                </a:lnTo>
                <a:lnTo>
                  <a:pt x="186613" y="42100"/>
                </a:lnTo>
                <a:lnTo>
                  <a:pt x="228523" y="63055"/>
                </a:lnTo>
                <a:lnTo>
                  <a:pt x="253669" y="100393"/>
                </a:lnTo>
                <a:lnTo>
                  <a:pt x="262763" y="137833"/>
                </a:lnTo>
                <a:lnTo>
                  <a:pt x="266509" y="176784"/>
                </a:lnTo>
                <a:lnTo>
                  <a:pt x="266509" y="36499"/>
                </a:lnTo>
                <a:lnTo>
                  <a:pt x="226999" y="12192"/>
                </a:lnTo>
                <a:lnTo>
                  <a:pt x="178777" y="838"/>
                </a:lnTo>
                <a:lnTo>
                  <a:pt x="159943" y="0"/>
                </a:lnTo>
                <a:lnTo>
                  <a:pt x="140843" y="838"/>
                </a:lnTo>
                <a:lnTo>
                  <a:pt x="89839" y="12192"/>
                </a:lnTo>
                <a:lnTo>
                  <a:pt x="50406" y="38557"/>
                </a:lnTo>
                <a:lnTo>
                  <a:pt x="22021" y="76200"/>
                </a:lnTo>
                <a:lnTo>
                  <a:pt x="5067" y="124383"/>
                </a:lnTo>
                <a:lnTo>
                  <a:pt x="495" y="162623"/>
                </a:lnTo>
                <a:lnTo>
                  <a:pt x="0" y="179832"/>
                </a:lnTo>
                <a:lnTo>
                  <a:pt x="50" y="187960"/>
                </a:lnTo>
                <a:lnTo>
                  <a:pt x="5067" y="242887"/>
                </a:lnTo>
                <a:lnTo>
                  <a:pt x="20497" y="291655"/>
                </a:lnTo>
                <a:lnTo>
                  <a:pt x="46469" y="327596"/>
                </a:lnTo>
                <a:lnTo>
                  <a:pt x="85267" y="350520"/>
                </a:lnTo>
                <a:lnTo>
                  <a:pt x="134124" y="361886"/>
                </a:lnTo>
                <a:lnTo>
                  <a:pt x="153847" y="362712"/>
                </a:lnTo>
                <a:lnTo>
                  <a:pt x="167005" y="362407"/>
                </a:lnTo>
                <a:lnTo>
                  <a:pt x="210820" y="353187"/>
                </a:lnTo>
                <a:lnTo>
                  <a:pt x="234619" y="342900"/>
                </a:lnTo>
                <a:lnTo>
                  <a:pt x="243522" y="350647"/>
                </a:lnTo>
                <a:lnTo>
                  <a:pt x="278790" y="377532"/>
                </a:lnTo>
                <a:lnTo>
                  <a:pt x="304723" y="391668"/>
                </a:lnTo>
                <a:lnTo>
                  <a:pt x="311785" y="395960"/>
                </a:lnTo>
                <a:lnTo>
                  <a:pt x="345871" y="409956"/>
                </a:lnTo>
                <a:lnTo>
                  <a:pt x="351967" y="409956"/>
                </a:lnTo>
                <a:lnTo>
                  <a:pt x="356539" y="405384"/>
                </a:lnTo>
                <a:lnTo>
                  <a:pt x="356539" y="403860"/>
                </a:lnTo>
                <a:lnTo>
                  <a:pt x="358063" y="402336"/>
                </a:lnTo>
                <a:lnTo>
                  <a:pt x="358063" y="396240"/>
                </a:lnTo>
                <a:lnTo>
                  <a:pt x="359587" y="393192"/>
                </a:lnTo>
                <a:lnTo>
                  <a:pt x="359587" y="384048"/>
                </a:lnTo>
                <a:close/>
              </a:path>
              <a:path w="582295" h="410209">
                <a:moveTo>
                  <a:pt x="582091" y="327660"/>
                </a:moveTo>
                <a:lnTo>
                  <a:pt x="580567" y="326136"/>
                </a:lnTo>
                <a:lnTo>
                  <a:pt x="580567" y="321564"/>
                </a:lnTo>
                <a:lnTo>
                  <a:pt x="575995" y="316992"/>
                </a:lnTo>
                <a:lnTo>
                  <a:pt x="446455" y="316992"/>
                </a:lnTo>
                <a:lnTo>
                  <a:pt x="446455" y="9144"/>
                </a:lnTo>
                <a:lnTo>
                  <a:pt x="444931" y="7620"/>
                </a:lnTo>
                <a:lnTo>
                  <a:pt x="444931" y="6096"/>
                </a:lnTo>
                <a:lnTo>
                  <a:pt x="443407" y="6096"/>
                </a:lnTo>
                <a:lnTo>
                  <a:pt x="441883" y="4572"/>
                </a:lnTo>
                <a:lnTo>
                  <a:pt x="437311" y="4572"/>
                </a:lnTo>
                <a:lnTo>
                  <a:pt x="434263" y="3048"/>
                </a:lnTo>
                <a:lnTo>
                  <a:pt x="411403" y="3048"/>
                </a:lnTo>
                <a:lnTo>
                  <a:pt x="408355" y="4572"/>
                </a:lnTo>
                <a:lnTo>
                  <a:pt x="406831" y="4572"/>
                </a:lnTo>
                <a:lnTo>
                  <a:pt x="403783" y="6096"/>
                </a:lnTo>
                <a:lnTo>
                  <a:pt x="400735" y="6096"/>
                </a:lnTo>
                <a:lnTo>
                  <a:pt x="400735" y="7620"/>
                </a:lnTo>
                <a:lnTo>
                  <a:pt x="399211" y="9144"/>
                </a:lnTo>
                <a:lnTo>
                  <a:pt x="399211" y="345948"/>
                </a:lnTo>
                <a:lnTo>
                  <a:pt x="400735" y="350520"/>
                </a:lnTo>
                <a:lnTo>
                  <a:pt x="405307" y="353568"/>
                </a:lnTo>
                <a:lnTo>
                  <a:pt x="408355" y="356616"/>
                </a:lnTo>
                <a:lnTo>
                  <a:pt x="412927" y="358140"/>
                </a:lnTo>
                <a:lnTo>
                  <a:pt x="575995" y="358140"/>
                </a:lnTo>
                <a:lnTo>
                  <a:pt x="580567" y="353568"/>
                </a:lnTo>
                <a:lnTo>
                  <a:pt x="580567" y="348996"/>
                </a:lnTo>
                <a:lnTo>
                  <a:pt x="582091" y="345948"/>
                </a:lnTo>
                <a:lnTo>
                  <a:pt x="582091" y="327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8376" y="1485900"/>
            <a:ext cx="260604" cy="13563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585204" y="1424939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7244" y="1524"/>
                </a:moveTo>
                <a:lnTo>
                  <a:pt x="32004" y="1524"/>
                </a:lnTo>
                <a:lnTo>
                  <a:pt x="33528" y="0"/>
                </a:lnTo>
                <a:lnTo>
                  <a:pt x="47244" y="0"/>
                </a:lnTo>
                <a:lnTo>
                  <a:pt x="47244" y="1524"/>
                </a:lnTo>
                <a:close/>
              </a:path>
              <a:path w="50800" h="241300">
                <a:moveTo>
                  <a:pt x="50292" y="239267"/>
                </a:moveTo>
                <a:lnTo>
                  <a:pt x="30480" y="239267"/>
                </a:lnTo>
                <a:lnTo>
                  <a:pt x="30480" y="237743"/>
                </a:lnTo>
                <a:lnTo>
                  <a:pt x="16764" y="210312"/>
                </a:lnTo>
                <a:lnTo>
                  <a:pt x="14478" y="202572"/>
                </a:lnTo>
                <a:lnTo>
                  <a:pt x="12192" y="195262"/>
                </a:lnTo>
                <a:lnTo>
                  <a:pt x="9906" y="188237"/>
                </a:lnTo>
                <a:lnTo>
                  <a:pt x="7620" y="181355"/>
                </a:lnTo>
                <a:lnTo>
                  <a:pt x="5595" y="173593"/>
                </a:lnTo>
                <a:lnTo>
                  <a:pt x="4000" y="166116"/>
                </a:lnTo>
                <a:lnTo>
                  <a:pt x="2690" y="158638"/>
                </a:lnTo>
                <a:lnTo>
                  <a:pt x="1524" y="150876"/>
                </a:lnTo>
                <a:lnTo>
                  <a:pt x="1285" y="143113"/>
                </a:lnTo>
                <a:lnTo>
                  <a:pt x="238" y="128158"/>
                </a:lnTo>
                <a:lnTo>
                  <a:pt x="0" y="120396"/>
                </a:lnTo>
                <a:lnTo>
                  <a:pt x="238" y="112633"/>
                </a:lnTo>
                <a:lnTo>
                  <a:pt x="1285" y="97678"/>
                </a:lnTo>
                <a:lnTo>
                  <a:pt x="1524" y="89916"/>
                </a:lnTo>
                <a:lnTo>
                  <a:pt x="2905" y="82153"/>
                </a:lnTo>
                <a:lnTo>
                  <a:pt x="6238" y="67198"/>
                </a:lnTo>
                <a:lnTo>
                  <a:pt x="7620" y="59436"/>
                </a:lnTo>
                <a:lnTo>
                  <a:pt x="9929" y="52554"/>
                </a:lnTo>
                <a:lnTo>
                  <a:pt x="12382" y="45529"/>
                </a:lnTo>
                <a:lnTo>
                  <a:pt x="15120" y="38219"/>
                </a:lnTo>
                <a:lnTo>
                  <a:pt x="18288" y="30480"/>
                </a:lnTo>
                <a:lnTo>
                  <a:pt x="20835" y="23622"/>
                </a:lnTo>
                <a:lnTo>
                  <a:pt x="23812" y="16764"/>
                </a:lnTo>
                <a:lnTo>
                  <a:pt x="27074" y="9906"/>
                </a:lnTo>
                <a:lnTo>
                  <a:pt x="30480" y="3048"/>
                </a:lnTo>
                <a:lnTo>
                  <a:pt x="30480" y="1524"/>
                </a:lnTo>
                <a:lnTo>
                  <a:pt x="48768" y="1524"/>
                </a:lnTo>
                <a:lnTo>
                  <a:pt x="50292" y="3048"/>
                </a:lnTo>
                <a:lnTo>
                  <a:pt x="50292" y="4572"/>
                </a:lnTo>
                <a:lnTo>
                  <a:pt x="48768" y="6096"/>
                </a:lnTo>
                <a:lnTo>
                  <a:pt x="43338" y="19835"/>
                </a:lnTo>
                <a:lnTo>
                  <a:pt x="30480" y="62484"/>
                </a:lnTo>
                <a:lnTo>
                  <a:pt x="24693" y="105560"/>
                </a:lnTo>
                <a:lnTo>
                  <a:pt x="24384" y="120396"/>
                </a:lnTo>
                <a:lnTo>
                  <a:pt x="24693" y="135016"/>
                </a:lnTo>
                <a:lnTo>
                  <a:pt x="30480" y="178308"/>
                </a:lnTo>
                <a:lnTo>
                  <a:pt x="43338" y="220741"/>
                </a:lnTo>
                <a:lnTo>
                  <a:pt x="50292" y="236220"/>
                </a:lnTo>
                <a:lnTo>
                  <a:pt x="50292" y="239267"/>
                </a:lnTo>
                <a:close/>
              </a:path>
              <a:path w="50800" h="241300">
                <a:moveTo>
                  <a:pt x="47244" y="240791"/>
                </a:moveTo>
                <a:lnTo>
                  <a:pt x="33528" y="240791"/>
                </a:lnTo>
                <a:lnTo>
                  <a:pt x="32004" y="239267"/>
                </a:lnTo>
                <a:lnTo>
                  <a:pt x="48768" y="239267"/>
                </a:lnTo>
                <a:lnTo>
                  <a:pt x="47244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6655307" y="1429511"/>
            <a:ext cx="422275" cy="239395"/>
            <a:chOff x="6655307" y="1429511"/>
            <a:chExt cx="422275" cy="23939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988" y="1487423"/>
              <a:ext cx="105156" cy="1341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7" y="1455420"/>
              <a:ext cx="79248" cy="1661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1340" y="1485900"/>
              <a:ext cx="112776" cy="1828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59167" y="1429511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5" h="1905">
                  <a:moveTo>
                    <a:pt x="18288" y="1524"/>
                  </a:moveTo>
                  <a:lnTo>
                    <a:pt x="0" y="1524"/>
                  </a:lnTo>
                  <a:lnTo>
                    <a:pt x="1524" y="0"/>
                  </a:lnTo>
                  <a:lnTo>
                    <a:pt x="16764" y="0"/>
                  </a:lnTo>
                  <a:lnTo>
                    <a:pt x="18288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6524" y="1421892"/>
            <a:ext cx="1345691" cy="50292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057643" y="1424939"/>
            <a:ext cx="248920" cy="241300"/>
            <a:chOff x="7057643" y="1424939"/>
            <a:chExt cx="248920" cy="241300"/>
          </a:xfrm>
        </p:grpSpPr>
        <p:sp>
          <p:nvSpPr>
            <p:cNvPr id="22" name="object 22"/>
            <p:cNvSpPr/>
            <p:nvPr/>
          </p:nvSpPr>
          <p:spPr>
            <a:xfrm>
              <a:off x="7057631" y="1431543"/>
              <a:ext cx="22860" cy="188595"/>
            </a:xfrm>
            <a:custGeom>
              <a:avLst/>
              <a:gdLst/>
              <a:ahLst/>
              <a:cxnLst/>
              <a:rect l="l" t="t" r="r" b="b"/>
              <a:pathLst>
                <a:path w="22859" h="188594">
                  <a:moveTo>
                    <a:pt x="19812" y="186944"/>
                  </a:moveTo>
                  <a:lnTo>
                    <a:pt x="1524" y="186944"/>
                  </a:lnTo>
                  <a:lnTo>
                    <a:pt x="3048" y="188468"/>
                  </a:lnTo>
                  <a:lnTo>
                    <a:pt x="18288" y="188468"/>
                  </a:lnTo>
                  <a:lnTo>
                    <a:pt x="19812" y="186944"/>
                  </a:lnTo>
                  <a:close/>
                </a:path>
                <a:path w="22859" h="188594">
                  <a:moveTo>
                    <a:pt x="22860" y="1270"/>
                  </a:moveTo>
                  <a:lnTo>
                    <a:pt x="21336" y="1270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5420"/>
                  </a:lnTo>
                  <a:lnTo>
                    <a:pt x="0" y="186690"/>
                  </a:lnTo>
                  <a:lnTo>
                    <a:pt x="21336" y="186690"/>
                  </a:lnTo>
                  <a:lnTo>
                    <a:pt x="21336" y="185420"/>
                  </a:lnTo>
                  <a:lnTo>
                    <a:pt x="22860" y="185420"/>
                  </a:lnTo>
                  <a:lnTo>
                    <a:pt x="2286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2555" y="1485900"/>
              <a:ext cx="112728" cy="1356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257287" y="1424939"/>
              <a:ext cx="48895" cy="241300"/>
            </a:xfrm>
            <a:custGeom>
              <a:avLst/>
              <a:gdLst/>
              <a:ahLst/>
              <a:cxnLst/>
              <a:rect l="l" t="t" r="r" b="b"/>
              <a:pathLst>
                <a:path w="48895" h="241300">
                  <a:moveTo>
                    <a:pt x="16764" y="1524"/>
                  </a:moveTo>
                  <a:lnTo>
                    <a:pt x="1524" y="1524"/>
                  </a:lnTo>
                  <a:lnTo>
                    <a:pt x="3048" y="0"/>
                  </a:lnTo>
                  <a:lnTo>
                    <a:pt x="15240" y="0"/>
                  </a:lnTo>
                  <a:lnTo>
                    <a:pt x="16764" y="1524"/>
                  </a:lnTo>
                  <a:close/>
                </a:path>
                <a:path w="48895" h="241300">
                  <a:moveTo>
                    <a:pt x="15240" y="240792"/>
                  </a:moveTo>
                  <a:lnTo>
                    <a:pt x="1524" y="240792"/>
                  </a:lnTo>
                  <a:lnTo>
                    <a:pt x="0" y="239267"/>
                  </a:lnTo>
                  <a:lnTo>
                    <a:pt x="0" y="234696"/>
                  </a:lnTo>
                  <a:lnTo>
                    <a:pt x="6286" y="220956"/>
                  </a:lnTo>
                  <a:lnTo>
                    <a:pt x="11430" y="207073"/>
                  </a:lnTo>
                  <a:lnTo>
                    <a:pt x="15430" y="192905"/>
                  </a:lnTo>
                  <a:lnTo>
                    <a:pt x="18288" y="178308"/>
                  </a:lnTo>
                  <a:lnTo>
                    <a:pt x="21407" y="163687"/>
                  </a:lnTo>
                  <a:lnTo>
                    <a:pt x="23812" y="149352"/>
                  </a:lnTo>
                  <a:lnTo>
                    <a:pt x="25360" y="135016"/>
                  </a:lnTo>
                  <a:lnTo>
                    <a:pt x="25908" y="120396"/>
                  </a:lnTo>
                  <a:lnTo>
                    <a:pt x="25360" y="105560"/>
                  </a:lnTo>
                  <a:lnTo>
                    <a:pt x="23812" y="90868"/>
                  </a:lnTo>
                  <a:lnTo>
                    <a:pt x="21407" y="76461"/>
                  </a:lnTo>
                  <a:lnTo>
                    <a:pt x="18288" y="62484"/>
                  </a:lnTo>
                  <a:lnTo>
                    <a:pt x="15216" y="47886"/>
                  </a:lnTo>
                  <a:lnTo>
                    <a:pt x="10858" y="33718"/>
                  </a:lnTo>
                  <a:lnTo>
                    <a:pt x="5643" y="19835"/>
                  </a:lnTo>
                  <a:lnTo>
                    <a:pt x="0" y="6096"/>
                  </a:lnTo>
                  <a:lnTo>
                    <a:pt x="0" y="1524"/>
                  </a:lnTo>
                  <a:lnTo>
                    <a:pt x="18288" y="1524"/>
                  </a:lnTo>
                  <a:lnTo>
                    <a:pt x="18288" y="3048"/>
                  </a:lnTo>
                  <a:lnTo>
                    <a:pt x="25503" y="17002"/>
                  </a:lnTo>
                  <a:lnTo>
                    <a:pt x="41148" y="59436"/>
                  </a:lnTo>
                  <a:lnTo>
                    <a:pt x="48220" y="105298"/>
                  </a:lnTo>
                  <a:lnTo>
                    <a:pt x="48768" y="120396"/>
                  </a:lnTo>
                  <a:lnTo>
                    <a:pt x="48744" y="128158"/>
                  </a:lnTo>
                  <a:lnTo>
                    <a:pt x="44767" y="166116"/>
                  </a:lnTo>
                  <a:lnTo>
                    <a:pt x="38862" y="188237"/>
                  </a:lnTo>
                  <a:lnTo>
                    <a:pt x="36576" y="195262"/>
                  </a:lnTo>
                  <a:lnTo>
                    <a:pt x="34290" y="202572"/>
                  </a:lnTo>
                  <a:lnTo>
                    <a:pt x="32004" y="210312"/>
                  </a:lnTo>
                  <a:lnTo>
                    <a:pt x="29456" y="217170"/>
                  </a:lnTo>
                  <a:lnTo>
                    <a:pt x="26479" y="224028"/>
                  </a:lnTo>
                  <a:lnTo>
                    <a:pt x="23217" y="230886"/>
                  </a:lnTo>
                  <a:lnTo>
                    <a:pt x="19812" y="237743"/>
                  </a:lnTo>
                  <a:lnTo>
                    <a:pt x="18288" y="237743"/>
                  </a:lnTo>
                  <a:lnTo>
                    <a:pt x="18288" y="239267"/>
                  </a:lnTo>
                  <a:lnTo>
                    <a:pt x="16764" y="239267"/>
                  </a:lnTo>
                  <a:lnTo>
                    <a:pt x="15240" y="240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29500" y="1485900"/>
            <a:ext cx="379475" cy="135636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940040" y="1441704"/>
            <a:ext cx="394970" cy="180340"/>
            <a:chOff x="7940040" y="1441704"/>
            <a:chExt cx="394970" cy="18034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0040" y="1441704"/>
              <a:ext cx="115824" cy="1767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1772" y="1485900"/>
              <a:ext cx="112776" cy="1356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22036" y="1485900"/>
              <a:ext cx="112719" cy="135636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31464" y="1421892"/>
            <a:ext cx="3137916" cy="45567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69807" y="1485900"/>
            <a:ext cx="169163" cy="13563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65464" y="1485900"/>
            <a:ext cx="105156" cy="18288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8900207" y="1421892"/>
            <a:ext cx="669290" cy="200025"/>
            <a:chOff x="8900207" y="1421892"/>
            <a:chExt cx="669290" cy="200025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0207" y="1485900"/>
              <a:ext cx="121872" cy="1356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41891" y="1485900"/>
              <a:ext cx="280358" cy="1356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55835" y="1421892"/>
              <a:ext cx="213360" cy="199644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484620" y="1685544"/>
            <a:ext cx="205740" cy="192405"/>
            <a:chOff x="6484620" y="1685544"/>
            <a:chExt cx="205740" cy="192405"/>
          </a:xfrm>
        </p:grpSpPr>
        <p:sp>
          <p:nvSpPr>
            <p:cNvPr id="38" name="object 38"/>
            <p:cNvSpPr/>
            <p:nvPr/>
          </p:nvSpPr>
          <p:spPr>
            <a:xfrm>
              <a:off x="6484620" y="1685543"/>
              <a:ext cx="86995" cy="190500"/>
            </a:xfrm>
            <a:custGeom>
              <a:avLst/>
              <a:gdLst/>
              <a:ahLst/>
              <a:cxnLst/>
              <a:rect l="l" t="t" r="r" b="b"/>
              <a:pathLst>
                <a:path w="86995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86995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86995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  <a:path w="86995" h="190500">
                  <a:moveTo>
                    <a:pt x="83807" y="188976"/>
                  </a:moveTo>
                  <a:lnTo>
                    <a:pt x="68567" y="188976"/>
                  </a:lnTo>
                  <a:lnTo>
                    <a:pt x="68567" y="190500"/>
                  </a:lnTo>
                  <a:lnTo>
                    <a:pt x="83807" y="190500"/>
                  </a:lnTo>
                  <a:lnTo>
                    <a:pt x="83807" y="188976"/>
                  </a:lnTo>
                  <a:close/>
                </a:path>
                <a:path w="86995" h="190500">
                  <a:moveTo>
                    <a:pt x="85331" y="1524"/>
                  </a:moveTo>
                  <a:lnTo>
                    <a:pt x="83807" y="0"/>
                  </a:lnTo>
                  <a:lnTo>
                    <a:pt x="68567" y="0"/>
                  </a:lnTo>
                  <a:lnTo>
                    <a:pt x="67043" y="1524"/>
                  </a:lnTo>
                  <a:lnTo>
                    <a:pt x="85331" y="1524"/>
                  </a:lnTo>
                  <a:close/>
                </a:path>
                <a:path w="86995" h="190500">
                  <a:moveTo>
                    <a:pt x="86855" y="2032"/>
                  </a:moveTo>
                  <a:lnTo>
                    <a:pt x="65519" y="2032"/>
                  </a:lnTo>
                  <a:lnTo>
                    <a:pt x="65519" y="3302"/>
                  </a:lnTo>
                  <a:lnTo>
                    <a:pt x="63995" y="3302"/>
                  </a:lnTo>
                  <a:lnTo>
                    <a:pt x="63995" y="187452"/>
                  </a:lnTo>
                  <a:lnTo>
                    <a:pt x="65519" y="187452"/>
                  </a:lnTo>
                  <a:lnTo>
                    <a:pt x="65519" y="188722"/>
                  </a:lnTo>
                  <a:lnTo>
                    <a:pt x="86855" y="188722"/>
                  </a:lnTo>
                  <a:lnTo>
                    <a:pt x="86855" y="187452"/>
                  </a:lnTo>
                  <a:lnTo>
                    <a:pt x="86855" y="3302"/>
                  </a:lnTo>
                  <a:lnTo>
                    <a:pt x="86855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03492" y="1741932"/>
              <a:ext cx="86868" cy="135636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783323" y="1687067"/>
            <a:ext cx="97536" cy="18897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08047" y="2048255"/>
            <a:ext cx="99059" cy="9906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52572" y="2042160"/>
            <a:ext cx="245251" cy="13716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732020" y="1988820"/>
            <a:ext cx="97536" cy="18897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373623" y="1976627"/>
            <a:ext cx="228600" cy="199643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5702808" y="1985772"/>
            <a:ext cx="775970" cy="193675"/>
            <a:chOff x="5702808" y="1985772"/>
            <a:chExt cx="775970" cy="193675"/>
          </a:xfrm>
        </p:grpSpPr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02808" y="1987295"/>
              <a:ext cx="112776" cy="1920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46063" y="1985772"/>
              <a:ext cx="315468" cy="1935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05728" y="2045207"/>
              <a:ext cx="105156" cy="1341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352032" y="1987295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2479" y="3302"/>
                  </a:lnTo>
                  <a:lnTo>
                    <a:pt x="22479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2225" y="188722"/>
                  </a:lnTo>
                  <a:lnTo>
                    <a:pt x="22225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99275" y="2013203"/>
              <a:ext cx="79248" cy="166116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08047" y="2350008"/>
            <a:ext cx="99059" cy="99060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2468879" y="1978151"/>
            <a:ext cx="3554095" cy="852169"/>
            <a:chOff x="2468879" y="1978151"/>
            <a:chExt cx="3554095" cy="852169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41620" y="2314955"/>
              <a:ext cx="79248" cy="1661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48299" y="2346959"/>
              <a:ext cx="105156" cy="13411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97652" y="2345435"/>
              <a:ext cx="112776" cy="1828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745480" y="2289047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4" h="1905">
                  <a:moveTo>
                    <a:pt x="18288" y="1524"/>
                  </a:moveTo>
                  <a:lnTo>
                    <a:pt x="0" y="1524"/>
                  </a:lnTo>
                  <a:lnTo>
                    <a:pt x="0" y="0"/>
                  </a:lnTo>
                  <a:lnTo>
                    <a:pt x="16764" y="0"/>
                  </a:lnTo>
                  <a:lnTo>
                    <a:pt x="18288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68879" y="1978151"/>
              <a:ext cx="3227774" cy="85191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42432" y="2291079"/>
              <a:ext cx="22860" cy="188595"/>
            </a:xfrm>
            <a:custGeom>
              <a:avLst/>
              <a:gdLst/>
              <a:ahLst/>
              <a:cxnLst/>
              <a:rect l="l" t="t" r="r" b="b"/>
              <a:pathLst>
                <a:path w="22860" h="188594">
                  <a:moveTo>
                    <a:pt x="21336" y="186944"/>
                  </a:moveTo>
                  <a:lnTo>
                    <a:pt x="3048" y="186944"/>
                  </a:lnTo>
                  <a:lnTo>
                    <a:pt x="3048" y="188468"/>
                  </a:lnTo>
                  <a:lnTo>
                    <a:pt x="19812" y="188468"/>
                  </a:lnTo>
                  <a:lnTo>
                    <a:pt x="21336" y="186944"/>
                  </a:lnTo>
                  <a:close/>
                </a:path>
                <a:path w="22860" h="188594">
                  <a:moveTo>
                    <a:pt x="22860" y="0"/>
                  </a:move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85420"/>
                  </a:lnTo>
                  <a:lnTo>
                    <a:pt x="1524" y="185420"/>
                  </a:lnTo>
                  <a:lnTo>
                    <a:pt x="1524" y="186690"/>
                  </a:lnTo>
                  <a:lnTo>
                    <a:pt x="22860" y="186690"/>
                  </a:lnTo>
                  <a:lnTo>
                    <a:pt x="22860" y="185420"/>
                  </a:lnTo>
                  <a:lnTo>
                    <a:pt x="22860" y="127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97295" y="2345435"/>
              <a:ext cx="112776" cy="135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35979" y="2345435"/>
              <a:ext cx="86868" cy="135636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109716" y="2345436"/>
            <a:ext cx="382523" cy="135636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6580631" y="2345435"/>
            <a:ext cx="222885" cy="135890"/>
            <a:chOff x="6580631" y="2345435"/>
            <a:chExt cx="222885" cy="135890"/>
          </a:xfrm>
        </p:grpSpPr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80631" y="2345435"/>
              <a:ext cx="86868" cy="13563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90415" y="2345435"/>
              <a:ext cx="112719" cy="135636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6839711" y="2289048"/>
            <a:ext cx="330835" cy="192405"/>
            <a:chOff x="6839711" y="2289048"/>
            <a:chExt cx="330835" cy="192405"/>
          </a:xfrm>
        </p:grpSpPr>
        <p:sp>
          <p:nvSpPr>
            <p:cNvPr id="66" name="object 66"/>
            <p:cNvSpPr/>
            <p:nvPr/>
          </p:nvSpPr>
          <p:spPr>
            <a:xfrm>
              <a:off x="6839699" y="2289047"/>
              <a:ext cx="86995" cy="190500"/>
            </a:xfrm>
            <a:custGeom>
              <a:avLst/>
              <a:gdLst/>
              <a:ahLst/>
              <a:cxnLst/>
              <a:rect l="l" t="t" r="r" b="b"/>
              <a:pathLst>
                <a:path w="86995" h="190500">
                  <a:moveTo>
                    <a:pt x="19812" y="188976"/>
                  </a:moveTo>
                  <a:lnTo>
                    <a:pt x="1524" y="188976"/>
                  </a:lnTo>
                  <a:lnTo>
                    <a:pt x="3048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86995" h="190500">
                  <a:moveTo>
                    <a:pt x="19812" y="1524"/>
                  </a:moveTo>
                  <a:lnTo>
                    <a:pt x="18288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close/>
                </a:path>
                <a:path w="86995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  <a:path w="86995" h="190500">
                  <a:moveTo>
                    <a:pt x="83832" y="188976"/>
                  </a:moveTo>
                  <a:lnTo>
                    <a:pt x="65544" y="188976"/>
                  </a:lnTo>
                  <a:lnTo>
                    <a:pt x="67068" y="190500"/>
                  </a:lnTo>
                  <a:lnTo>
                    <a:pt x="83832" y="190500"/>
                  </a:lnTo>
                  <a:lnTo>
                    <a:pt x="83832" y="188976"/>
                  </a:lnTo>
                  <a:close/>
                </a:path>
                <a:path w="86995" h="190500">
                  <a:moveTo>
                    <a:pt x="83832" y="0"/>
                  </a:moveTo>
                  <a:lnTo>
                    <a:pt x="67068" y="0"/>
                  </a:lnTo>
                  <a:lnTo>
                    <a:pt x="65544" y="1524"/>
                  </a:lnTo>
                  <a:lnTo>
                    <a:pt x="83832" y="1524"/>
                  </a:lnTo>
                  <a:lnTo>
                    <a:pt x="83832" y="0"/>
                  </a:lnTo>
                  <a:close/>
                </a:path>
                <a:path w="86995" h="190500">
                  <a:moveTo>
                    <a:pt x="86880" y="3302"/>
                  </a:moveTo>
                  <a:lnTo>
                    <a:pt x="85356" y="3302"/>
                  </a:lnTo>
                  <a:lnTo>
                    <a:pt x="85356" y="2032"/>
                  </a:lnTo>
                  <a:lnTo>
                    <a:pt x="64020" y="2032"/>
                  </a:lnTo>
                  <a:lnTo>
                    <a:pt x="64020" y="3302"/>
                  </a:lnTo>
                  <a:lnTo>
                    <a:pt x="64020" y="187452"/>
                  </a:lnTo>
                  <a:lnTo>
                    <a:pt x="64020" y="188722"/>
                  </a:lnTo>
                  <a:lnTo>
                    <a:pt x="85356" y="188722"/>
                  </a:lnTo>
                  <a:lnTo>
                    <a:pt x="85356" y="187452"/>
                  </a:lnTo>
                  <a:lnTo>
                    <a:pt x="86880" y="187452"/>
                  </a:lnTo>
                  <a:lnTo>
                    <a:pt x="8688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57060" y="2345436"/>
              <a:ext cx="86868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072883" y="2290572"/>
              <a:ext cx="97536" cy="188976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269479" y="2278380"/>
            <a:ext cx="228600" cy="199643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592568" y="2289048"/>
            <a:ext cx="886967" cy="19202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08047" y="2651760"/>
            <a:ext cx="99059" cy="99060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5783579" y="2590800"/>
            <a:ext cx="485140" cy="192405"/>
            <a:chOff x="5783579" y="2590800"/>
            <a:chExt cx="485140" cy="192405"/>
          </a:xfrm>
        </p:grpSpPr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83579" y="2599943"/>
              <a:ext cx="108204" cy="18288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14643" y="2647188"/>
              <a:ext cx="112776" cy="13563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063983" y="2590812"/>
              <a:ext cx="86995" cy="190500"/>
            </a:xfrm>
            <a:custGeom>
              <a:avLst/>
              <a:gdLst/>
              <a:ahLst/>
              <a:cxnLst/>
              <a:rect l="l" t="t" r="r" b="b"/>
              <a:pathLst>
                <a:path w="86995" h="190500">
                  <a:moveTo>
                    <a:pt x="19812" y="188976"/>
                  </a:moveTo>
                  <a:lnTo>
                    <a:pt x="1524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86995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86995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  <a:path w="86995" h="190500">
                  <a:moveTo>
                    <a:pt x="83832" y="188976"/>
                  </a:moveTo>
                  <a:lnTo>
                    <a:pt x="65544" y="188976"/>
                  </a:lnTo>
                  <a:lnTo>
                    <a:pt x="67068" y="190500"/>
                  </a:lnTo>
                  <a:lnTo>
                    <a:pt x="83832" y="190500"/>
                  </a:lnTo>
                  <a:lnTo>
                    <a:pt x="83832" y="188976"/>
                  </a:lnTo>
                  <a:close/>
                </a:path>
                <a:path w="86995" h="190500">
                  <a:moveTo>
                    <a:pt x="83832" y="0"/>
                  </a:moveTo>
                  <a:lnTo>
                    <a:pt x="67068" y="0"/>
                  </a:lnTo>
                  <a:lnTo>
                    <a:pt x="65544" y="1524"/>
                  </a:lnTo>
                  <a:lnTo>
                    <a:pt x="83832" y="1524"/>
                  </a:lnTo>
                  <a:lnTo>
                    <a:pt x="83832" y="0"/>
                  </a:lnTo>
                  <a:close/>
                </a:path>
                <a:path w="86995" h="190500">
                  <a:moveTo>
                    <a:pt x="86880" y="3302"/>
                  </a:moveTo>
                  <a:lnTo>
                    <a:pt x="86499" y="3302"/>
                  </a:lnTo>
                  <a:lnTo>
                    <a:pt x="86499" y="2032"/>
                  </a:lnTo>
                  <a:lnTo>
                    <a:pt x="64020" y="2032"/>
                  </a:lnTo>
                  <a:lnTo>
                    <a:pt x="64020" y="3302"/>
                  </a:lnTo>
                  <a:lnTo>
                    <a:pt x="64020" y="187452"/>
                  </a:lnTo>
                  <a:lnTo>
                    <a:pt x="64020" y="188722"/>
                  </a:lnTo>
                  <a:lnTo>
                    <a:pt x="86245" y="188722"/>
                  </a:lnTo>
                  <a:lnTo>
                    <a:pt x="86245" y="187452"/>
                  </a:lnTo>
                  <a:lnTo>
                    <a:pt x="86880" y="187452"/>
                  </a:lnTo>
                  <a:lnTo>
                    <a:pt x="8688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81344" y="2647188"/>
              <a:ext cx="86868" cy="135636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355080" y="2647188"/>
            <a:ext cx="248412" cy="135636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6699504" y="2590800"/>
            <a:ext cx="535305" cy="192405"/>
            <a:chOff x="6699504" y="2590800"/>
            <a:chExt cx="535305" cy="192405"/>
          </a:xfrm>
        </p:grpSpPr>
        <p:pic>
          <p:nvPicPr>
            <p:cNvPr id="79" name="object 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99504" y="2645663"/>
              <a:ext cx="115824" cy="13563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50379" y="2647188"/>
              <a:ext cx="115824" cy="13563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998208" y="2590812"/>
              <a:ext cx="105410" cy="190500"/>
            </a:xfrm>
            <a:custGeom>
              <a:avLst/>
              <a:gdLst/>
              <a:ahLst/>
              <a:cxnLst/>
              <a:rect l="l" t="t" r="r" b="b"/>
              <a:pathLst>
                <a:path w="105409" h="190500">
                  <a:moveTo>
                    <a:pt x="35052" y="4572"/>
                  </a:moveTo>
                  <a:lnTo>
                    <a:pt x="32004" y="1524"/>
                  </a:lnTo>
                  <a:lnTo>
                    <a:pt x="30480" y="1524"/>
                  </a:lnTo>
                  <a:lnTo>
                    <a:pt x="2743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976"/>
                  </a:lnTo>
                  <a:lnTo>
                    <a:pt x="4572" y="188976"/>
                  </a:lnTo>
                  <a:lnTo>
                    <a:pt x="6096" y="190500"/>
                  </a:lnTo>
                  <a:lnTo>
                    <a:pt x="27432" y="190500"/>
                  </a:lnTo>
                  <a:lnTo>
                    <a:pt x="30480" y="188976"/>
                  </a:lnTo>
                  <a:lnTo>
                    <a:pt x="32004" y="188976"/>
                  </a:lnTo>
                  <a:lnTo>
                    <a:pt x="33528" y="187452"/>
                  </a:lnTo>
                  <a:lnTo>
                    <a:pt x="35052" y="187452"/>
                  </a:lnTo>
                  <a:lnTo>
                    <a:pt x="35052" y="4572"/>
                  </a:lnTo>
                  <a:close/>
                </a:path>
                <a:path w="105409" h="190500">
                  <a:moveTo>
                    <a:pt x="105156" y="4572"/>
                  </a:moveTo>
                  <a:lnTo>
                    <a:pt x="103632" y="4572"/>
                  </a:lnTo>
                  <a:lnTo>
                    <a:pt x="103632" y="3048"/>
                  </a:lnTo>
                  <a:lnTo>
                    <a:pt x="102108" y="1524"/>
                  </a:lnTo>
                  <a:lnTo>
                    <a:pt x="99060" y="1524"/>
                  </a:lnTo>
                  <a:lnTo>
                    <a:pt x="97536" y="0"/>
                  </a:lnTo>
                  <a:lnTo>
                    <a:pt x="76200" y="0"/>
                  </a:lnTo>
                  <a:lnTo>
                    <a:pt x="74676" y="1524"/>
                  </a:lnTo>
                  <a:lnTo>
                    <a:pt x="71628" y="1524"/>
                  </a:lnTo>
                  <a:lnTo>
                    <a:pt x="70104" y="3048"/>
                  </a:lnTo>
                  <a:lnTo>
                    <a:pt x="70104" y="187452"/>
                  </a:lnTo>
                  <a:lnTo>
                    <a:pt x="71628" y="188976"/>
                  </a:lnTo>
                  <a:lnTo>
                    <a:pt x="74676" y="188976"/>
                  </a:lnTo>
                  <a:lnTo>
                    <a:pt x="76200" y="190500"/>
                  </a:lnTo>
                  <a:lnTo>
                    <a:pt x="97536" y="190500"/>
                  </a:lnTo>
                  <a:lnTo>
                    <a:pt x="99060" y="188976"/>
                  </a:lnTo>
                  <a:lnTo>
                    <a:pt x="102108" y="188976"/>
                  </a:lnTo>
                  <a:lnTo>
                    <a:pt x="105156" y="185928"/>
                  </a:lnTo>
                  <a:lnTo>
                    <a:pt x="105156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136892" y="2592323"/>
              <a:ext cx="97536" cy="188976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459979" y="2580132"/>
            <a:ext cx="228600" cy="199643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786116" y="2615183"/>
            <a:ext cx="329184" cy="167640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8205215" y="2590800"/>
            <a:ext cx="401320" cy="192405"/>
            <a:chOff x="8205215" y="2590800"/>
            <a:chExt cx="401320" cy="192405"/>
          </a:xfrm>
        </p:grpSpPr>
        <p:pic>
          <p:nvPicPr>
            <p:cNvPr id="86" name="object 8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05215" y="2645663"/>
              <a:ext cx="115824" cy="13563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353043" y="2647188"/>
              <a:ext cx="115824" cy="13563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503907" y="2590812"/>
              <a:ext cx="102235" cy="190500"/>
            </a:xfrm>
            <a:custGeom>
              <a:avLst/>
              <a:gdLst/>
              <a:ahLst/>
              <a:cxnLst/>
              <a:rect l="l" t="t" r="r" b="b"/>
              <a:pathLst>
                <a:path w="102234" h="190500">
                  <a:moveTo>
                    <a:pt x="35052" y="4572"/>
                  </a:moveTo>
                  <a:lnTo>
                    <a:pt x="33528" y="4572"/>
                  </a:lnTo>
                  <a:lnTo>
                    <a:pt x="33528" y="3048"/>
                  </a:lnTo>
                  <a:lnTo>
                    <a:pt x="32004" y="1524"/>
                  </a:lnTo>
                  <a:lnTo>
                    <a:pt x="28956" y="1524"/>
                  </a:lnTo>
                  <a:lnTo>
                    <a:pt x="2743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976"/>
                  </a:lnTo>
                  <a:lnTo>
                    <a:pt x="4572" y="188976"/>
                  </a:lnTo>
                  <a:lnTo>
                    <a:pt x="6096" y="190500"/>
                  </a:lnTo>
                  <a:lnTo>
                    <a:pt x="27432" y="190500"/>
                  </a:lnTo>
                  <a:lnTo>
                    <a:pt x="28956" y="188976"/>
                  </a:lnTo>
                  <a:lnTo>
                    <a:pt x="32004" y="188976"/>
                  </a:lnTo>
                  <a:lnTo>
                    <a:pt x="35052" y="185928"/>
                  </a:lnTo>
                  <a:lnTo>
                    <a:pt x="35052" y="4572"/>
                  </a:lnTo>
                  <a:close/>
                </a:path>
                <a:path w="102234" h="190500">
                  <a:moveTo>
                    <a:pt x="102120" y="4572"/>
                  </a:moveTo>
                  <a:lnTo>
                    <a:pt x="100596" y="4572"/>
                  </a:lnTo>
                  <a:lnTo>
                    <a:pt x="100596" y="3048"/>
                  </a:lnTo>
                  <a:lnTo>
                    <a:pt x="99072" y="1524"/>
                  </a:lnTo>
                  <a:lnTo>
                    <a:pt x="96024" y="1524"/>
                  </a:lnTo>
                  <a:lnTo>
                    <a:pt x="94500" y="0"/>
                  </a:lnTo>
                  <a:lnTo>
                    <a:pt x="73164" y="0"/>
                  </a:lnTo>
                  <a:lnTo>
                    <a:pt x="71640" y="1524"/>
                  </a:lnTo>
                  <a:lnTo>
                    <a:pt x="68592" y="1524"/>
                  </a:lnTo>
                  <a:lnTo>
                    <a:pt x="67068" y="3048"/>
                  </a:lnTo>
                  <a:lnTo>
                    <a:pt x="67068" y="187452"/>
                  </a:lnTo>
                  <a:lnTo>
                    <a:pt x="68592" y="188976"/>
                  </a:lnTo>
                  <a:lnTo>
                    <a:pt x="71640" y="188976"/>
                  </a:lnTo>
                  <a:lnTo>
                    <a:pt x="73164" y="190500"/>
                  </a:lnTo>
                  <a:lnTo>
                    <a:pt x="94500" y="190500"/>
                  </a:lnTo>
                  <a:lnTo>
                    <a:pt x="96024" y="188976"/>
                  </a:lnTo>
                  <a:lnTo>
                    <a:pt x="99072" y="188976"/>
                  </a:lnTo>
                  <a:lnTo>
                    <a:pt x="102120" y="185928"/>
                  </a:lnTo>
                  <a:lnTo>
                    <a:pt x="10212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1697735" y="2903220"/>
            <a:ext cx="22860" cy="180340"/>
          </a:xfrm>
          <a:custGeom>
            <a:avLst/>
            <a:gdLst/>
            <a:ahLst/>
            <a:cxnLst/>
            <a:rect l="l" t="t" r="r" b="b"/>
            <a:pathLst>
              <a:path w="22860" h="180339">
                <a:moveTo>
                  <a:pt x="19812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22860" h="180339">
                <a:moveTo>
                  <a:pt x="21336" y="178308"/>
                </a:moveTo>
                <a:lnTo>
                  <a:pt x="1524" y="178308"/>
                </a:lnTo>
                <a:lnTo>
                  <a:pt x="0" y="176784"/>
                </a:lnTo>
                <a:lnTo>
                  <a:pt x="0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2860" y="3048"/>
                </a:lnTo>
                <a:lnTo>
                  <a:pt x="22860" y="176784"/>
                </a:lnTo>
                <a:lnTo>
                  <a:pt x="21336" y="178308"/>
                </a:lnTo>
                <a:close/>
              </a:path>
              <a:path w="22860" h="180339">
                <a:moveTo>
                  <a:pt x="18288" y="179832"/>
                </a:moveTo>
                <a:lnTo>
                  <a:pt x="4572" y="179832"/>
                </a:lnTo>
                <a:lnTo>
                  <a:pt x="3048" y="178308"/>
                </a:lnTo>
                <a:lnTo>
                  <a:pt x="19812" y="178308"/>
                </a:lnTo>
                <a:lnTo>
                  <a:pt x="18288" y="179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766316" y="2948939"/>
            <a:ext cx="105156" cy="134112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1965960" y="2901695"/>
            <a:ext cx="620395" cy="205740"/>
            <a:chOff x="1965960" y="2901695"/>
            <a:chExt cx="620395" cy="205740"/>
          </a:xfrm>
        </p:grpSpPr>
        <p:pic>
          <p:nvPicPr>
            <p:cNvPr id="92" name="object 9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65960" y="2901696"/>
              <a:ext cx="108204" cy="18288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095580" y="2901696"/>
              <a:ext cx="178227" cy="20574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95143" y="2901695"/>
              <a:ext cx="217932" cy="17983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557271" y="2956559"/>
              <a:ext cx="29209" cy="127000"/>
            </a:xfrm>
            <a:custGeom>
              <a:avLst/>
              <a:gdLst/>
              <a:ahLst/>
              <a:cxnLst/>
              <a:rect l="l" t="t" r="r" b="b"/>
              <a:pathLst>
                <a:path w="29210" h="127000">
                  <a:moveTo>
                    <a:pt x="21336" y="1524"/>
                  </a:moveTo>
                  <a:lnTo>
                    <a:pt x="7620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9210" h="127000">
                  <a:moveTo>
                    <a:pt x="24384" y="30480"/>
                  </a:moveTo>
                  <a:lnTo>
                    <a:pt x="3048" y="30480"/>
                  </a:lnTo>
                  <a:lnTo>
                    <a:pt x="3048" y="28956"/>
                  </a:lnTo>
                  <a:lnTo>
                    <a:pt x="0" y="2590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4384" y="1524"/>
                  </a:lnTo>
                  <a:lnTo>
                    <a:pt x="27432" y="4572"/>
                  </a:lnTo>
                  <a:lnTo>
                    <a:pt x="27432" y="9144"/>
                  </a:lnTo>
                  <a:lnTo>
                    <a:pt x="28956" y="10668"/>
                  </a:lnTo>
                  <a:lnTo>
                    <a:pt x="28956" y="21336"/>
                  </a:lnTo>
                  <a:lnTo>
                    <a:pt x="27432" y="24384"/>
                  </a:lnTo>
                  <a:lnTo>
                    <a:pt x="27432" y="27432"/>
                  </a:lnTo>
                  <a:lnTo>
                    <a:pt x="24384" y="30480"/>
                  </a:lnTo>
                  <a:close/>
                </a:path>
                <a:path w="29210" h="127000">
                  <a:moveTo>
                    <a:pt x="21336" y="32004"/>
                  </a:moveTo>
                  <a:lnTo>
                    <a:pt x="7620" y="32004"/>
                  </a:lnTo>
                  <a:lnTo>
                    <a:pt x="4572" y="30480"/>
                  </a:lnTo>
                  <a:lnTo>
                    <a:pt x="22860" y="30480"/>
                  </a:lnTo>
                  <a:lnTo>
                    <a:pt x="21336" y="32004"/>
                  </a:lnTo>
                  <a:close/>
                </a:path>
                <a:path w="29210" h="127000">
                  <a:moveTo>
                    <a:pt x="21336" y="96012"/>
                  </a:moveTo>
                  <a:lnTo>
                    <a:pt x="7620" y="96012"/>
                  </a:lnTo>
                  <a:lnTo>
                    <a:pt x="9144" y="94488"/>
                  </a:lnTo>
                  <a:lnTo>
                    <a:pt x="19812" y="94488"/>
                  </a:lnTo>
                  <a:lnTo>
                    <a:pt x="21336" y="96012"/>
                  </a:lnTo>
                  <a:close/>
                </a:path>
                <a:path w="29210" h="127000">
                  <a:moveTo>
                    <a:pt x="24384" y="124968"/>
                  </a:moveTo>
                  <a:lnTo>
                    <a:pt x="3048" y="124968"/>
                  </a:lnTo>
                  <a:lnTo>
                    <a:pt x="3048" y="123444"/>
                  </a:lnTo>
                  <a:lnTo>
                    <a:pt x="0" y="120396"/>
                  </a:lnTo>
                  <a:lnTo>
                    <a:pt x="0" y="100584"/>
                  </a:lnTo>
                  <a:lnTo>
                    <a:pt x="4572" y="96012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5908" y="97536"/>
                  </a:lnTo>
                  <a:lnTo>
                    <a:pt x="27432" y="99060"/>
                  </a:lnTo>
                  <a:lnTo>
                    <a:pt x="27432" y="103632"/>
                  </a:lnTo>
                  <a:lnTo>
                    <a:pt x="28956" y="105156"/>
                  </a:lnTo>
                  <a:lnTo>
                    <a:pt x="28956" y="115824"/>
                  </a:lnTo>
                  <a:lnTo>
                    <a:pt x="27432" y="118872"/>
                  </a:lnTo>
                  <a:lnTo>
                    <a:pt x="27432" y="121920"/>
                  </a:lnTo>
                  <a:lnTo>
                    <a:pt x="24384" y="124968"/>
                  </a:lnTo>
                  <a:close/>
                </a:path>
                <a:path w="29210" h="127000">
                  <a:moveTo>
                    <a:pt x="21336" y="126492"/>
                  </a:moveTo>
                  <a:lnTo>
                    <a:pt x="7620" y="126492"/>
                  </a:lnTo>
                  <a:lnTo>
                    <a:pt x="4572" y="124968"/>
                  </a:lnTo>
                  <a:lnTo>
                    <a:pt x="22860" y="124968"/>
                  </a:lnTo>
                  <a:lnTo>
                    <a:pt x="21336" y="126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1906603" y="3203448"/>
            <a:ext cx="326390" cy="182880"/>
            <a:chOff x="1906603" y="3203448"/>
            <a:chExt cx="326390" cy="182880"/>
          </a:xfrm>
        </p:grpSpPr>
        <p:pic>
          <p:nvPicPr>
            <p:cNvPr id="97" name="object 9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906603" y="3203448"/>
              <a:ext cx="156806" cy="1828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100071" y="3206495"/>
              <a:ext cx="132588" cy="178308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400044" y="3204972"/>
            <a:ext cx="132588" cy="181355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3578352" y="3192780"/>
            <a:ext cx="759460" cy="234950"/>
            <a:chOff x="3578352" y="3192780"/>
            <a:chExt cx="759460" cy="234950"/>
          </a:xfrm>
        </p:grpSpPr>
        <p:pic>
          <p:nvPicPr>
            <p:cNvPr id="101" name="object 10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78352" y="3206496"/>
              <a:ext cx="108204" cy="17830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23132" y="3204971"/>
              <a:ext cx="417575" cy="17983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66616" y="3206496"/>
              <a:ext cx="99060" cy="17678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290059" y="3192780"/>
              <a:ext cx="47625" cy="234950"/>
            </a:xfrm>
            <a:custGeom>
              <a:avLst/>
              <a:gdLst/>
              <a:ahLst/>
              <a:cxnLst/>
              <a:rect l="l" t="t" r="r" b="b"/>
              <a:pathLst>
                <a:path w="47625" h="234950">
                  <a:moveTo>
                    <a:pt x="42672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41148" y="0"/>
                  </a:lnTo>
                  <a:lnTo>
                    <a:pt x="42672" y="1524"/>
                  </a:lnTo>
                  <a:close/>
                </a:path>
                <a:path w="47625" h="234950">
                  <a:moveTo>
                    <a:pt x="41148" y="234696"/>
                  </a:moveTo>
                  <a:lnTo>
                    <a:pt x="1524" y="234696"/>
                  </a:lnTo>
                  <a:lnTo>
                    <a:pt x="0" y="233172"/>
                  </a:lnTo>
                  <a:lnTo>
                    <a:pt x="0" y="219456"/>
                  </a:lnTo>
                  <a:lnTo>
                    <a:pt x="1524" y="219456"/>
                  </a:lnTo>
                  <a:lnTo>
                    <a:pt x="1524" y="217932"/>
                  </a:lnTo>
                  <a:lnTo>
                    <a:pt x="25908" y="217932"/>
                  </a:lnTo>
                  <a:lnTo>
                    <a:pt x="25908" y="16764"/>
                  </a:lnTo>
                  <a:lnTo>
                    <a:pt x="1524" y="16764"/>
                  </a:lnTo>
                  <a:lnTo>
                    <a:pt x="0" y="15240"/>
                  </a:lnTo>
                  <a:lnTo>
                    <a:pt x="0" y="1524"/>
                  </a:lnTo>
                  <a:lnTo>
                    <a:pt x="44196" y="1524"/>
                  </a:lnTo>
                  <a:lnTo>
                    <a:pt x="45720" y="3048"/>
                  </a:lnTo>
                  <a:lnTo>
                    <a:pt x="45720" y="4572"/>
                  </a:lnTo>
                  <a:lnTo>
                    <a:pt x="47244" y="6096"/>
                  </a:lnTo>
                  <a:lnTo>
                    <a:pt x="47244" y="228600"/>
                  </a:lnTo>
                  <a:lnTo>
                    <a:pt x="45720" y="230124"/>
                  </a:lnTo>
                  <a:lnTo>
                    <a:pt x="45720" y="231648"/>
                  </a:lnTo>
                  <a:lnTo>
                    <a:pt x="44196" y="233172"/>
                  </a:lnTo>
                  <a:lnTo>
                    <a:pt x="42672" y="233172"/>
                  </a:lnTo>
                  <a:lnTo>
                    <a:pt x="41148" y="234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5716523" y="3203448"/>
            <a:ext cx="387350" cy="182880"/>
            <a:chOff x="5716523" y="3203448"/>
            <a:chExt cx="387350" cy="182880"/>
          </a:xfrm>
        </p:grpSpPr>
        <p:pic>
          <p:nvPicPr>
            <p:cNvPr id="106" name="object 10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716523" y="3203448"/>
              <a:ext cx="108204" cy="18288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859779" y="3206496"/>
              <a:ext cx="243839" cy="178308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193535" y="3206495"/>
            <a:ext cx="132588" cy="17830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6374892" y="3204972"/>
            <a:ext cx="132588" cy="181355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6553200" y="3192780"/>
            <a:ext cx="271780" cy="234950"/>
            <a:chOff x="6553200" y="3192780"/>
            <a:chExt cx="271780" cy="234950"/>
          </a:xfrm>
        </p:grpSpPr>
        <p:pic>
          <p:nvPicPr>
            <p:cNvPr id="111" name="object 11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553200" y="3204972"/>
              <a:ext cx="91440" cy="17830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670548" y="3192780"/>
              <a:ext cx="153923" cy="234696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915667" y="3192779"/>
            <a:ext cx="4169664" cy="542544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6182867" y="3552444"/>
            <a:ext cx="350520" cy="182880"/>
            <a:chOff x="6182867" y="3552444"/>
            <a:chExt cx="350520" cy="182880"/>
          </a:xfrm>
        </p:grpSpPr>
        <p:pic>
          <p:nvPicPr>
            <p:cNvPr id="115" name="object 11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182867" y="3553967"/>
              <a:ext cx="111252" cy="18135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324599" y="3552444"/>
              <a:ext cx="208788" cy="135636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6626352" y="3506723"/>
            <a:ext cx="858519" cy="218440"/>
            <a:chOff x="6626352" y="3506723"/>
            <a:chExt cx="858519" cy="218440"/>
          </a:xfrm>
        </p:grpSpPr>
        <p:pic>
          <p:nvPicPr>
            <p:cNvPr id="118" name="object 1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626352" y="3508248"/>
              <a:ext cx="135636" cy="17678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798563" y="3508247"/>
              <a:ext cx="99060" cy="17678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932675" y="3506723"/>
              <a:ext cx="91440" cy="17830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053071" y="3508247"/>
              <a:ext cx="245363" cy="17830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322819" y="3508247"/>
              <a:ext cx="161543" cy="216408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7597140" y="3506724"/>
            <a:ext cx="132588" cy="181355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7775447" y="3506724"/>
            <a:ext cx="754380" cy="180340"/>
            <a:chOff x="7775447" y="3506724"/>
            <a:chExt cx="754380" cy="180340"/>
          </a:xfrm>
        </p:grpSpPr>
        <p:pic>
          <p:nvPicPr>
            <p:cNvPr id="125" name="object 12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775447" y="3508248"/>
              <a:ext cx="108204" cy="17830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917180" y="3506724"/>
              <a:ext cx="420623" cy="17983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360663" y="3508248"/>
              <a:ext cx="99060" cy="176783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8500871" y="3560064"/>
              <a:ext cx="29209" cy="127000"/>
            </a:xfrm>
            <a:custGeom>
              <a:avLst/>
              <a:gdLst/>
              <a:ahLst/>
              <a:cxnLst/>
              <a:rect l="l" t="t" r="r" b="b"/>
              <a:pathLst>
                <a:path w="29209" h="127000">
                  <a:moveTo>
                    <a:pt x="22860" y="1524"/>
                  </a:moveTo>
                  <a:lnTo>
                    <a:pt x="4572" y="1524"/>
                  </a:lnTo>
                  <a:lnTo>
                    <a:pt x="7620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9209" h="127000">
                  <a:moveTo>
                    <a:pt x="24384" y="30480"/>
                  </a:moveTo>
                  <a:lnTo>
                    <a:pt x="3048" y="30480"/>
                  </a:lnTo>
                  <a:lnTo>
                    <a:pt x="3048" y="28956"/>
                  </a:lnTo>
                  <a:lnTo>
                    <a:pt x="0" y="2590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4384" y="1524"/>
                  </a:lnTo>
                  <a:lnTo>
                    <a:pt x="27432" y="4572"/>
                  </a:lnTo>
                  <a:lnTo>
                    <a:pt x="27432" y="7620"/>
                  </a:lnTo>
                  <a:lnTo>
                    <a:pt x="28956" y="10668"/>
                  </a:lnTo>
                  <a:lnTo>
                    <a:pt x="28956" y="21336"/>
                  </a:lnTo>
                  <a:lnTo>
                    <a:pt x="27432" y="22860"/>
                  </a:lnTo>
                  <a:lnTo>
                    <a:pt x="27432" y="27432"/>
                  </a:lnTo>
                  <a:lnTo>
                    <a:pt x="24384" y="30480"/>
                  </a:lnTo>
                  <a:close/>
                </a:path>
                <a:path w="29209" h="127000">
                  <a:moveTo>
                    <a:pt x="19812" y="32004"/>
                  </a:moveTo>
                  <a:lnTo>
                    <a:pt x="9144" y="32004"/>
                  </a:lnTo>
                  <a:lnTo>
                    <a:pt x="7620" y="30480"/>
                  </a:lnTo>
                  <a:lnTo>
                    <a:pt x="21336" y="30480"/>
                  </a:lnTo>
                  <a:lnTo>
                    <a:pt x="19812" y="32004"/>
                  </a:lnTo>
                  <a:close/>
                </a:path>
                <a:path w="29209" h="127000">
                  <a:moveTo>
                    <a:pt x="22860" y="96012"/>
                  </a:moveTo>
                  <a:lnTo>
                    <a:pt x="4572" y="96012"/>
                  </a:lnTo>
                  <a:lnTo>
                    <a:pt x="7620" y="94488"/>
                  </a:lnTo>
                  <a:lnTo>
                    <a:pt x="21336" y="94488"/>
                  </a:lnTo>
                  <a:lnTo>
                    <a:pt x="22860" y="96012"/>
                  </a:lnTo>
                  <a:close/>
                </a:path>
                <a:path w="29209" h="127000">
                  <a:moveTo>
                    <a:pt x="24384" y="124968"/>
                  </a:moveTo>
                  <a:lnTo>
                    <a:pt x="3048" y="124968"/>
                  </a:lnTo>
                  <a:lnTo>
                    <a:pt x="3048" y="123444"/>
                  </a:lnTo>
                  <a:lnTo>
                    <a:pt x="0" y="120396"/>
                  </a:lnTo>
                  <a:lnTo>
                    <a:pt x="0" y="100584"/>
                  </a:lnTo>
                  <a:lnTo>
                    <a:pt x="3048" y="97536"/>
                  </a:lnTo>
                  <a:lnTo>
                    <a:pt x="3048" y="96012"/>
                  </a:lnTo>
                  <a:lnTo>
                    <a:pt x="24384" y="96012"/>
                  </a:lnTo>
                  <a:lnTo>
                    <a:pt x="27432" y="99060"/>
                  </a:lnTo>
                  <a:lnTo>
                    <a:pt x="27432" y="102108"/>
                  </a:lnTo>
                  <a:lnTo>
                    <a:pt x="28956" y="105156"/>
                  </a:lnTo>
                  <a:lnTo>
                    <a:pt x="28956" y="115824"/>
                  </a:lnTo>
                  <a:lnTo>
                    <a:pt x="27432" y="117348"/>
                  </a:lnTo>
                  <a:lnTo>
                    <a:pt x="27432" y="121920"/>
                  </a:lnTo>
                  <a:lnTo>
                    <a:pt x="24384" y="124968"/>
                  </a:lnTo>
                  <a:close/>
                </a:path>
                <a:path w="29209" h="127000">
                  <a:moveTo>
                    <a:pt x="19812" y="126492"/>
                  </a:moveTo>
                  <a:lnTo>
                    <a:pt x="9144" y="126492"/>
                  </a:lnTo>
                  <a:lnTo>
                    <a:pt x="7620" y="124968"/>
                  </a:lnTo>
                  <a:lnTo>
                    <a:pt x="21336" y="124968"/>
                  </a:lnTo>
                  <a:lnTo>
                    <a:pt x="19812" y="126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9" name="object 129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901951" y="3846576"/>
            <a:ext cx="701039" cy="167640"/>
          </a:xfrm>
          <a:prstGeom prst="rect">
            <a:avLst/>
          </a:prstGeom>
        </p:spPr>
      </p:pic>
      <p:grpSp>
        <p:nvGrpSpPr>
          <p:cNvPr id="130" name="object 130"/>
          <p:cNvGrpSpPr/>
          <p:nvPr/>
        </p:nvGrpSpPr>
        <p:grpSpPr>
          <a:xfrm>
            <a:off x="2682239" y="3822191"/>
            <a:ext cx="576580" cy="192405"/>
            <a:chOff x="2682239" y="3822191"/>
            <a:chExt cx="576580" cy="192405"/>
          </a:xfrm>
        </p:grpSpPr>
        <p:pic>
          <p:nvPicPr>
            <p:cNvPr id="131" name="object 13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682239" y="3846576"/>
              <a:ext cx="211835" cy="16764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927603" y="3822191"/>
              <a:ext cx="121920" cy="19202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078480" y="3822192"/>
              <a:ext cx="35560" cy="190500"/>
            </a:xfrm>
            <a:custGeom>
              <a:avLst/>
              <a:gdLst/>
              <a:ahLst/>
              <a:cxnLst/>
              <a:rect l="l" t="t" r="r" b="b"/>
              <a:pathLst>
                <a:path w="35560" h="190500">
                  <a:moveTo>
                    <a:pt x="28956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35560" h="190500">
                  <a:moveTo>
                    <a:pt x="32004" y="188976"/>
                  </a:moveTo>
                  <a:lnTo>
                    <a:pt x="1524" y="188976"/>
                  </a:lnTo>
                  <a:lnTo>
                    <a:pt x="1524" y="187452"/>
                  </a:lnTo>
                  <a:lnTo>
                    <a:pt x="0" y="187452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2004" y="1524"/>
                  </a:lnTo>
                  <a:lnTo>
                    <a:pt x="35052" y="4572"/>
                  </a:lnTo>
                  <a:lnTo>
                    <a:pt x="35052" y="185927"/>
                  </a:lnTo>
                  <a:lnTo>
                    <a:pt x="32004" y="188976"/>
                  </a:lnTo>
                  <a:close/>
                </a:path>
                <a:path w="35560" h="190500">
                  <a:moveTo>
                    <a:pt x="27432" y="190500"/>
                  </a:moveTo>
                  <a:lnTo>
                    <a:pt x="6096" y="190500"/>
                  </a:lnTo>
                  <a:lnTo>
                    <a:pt x="4572" y="188976"/>
                  </a:lnTo>
                  <a:lnTo>
                    <a:pt x="28956" y="188976"/>
                  </a:lnTo>
                  <a:lnTo>
                    <a:pt x="27432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139439" y="3877056"/>
              <a:ext cx="118872" cy="137160"/>
            </a:xfrm>
            <a:prstGeom prst="rect">
              <a:avLst/>
            </a:prstGeom>
          </p:spPr>
        </p:pic>
      </p:grpSp>
      <p:pic>
        <p:nvPicPr>
          <p:cNvPr id="135" name="object 135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3342132" y="3877055"/>
            <a:ext cx="737616" cy="137160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4168163" y="3817620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7220" y="1524"/>
                </a:moveTo>
                <a:lnTo>
                  <a:pt x="31980" y="1524"/>
                </a:lnTo>
                <a:lnTo>
                  <a:pt x="31980" y="0"/>
                </a:lnTo>
                <a:lnTo>
                  <a:pt x="47220" y="0"/>
                </a:lnTo>
                <a:lnTo>
                  <a:pt x="47220" y="1524"/>
                </a:lnTo>
                <a:close/>
              </a:path>
              <a:path w="50800" h="241300">
                <a:moveTo>
                  <a:pt x="47220" y="240791"/>
                </a:moveTo>
                <a:lnTo>
                  <a:pt x="33504" y="240791"/>
                </a:lnTo>
                <a:lnTo>
                  <a:pt x="31980" y="239267"/>
                </a:lnTo>
                <a:lnTo>
                  <a:pt x="30456" y="239267"/>
                </a:lnTo>
                <a:lnTo>
                  <a:pt x="30456" y="237743"/>
                </a:lnTo>
                <a:lnTo>
                  <a:pt x="26384" y="230886"/>
                </a:lnTo>
                <a:lnTo>
                  <a:pt x="23026" y="224028"/>
                </a:lnTo>
                <a:lnTo>
                  <a:pt x="19954" y="217170"/>
                </a:lnTo>
                <a:lnTo>
                  <a:pt x="16740" y="210312"/>
                </a:lnTo>
                <a:lnTo>
                  <a:pt x="14454" y="202572"/>
                </a:lnTo>
                <a:lnTo>
                  <a:pt x="12168" y="195262"/>
                </a:lnTo>
                <a:lnTo>
                  <a:pt x="9882" y="188237"/>
                </a:lnTo>
                <a:lnTo>
                  <a:pt x="7596" y="181355"/>
                </a:lnTo>
                <a:lnTo>
                  <a:pt x="5572" y="173593"/>
                </a:lnTo>
                <a:lnTo>
                  <a:pt x="166" y="135636"/>
                </a:lnTo>
                <a:lnTo>
                  <a:pt x="0" y="128158"/>
                </a:lnTo>
                <a:lnTo>
                  <a:pt x="0" y="112633"/>
                </a:lnTo>
                <a:lnTo>
                  <a:pt x="6215" y="67198"/>
                </a:lnTo>
                <a:lnTo>
                  <a:pt x="7596" y="59436"/>
                </a:lnTo>
                <a:lnTo>
                  <a:pt x="9906" y="52554"/>
                </a:lnTo>
                <a:lnTo>
                  <a:pt x="12358" y="45529"/>
                </a:lnTo>
                <a:lnTo>
                  <a:pt x="15097" y="38219"/>
                </a:lnTo>
                <a:lnTo>
                  <a:pt x="18264" y="30480"/>
                </a:lnTo>
                <a:lnTo>
                  <a:pt x="20812" y="23622"/>
                </a:lnTo>
                <a:lnTo>
                  <a:pt x="23788" y="16764"/>
                </a:lnTo>
                <a:lnTo>
                  <a:pt x="27051" y="9906"/>
                </a:lnTo>
                <a:lnTo>
                  <a:pt x="30456" y="3048"/>
                </a:lnTo>
                <a:lnTo>
                  <a:pt x="30456" y="1524"/>
                </a:lnTo>
                <a:lnTo>
                  <a:pt x="48744" y="1524"/>
                </a:lnTo>
                <a:lnTo>
                  <a:pt x="50268" y="3048"/>
                </a:lnTo>
                <a:lnTo>
                  <a:pt x="50268" y="4572"/>
                </a:lnTo>
                <a:lnTo>
                  <a:pt x="48744" y="6096"/>
                </a:lnTo>
                <a:lnTo>
                  <a:pt x="43100" y="19835"/>
                </a:lnTo>
                <a:lnTo>
                  <a:pt x="30456" y="62484"/>
                </a:lnTo>
                <a:lnTo>
                  <a:pt x="24669" y="105560"/>
                </a:lnTo>
                <a:lnTo>
                  <a:pt x="24360" y="120396"/>
                </a:lnTo>
                <a:lnTo>
                  <a:pt x="24669" y="135016"/>
                </a:lnTo>
                <a:lnTo>
                  <a:pt x="30456" y="178308"/>
                </a:lnTo>
                <a:lnTo>
                  <a:pt x="43314" y="220741"/>
                </a:lnTo>
                <a:lnTo>
                  <a:pt x="48744" y="234696"/>
                </a:lnTo>
                <a:lnTo>
                  <a:pt x="48744" y="236220"/>
                </a:lnTo>
                <a:lnTo>
                  <a:pt x="50268" y="236220"/>
                </a:lnTo>
                <a:lnTo>
                  <a:pt x="50268" y="237743"/>
                </a:lnTo>
                <a:lnTo>
                  <a:pt x="47220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04060" y="431596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5908" y="1524"/>
                </a:moveTo>
                <a:lnTo>
                  <a:pt x="9144" y="1524"/>
                </a:lnTo>
                <a:lnTo>
                  <a:pt x="12192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1524" y="28956"/>
                </a:lnTo>
                <a:lnTo>
                  <a:pt x="1524" y="27432"/>
                </a:lnTo>
                <a:lnTo>
                  <a:pt x="0" y="25908"/>
                </a:lnTo>
                <a:lnTo>
                  <a:pt x="0" y="15240"/>
                </a:lnTo>
                <a:lnTo>
                  <a:pt x="1524" y="13716"/>
                </a:lnTo>
                <a:lnTo>
                  <a:pt x="1524" y="10668"/>
                </a:lnTo>
                <a:lnTo>
                  <a:pt x="3048" y="9144"/>
                </a:lnTo>
                <a:lnTo>
                  <a:pt x="3048" y="6096"/>
                </a:lnTo>
                <a:lnTo>
                  <a:pt x="6096" y="3048"/>
                </a:lnTo>
                <a:lnTo>
                  <a:pt x="6096" y="1524"/>
                </a:lnTo>
                <a:lnTo>
                  <a:pt x="27432" y="1524"/>
                </a:lnTo>
                <a:lnTo>
                  <a:pt x="27432" y="3048"/>
                </a:lnTo>
                <a:lnTo>
                  <a:pt x="28956" y="3048"/>
                </a:lnTo>
                <a:lnTo>
                  <a:pt x="28956" y="4572"/>
                </a:lnTo>
                <a:lnTo>
                  <a:pt x="30480" y="6096"/>
                </a:lnTo>
                <a:lnTo>
                  <a:pt x="30480" y="15240"/>
                </a:lnTo>
                <a:lnTo>
                  <a:pt x="28956" y="18288"/>
                </a:lnTo>
                <a:lnTo>
                  <a:pt x="28956" y="21336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5908"/>
                </a:lnTo>
                <a:lnTo>
                  <a:pt x="25908" y="27432"/>
                </a:lnTo>
                <a:lnTo>
                  <a:pt x="22860" y="30480"/>
                </a:lnTo>
                <a:close/>
              </a:path>
              <a:path w="30480" h="32385">
                <a:moveTo>
                  <a:pt x="18288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8288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138172" y="431596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5908" y="1524"/>
                </a:moveTo>
                <a:lnTo>
                  <a:pt x="9144" y="1524"/>
                </a:lnTo>
                <a:lnTo>
                  <a:pt x="10668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0" y="27432"/>
                </a:lnTo>
                <a:lnTo>
                  <a:pt x="0" y="13716"/>
                </a:lnTo>
                <a:lnTo>
                  <a:pt x="1524" y="12192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4572" y="4572"/>
                </a:lnTo>
                <a:lnTo>
                  <a:pt x="4572" y="3048"/>
                </a:lnTo>
                <a:lnTo>
                  <a:pt x="6096" y="1524"/>
                </a:lnTo>
                <a:lnTo>
                  <a:pt x="27432" y="1524"/>
                </a:lnTo>
                <a:lnTo>
                  <a:pt x="27432" y="3048"/>
                </a:lnTo>
                <a:lnTo>
                  <a:pt x="28956" y="3048"/>
                </a:lnTo>
                <a:lnTo>
                  <a:pt x="28956" y="6096"/>
                </a:lnTo>
                <a:lnTo>
                  <a:pt x="30480" y="7620"/>
                </a:lnTo>
                <a:lnTo>
                  <a:pt x="30480" y="13716"/>
                </a:lnTo>
                <a:lnTo>
                  <a:pt x="28956" y="15240"/>
                </a:lnTo>
                <a:lnTo>
                  <a:pt x="28956" y="21336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5908"/>
                </a:lnTo>
                <a:lnTo>
                  <a:pt x="25908" y="27432"/>
                </a:lnTo>
                <a:lnTo>
                  <a:pt x="22860" y="30480"/>
                </a:lnTo>
                <a:close/>
              </a:path>
              <a:path w="30480" h="32385">
                <a:moveTo>
                  <a:pt x="16764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676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72283" y="431596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0" y="27432"/>
                </a:lnTo>
                <a:lnTo>
                  <a:pt x="0" y="13716"/>
                </a:lnTo>
                <a:lnTo>
                  <a:pt x="1524" y="12192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4572" y="4572"/>
                </a:lnTo>
                <a:lnTo>
                  <a:pt x="4572" y="3048"/>
                </a:lnTo>
                <a:lnTo>
                  <a:pt x="6096" y="1524"/>
                </a:lnTo>
                <a:lnTo>
                  <a:pt x="9144" y="1524"/>
                </a:lnTo>
                <a:lnTo>
                  <a:pt x="10668" y="0"/>
                </a:lnTo>
                <a:lnTo>
                  <a:pt x="22860" y="0"/>
                </a:lnTo>
                <a:lnTo>
                  <a:pt x="25908" y="1524"/>
                </a:lnTo>
                <a:lnTo>
                  <a:pt x="27432" y="3048"/>
                </a:lnTo>
                <a:lnTo>
                  <a:pt x="28956" y="3048"/>
                </a:lnTo>
                <a:lnTo>
                  <a:pt x="28956" y="6096"/>
                </a:lnTo>
                <a:lnTo>
                  <a:pt x="30480" y="7620"/>
                </a:lnTo>
                <a:lnTo>
                  <a:pt x="30480" y="12192"/>
                </a:lnTo>
                <a:lnTo>
                  <a:pt x="28956" y="13716"/>
                </a:lnTo>
                <a:lnTo>
                  <a:pt x="28956" y="19812"/>
                </a:lnTo>
                <a:lnTo>
                  <a:pt x="27432" y="21336"/>
                </a:lnTo>
                <a:lnTo>
                  <a:pt x="27432" y="24384"/>
                </a:lnTo>
                <a:lnTo>
                  <a:pt x="24384" y="27432"/>
                </a:lnTo>
                <a:lnTo>
                  <a:pt x="24384" y="28956"/>
                </a:lnTo>
                <a:lnTo>
                  <a:pt x="22860" y="30480"/>
                </a:lnTo>
                <a:close/>
              </a:path>
              <a:path w="30480" h="32385">
                <a:moveTo>
                  <a:pt x="16764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676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object 14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997964" y="4491227"/>
            <a:ext cx="797052" cy="240791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2894075" y="4492752"/>
            <a:ext cx="377951" cy="239268"/>
          </a:xfrm>
          <a:prstGeom prst="rect">
            <a:avLst/>
          </a:prstGeom>
        </p:spPr>
      </p:pic>
      <p:grpSp>
        <p:nvGrpSpPr>
          <p:cNvPr id="142" name="object 142"/>
          <p:cNvGrpSpPr/>
          <p:nvPr/>
        </p:nvGrpSpPr>
        <p:grpSpPr>
          <a:xfrm>
            <a:off x="3355871" y="4488179"/>
            <a:ext cx="603885" cy="243840"/>
            <a:chOff x="3355871" y="4488179"/>
            <a:chExt cx="603885" cy="243840"/>
          </a:xfrm>
        </p:grpSpPr>
        <p:sp>
          <p:nvSpPr>
            <p:cNvPr id="143" name="object 143"/>
            <p:cNvSpPr/>
            <p:nvPr/>
          </p:nvSpPr>
          <p:spPr>
            <a:xfrm>
              <a:off x="3355871" y="4488179"/>
              <a:ext cx="58419" cy="242570"/>
            </a:xfrm>
            <a:custGeom>
              <a:avLst/>
              <a:gdLst/>
              <a:ahLst/>
              <a:cxnLst/>
              <a:rect l="l" t="t" r="r" b="b"/>
              <a:pathLst>
                <a:path w="58420" h="242570">
                  <a:moveTo>
                    <a:pt x="53316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51792" y="0"/>
                  </a:lnTo>
                  <a:lnTo>
                    <a:pt x="53316" y="1524"/>
                  </a:lnTo>
                  <a:close/>
                </a:path>
                <a:path w="58420" h="242570">
                  <a:moveTo>
                    <a:pt x="56364" y="240791"/>
                  </a:moveTo>
                  <a:lnTo>
                    <a:pt x="30456" y="240791"/>
                  </a:lnTo>
                  <a:lnTo>
                    <a:pt x="28932" y="239267"/>
                  </a:lnTo>
                  <a:lnTo>
                    <a:pt x="28932" y="237744"/>
                  </a:lnTo>
                  <a:lnTo>
                    <a:pt x="15216" y="210312"/>
                  </a:lnTo>
                  <a:lnTo>
                    <a:pt x="10834" y="195262"/>
                  </a:lnTo>
                  <a:lnTo>
                    <a:pt x="9001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0" y="128373"/>
                  </a:lnTo>
                  <a:lnTo>
                    <a:pt x="0" y="113276"/>
                  </a:lnTo>
                  <a:lnTo>
                    <a:pt x="176" y="105560"/>
                  </a:lnTo>
                  <a:lnTo>
                    <a:pt x="7596" y="60960"/>
                  </a:lnTo>
                  <a:lnTo>
                    <a:pt x="9024" y="53863"/>
                  </a:lnTo>
                  <a:lnTo>
                    <a:pt x="11025" y="46482"/>
                  </a:lnTo>
                  <a:lnTo>
                    <a:pt x="13596" y="39100"/>
                  </a:lnTo>
                  <a:lnTo>
                    <a:pt x="16740" y="32004"/>
                  </a:lnTo>
                  <a:lnTo>
                    <a:pt x="19288" y="24907"/>
                  </a:lnTo>
                  <a:lnTo>
                    <a:pt x="22264" y="17526"/>
                  </a:lnTo>
                  <a:lnTo>
                    <a:pt x="25527" y="10144"/>
                  </a:lnTo>
                  <a:lnTo>
                    <a:pt x="28932" y="3048"/>
                  </a:lnTo>
                  <a:lnTo>
                    <a:pt x="30456" y="1524"/>
                  </a:lnTo>
                  <a:lnTo>
                    <a:pt x="56364" y="1524"/>
                  </a:lnTo>
                  <a:lnTo>
                    <a:pt x="57888" y="3048"/>
                  </a:lnTo>
                  <a:lnTo>
                    <a:pt x="57888" y="7620"/>
                  </a:lnTo>
                  <a:lnTo>
                    <a:pt x="52482" y="21336"/>
                  </a:lnTo>
                  <a:lnTo>
                    <a:pt x="47791" y="35052"/>
                  </a:lnTo>
                  <a:lnTo>
                    <a:pt x="38242" y="76461"/>
                  </a:lnTo>
                  <a:lnTo>
                    <a:pt x="35028" y="120396"/>
                  </a:lnTo>
                  <a:lnTo>
                    <a:pt x="35337" y="135231"/>
                  </a:lnTo>
                  <a:lnTo>
                    <a:pt x="36361" y="149923"/>
                  </a:lnTo>
                  <a:lnTo>
                    <a:pt x="38242" y="164330"/>
                  </a:lnTo>
                  <a:lnTo>
                    <a:pt x="41124" y="178308"/>
                  </a:lnTo>
                  <a:lnTo>
                    <a:pt x="43957" y="192238"/>
                  </a:lnTo>
                  <a:lnTo>
                    <a:pt x="47791" y="206311"/>
                  </a:lnTo>
                  <a:lnTo>
                    <a:pt x="52482" y="220098"/>
                  </a:lnTo>
                  <a:lnTo>
                    <a:pt x="57888" y="233172"/>
                  </a:lnTo>
                  <a:lnTo>
                    <a:pt x="57888" y="239267"/>
                  </a:lnTo>
                  <a:lnTo>
                    <a:pt x="56364" y="240791"/>
                  </a:lnTo>
                  <a:close/>
                </a:path>
                <a:path w="58420" h="242570">
                  <a:moveTo>
                    <a:pt x="51792" y="242315"/>
                  </a:moveTo>
                  <a:lnTo>
                    <a:pt x="33504" y="242315"/>
                  </a:lnTo>
                  <a:lnTo>
                    <a:pt x="33504" y="240791"/>
                  </a:lnTo>
                  <a:lnTo>
                    <a:pt x="54840" y="240791"/>
                  </a:lnTo>
                  <a:lnTo>
                    <a:pt x="51792" y="242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435096" y="4492752"/>
              <a:ext cx="414528" cy="23926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70960" y="4517136"/>
              <a:ext cx="88392" cy="167640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4023359" y="4488179"/>
            <a:ext cx="731520" cy="242570"/>
            <a:chOff x="4023359" y="4488179"/>
            <a:chExt cx="731520" cy="242570"/>
          </a:xfrm>
        </p:grpSpPr>
        <p:pic>
          <p:nvPicPr>
            <p:cNvPr id="147" name="object 14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023359" y="4547615"/>
              <a:ext cx="129540" cy="135636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174236" y="4488179"/>
              <a:ext cx="581025" cy="242570"/>
            </a:xfrm>
            <a:custGeom>
              <a:avLst/>
              <a:gdLst/>
              <a:ahLst/>
              <a:cxnLst/>
              <a:rect l="l" t="t" r="r" b="b"/>
              <a:pathLst>
                <a:path w="581025" h="242570">
                  <a:moveTo>
                    <a:pt x="134112" y="64008"/>
                  </a:moveTo>
                  <a:lnTo>
                    <a:pt x="132588" y="64008"/>
                  </a:lnTo>
                  <a:lnTo>
                    <a:pt x="132588" y="62484"/>
                  </a:lnTo>
                  <a:lnTo>
                    <a:pt x="131064" y="62484"/>
                  </a:lnTo>
                  <a:lnTo>
                    <a:pt x="129540" y="60960"/>
                  </a:lnTo>
                  <a:lnTo>
                    <a:pt x="109728" y="60960"/>
                  </a:lnTo>
                  <a:lnTo>
                    <a:pt x="108204" y="62484"/>
                  </a:lnTo>
                  <a:lnTo>
                    <a:pt x="105156" y="62484"/>
                  </a:lnTo>
                  <a:lnTo>
                    <a:pt x="103632" y="64008"/>
                  </a:lnTo>
                  <a:lnTo>
                    <a:pt x="103632" y="67056"/>
                  </a:lnTo>
                  <a:lnTo>
                    <a:pt x="100584" y="77724"/>
                  </a:lnTo>
                  <a:lnTo>
                    <a:pt x="97536" y="71628"/>
                  </a:lnTo>
                  <a:lnTo>
                    <a:pt x="92964" y="68199"/>
                  </a:lnTo>
                  <a:lnTo>
                    <a:pt x="92964" y="103632"/>
                  </a:lnTo>
                  <a:lnTo>
                    <a:pt x="88392" y="121920"/>
                  </a:lnTo>
                  <a:lnTo>
                    <a:pt x="88392" y="128016"/>
                  </a:lnTo>
                  <a:lnTo>
                    <a:pt x="82296" y="140208"/>
                  </a:lnTo>
                  <a:lnTo>
                    <a:pt x="73152" y="153924"/>
                  </a:lnTo>
                  <a:lnTo>
                    <a:pt x="65532" y="161544"/>
                  </a:lnTo>
                  <a:lnTo>
                    <a:pt x="60960" y="164592"/>
                  </a:lnTo>
                  <a:lnTo>
                    <a:pt x="56388" y="166116"/>
                  </a:lnTo>
                  <a:lnTo>
                    <a:pt x="53340" y="167640"/>
                  </a:lnTo>
                  <a:lnTo>
                    <a:pt x="44196" y="167640"/>
                  </a:lnTo>
                  <a:lnTo>
                    <a:pt x="41148" y="166116"/>
                  </a:lnTo>
                  <a:lnTo>
                    <a:pt x="38100" y="163068"/>
                  </a:lnTo>
                  <a:lnTo>
                    <a:pt x="38100" y="161544"/>
                  </a:lnTo>
                  <a:lnTo>
                    <a:pt x="36576" y="160020"/>
                  </a:lnTo>
                  <a:lnTo>
                    <a:pt x="36576" y="156972"/>
                  </a:lnTo>
                  <a:lnTo>
                    <a:pt x="35052" y="155448"/>
                  </a:lnTo>
                  <a:lnTo>
                    <a:pt x="35052" y="134112"/>
                  </a:lnTo>
                  <a:lnTo>
                    <a:pt x="36576" y="131064"/>
                  </a:lnTo>
                  <a:lnTo>
                    <a:pt x="36576" y="126492"/>
                  </a:lnTo>
                  <a:lnTo>
                    <a:pt x="41148" y="112776"/>
                  </a:lnTo>
                  <a:lnTo>
                    <a:pt x="42672" y="109728"/>
                  </a:lnTo>
                  <a:lnTo>
                    <a:pt x="44196" y="105156"/>
                  </a:lnTo>
                  <a:lnTo>
                    <a:pt x="47244" y="102108"/>
                  </a:lnTo>
                  <a:lnTo>
                    <a:pt x="48768" y="99060"/>
                  </a:lnTo>
                  <a:lnTo>
                    <a:pt x="54864" y="92964"/>
                  </a:lnTo>
                  <a:lnTo>
                    <a:pt x="64008" y="88392"/>
                  </a:lnTo>
                  <a:lnTo>
                    <a:pt x="73152" y="88392"/>
                  </a:lnTo>
                  <a:lnTo>
                    <a:pt x="82296" y="91440"/>
                  </a:lnTo>
                  <a:lnTo>
                    <a:pt x="89916" y="99060"/>
                  </a:lnTo>
                  <a:lnTo>
                    <a:pt x="92964" y="103632"/>
                  </a:lnTo>
                  <a:lnTo>
                    <a:pt x="92964" y="68199"/>
                  </a:lnTo>
                  <a:lnTo>
                    <a:pt x="91440" y="67056"/>
                  </a:lnTo>
                  <a:lnTo>
                    <a:pt x="85344" y="64008"/>
                  </a:lnTo>
                  <a:lnTo>
                    <a:pt x="80772" y="60960"/>
                  </a:lnTo>
                  <a:lnTo>
                    <a:pt x="73152" y="59436"/>
                  </a:lnTo>
                  <a:lnTo>
                    <a:pt x="57912" y="59436"/>
                  </a:lnTo>
                  <a:lnTo>
                    <a:pt x="50292" y="60960"/>
                  </a:lnTo>
                  <a:lnTo>
                    <a:pt x="32004" y="70104"/>
                  </a:lnTo>
                  <a:lnTo>
                    <a:pt x="27432" y="74676"/>
                  </a:lnTo>
                  <a:lnTo>
                    <a:pt x="22860" y="80772"/>
                  </a:lnTo>
                  <a:lnTo>
                    <a:pt x="18288" y="85344"/>
                  </a:lnTo>
                  <a:lnTo>
                    <a:pt x="12192" y="97536"/>
                  </a:lnTo>
                  <a:lnTo>
                    <a:pt x="9144" y="105156"/>
                  </a:lnTo>
                  <a:lnTo>
                    <a:pt x="6096" y="111252"/>
                  </a:lnTo>
                  <a:lnTo>
                    <a:pt x="4572" y="117348"/>
                  </a:lnTo>
                  <a:lnTo>
                    <a:pt x="3048" y="124968"/>
                  </a:lnTo>
                  <a:lnTo>
                    <a:pt x="1524" y="131064"/>
                  </a:lnTo>
                  <a:lnTo>
                    <a:pt x="0" y="138684"/>
                  </a:lnTo>
                  <a:lnTo>
                    <a:pt x="0" y="161544"/>
                  </a:lnTo>
                  <a:lnTo>
                    <a:pt x="24384" y="195072"/>
                  </a:lnTo>
                  <a:lnTo>
                    <a:pt x="30480" y="196596"/>
                  </a:lnTo>
                  <a:lnTo>
                    <a:pt x="42672" y="196596"/>
                  </a:lnTo>
                  <a:lnTo>
                    <a:pt x="51816" y="193548"/>
                  </a:lnTo>
                  <a:lnTo>
                    <a:pt x="57912" y="192024"/>
                  </a:lnTo>
                  <a:lnTo>
                    <a:pt x="60960" y="190500"/>
                  </a:lnTo>
                  <a:lnTo>
                    <a:pt x="70104" y="184404"/>
                  </a:lnTo>
                  <a:lnTo>
                    <a:pt x="73152" y="182880"/>
                  </a:lnTo>
                  <a:lnTo>
                    <a:pt x="76200" y="178308"/>
                  </a:lnTo>
                  <a:lnTo>
                    <a:pt x="81991" y="172516"/>
                  </a:lnTo>
                  <a:lnTo>
                    <a:pt x="79248" y="188976"/>
                  </a:lnTo>
                  <a:lnTo>
                    <a:pt x="79248" y="193548"/>
                  </a:lnTo>
                  <a:lnTo>
                    <a:pt x="80772" y="193548"/>
                  </a:lnTo>
                  <a:lnTo>
                    <a:pt x="82296" y="195072"/>
                  </a:lnTo>
                  <a:lnTo>
                    <a:pt x="102108" y="195072"/>
                  </a:lnTo>
                  <a:lnTo>
                    <a:pt x="105156" y="193548"/>
                  </a:lnTo>
                  <a:lnTo>
                    <a:pt x="108204" y="193548"/>
                  </a:lnTo>
                  <a:lnTo>
                    <a:pt x="109728" y="192024"/>
                  </a:lnTo>
                  <a:lnTo>
                    <a:pt x="109728" y="188976"/>
                  </a:lnTo>
                  <a:lnTo>
                    <a:pt x="113385" y="170688"/>
                  </a:lnTo>
                  <a:lnTo>
                    <a:pt x="113995" y="167640"/>
                  </a:lnTo>
                  <a:lnTo>
                    <a:pt x="129844" y="88392"/>
                  </a:lnTo>
                  <a:lnTo>
                    <a:pt x="131978" y="77724"/>
                  </a:lnTo>
                  <a:lnTo>
                    <a:pt x="134112" y="67056"/>
                  </a:lnTo>
                  <a:lnTo>
                    <a:pt x="134112" y="64008"/>
                  </a:lnTo>
                  <a:close/>
                </a:path>
                <a:path w="581025" h="242570">
                  <a:moveTo>
                    <a:pt x="352044" y="85356"/>
                  </a:moveTo>
                  <a:lnTo>
                    <a:pt x="348996" y="76212"/>
                  </a:lnTo>
                  <a:lnTo>
                    <a:pt x="347472" y="73164"/>
                  </a:lnTo>
                  <a:lnTo>
                    <a:pt x="338328" y="64020"/>
                  </a:lnTo>
                  <a:lnTo>
                    <a:pt x="324612" y="59448"/>
                  </a:lnTo>
                  <a:lnTo>
                    <a:pt x="312420" y="59448"/>
                  </a:lnTo>
                  <a:lnTo>
                    <a:pt x="294132" y="65544"/>
                  </a:lnTo>
                  <a:lnTo>
                    <a:pt x="289560" y="68592"/>
                  </a:lnTo>
                  <a:lnTo>
                    <a:pt x="286512" y="71640"/>
                  </a:lnTo>
                  <a:lnTo>
                    <a:pt x="281940" y="73164"/>
                  </a:lnTo>
                  <a:lnTo>
                    <a:pt x="278892" y="77736"/>
                  </a:lnTo>
                  <a:lnTo>
                    <a:pt x="272796" y="83832"/>
                  </a:lnTo>
                  <a:lnTo>
                    <a:pt x="271272" y="86880"/>
                  </a:lnTo>
                  <a:lnTo>
                    <a:pt x="271272" y="82308"/>
                  </a:lnTo>
                  <a:lnTo>
                    <a:pt x="265176" y="70116"/>
                  </a:lnTo>
                  <a:lnTo>
                    <a:pt x="257556" y="62496"/>
                  </a:lnTo>
                  <a:lnTo>
                    <a:pt x="252984" y="60972"/>
                  </a:lnTo>
                  <a:lnTo>
                    <a:pt x="249936" y="59448"/>
                  </a:lnTo>
                  <a:lnTo>
                    <a:pt x="234696" y="59448"/>
                  </a:lnTo>
                  <a:lnTo>
                    <a:pt x="216408" y="65544"/>
                  </a:lnTo>
                  <a:lnTo>
                    <a:pt x="211836" y="68592"/>
                  </a:lnTo>
                  <a:lnTo>
                    <a:pt x="208788" y="71640"/>
                  </a:lnTo>
                  <a:lnTo>
                    <a:pt x="204216" y="73164"/>
                  </a:lnTo>
                  <a:lnTo>
                    <a:pt x="201168" y="77736"/>
                  </a:lnTo>
                  <a:lnTo>
                    <a:pt x="198120" y="80784"/>
                  </a:lnTo>
                  <a:lnTo>
                    <a:pt x="196596" y="83832"/>
                  </a:lnTo>
                  <a:lnTo>
                    <a:pt x="193548" y="86880"/>
                  </a:lnTo>
                  <a:lnTo>
                    <a:pt x="198120" y="67068"/>
                  </a:lnTo>
                  <a:lnTo>
                    <a:pt x="198120" y="64020"/>
                  </a:lnTo>
                  <a:lnTo>
                    <a:pt x="196596" y="62496"/>
                  </a:lnTo>
                  <a:lnTo>
                    <a:pt x="195072" y="62496"/>
                  </a:lnTo>
                  <a:lnTo>
                    <a:pt x="193548" y="60972"/>
                  </a:lnTo>
                  <a:lnTo>
                    <a:pt x="175260" y="60972"/>
                  </a:lnTo>
                  <a:lnTo>
                    <a:pt x="173736" y="62496"/>
                  </a:lnTo>
                  <a:lnTo>
                    <a:pt x="172212" y="62496"/>
                  </a:lnTo>
                  <a:lnTo>
                    <a:pt x="170688" y="64020"/>
                  </a:lnTo>
                  <a:lnTo>
                    <a:pt x="169164" y="64020"/>
                  </a:lnTo>
                  <a:lnTo>
                    <a:pt x="169164" y="67068"/>
                  </a:lnTo>
                  <a:lnTo>
                    <a:pt x="144780" y="188988"/>
                  </a:lnTo>
                  <a:lnTo>
                    <a:pt x="144780" y="192036"/>
                  </a:lnTo>
                  <a:lnTo>
                    <a:pt x="146304" y="193560"/>
                  </a:lnTo>
                  <a:lnTo>
                    <a:pt x="147828" y="193560"/>
                  </a:lnTo>
                  <a:lnTo>
                    <a:pt x="149352" y="195084"/>
                  </a:lnTo>
                  <a:lnTo>
                    <a:pt x="170688" y="195084"/>
                  </a:lnTo>
                  <a:lnTo>
                    <a:pt x="172212" y="193560"/>
                  </a:lnTo>
                  <a:lnTo>
                    <a:pt x="175260" y="193560"/>
                  </a:lnTo>
                  <a:lnTo>
                    <a:pt x="176784" y="192036"/>
                  </a:lnTo>
                  <a:lnTo>
                    <a:pt x="178308" y="192036"/>
                  </a:lnTo>
                  <a:lnTo>
                    <a:pt x="178308" y="188988"/>
                  </a:lnTo>
                  <a:lnTo>
                    <a:pt x="190500" y="134124"/>
                  </a:lnTo>
                  <a:lnTo>
                    <a:pt x="190500" y="128028"/>
                  </a:lnTo>
                  <a:lnTo>
                    <a:pt x="193548" y="121932"/>
                  </a:lnTo>
                  <a:lnTo>
                    <a:pt x="195072" y="115836"/>
                  </a:lnTo>
                  <a:lnTo>
                    <a:pt x="201168" y="106692"/>
                  </a:lnTo>
                  <a:lnTo>
                    <a:pt x="205740" y="102120"/>
                  </a:lnTo>
                  <a:lnTo>
                    <a:pt x="208788" y="97548"/>
                  </a:lnTo>
                  <a:lnTo>
                    <a:pt x="211836" y="94500"/>
                  </a:lnTo>
                  <a:lnTo>
                    <a:pt x="216408" y="91452"/>
                  </a:lnTo>
                  <a:lnTo>
                    <a:pt x="219456" y="89928"/>
                  </a:lnTo>
                  <a:lnTo>
                    <a:pt x="224028" y="88404"/>
                  </a:lnTo>
                  <a:lnTo>
                    <a:pt x="231648" y="88404"/>
                  </a:lnTo>
                  <a:lnTo>
                    <a:pt x="233172" y="89928"/>
                  </a:lnTo>
                  <a:lnTo>
                    <a:pt x="234696" y="92976"/>
                  </a:lnTo>
                  <a:lnTo>
                    <a:pt x="236220" y="94500"/>
                  </a:lnTo>
                  <a:lnTo>
                    <a:pt x="237744" y="99072"/>
                  </a:lnTo>
                  <a:lnTo>
                    <a:pt x="237744" y="111264"/>
                  </a:lnTo>
                  <a:lnTo>
                    <a:pt x="236220" y="114312"/>
                  </a:lnTo>
                  <a:lnTo>
                    <a:pt x="236220" y="115836"/>
                  </a:lnTo>
                  <a:lnTo>
                    <a:pt x="222504" y="188988"/>
                  </a:lnTo>
                  <a:lnTo>
                    <a:pt x="222504" y="192036"/>
                  </a:lnTo>
                  <a:lnTo>
                    <a:pt x="224028" y="193560"/>
                  </a:lnTo>
                  <a:lnTo>
                    <a:pt x="225552" y="193560"/>
                  </a:lnTo>
                  <a:lnTo>
                    <a:pt x="227076" y="195084"/>
                  </a:lnTo>
                  <a:lnTo>
                    <a:pt x="248412" y="195084"/>
                  </a:lnTo>
                  <a:lnTo>
                    <a:pt x="249936" y="193560"/>
                  </a:lnTo>
                  <a:lnTo>
                    <a:pt x="252984" y="193560"/>
                  </a:lnTo>
                  <a:lnTo>
                    <a:pt x="254508" y="192036"/>
                  </a:lnTo>
                  <a:lnTo>
                    <a:pt x="256032" y="192036"/>
                  </a:lnTo>
                  <a:lnTo>
                    <a:pt x="256032" y="188988"/>
                  </a:lnTo>
                  <a:lnTo>
                    <a:pt x="266700" y="134124"/>
                  </a:lnTo>
                  <a:lnTo>
                    <a:pt x="289560" y="94500"/>
                  </a:lnTo>
                  <a:lnTo>
                    <a:pt x="298704" y="89928"/>
                  </a:lnTo>
                  <a:lnTo>
                    <a:pt x="301752" y="88404"/>
                  </a:lnTo>
                  <a:lnTo>
                    <a:pt x="309372" y="88404"/>
                  </a:lnTo>
                  <a:lnTo>
                    <a:pt x="312420" y="89928"/>
                  </a:lnTo>
                  <a:lnTo>
                    <a:pt x="313944" y="92976"/>
                  </a:lnTo>
                  <a:lnTo>
                    <a:pt x="315468" y="94500"/>
                  </a:lnTo>
                  <a:lnTo>
                    <a:pt x="316992" y="99072"/>
                  </a:lnTo>
                  <a:lnTo>
                    <a:pt x="316992" y="109740"/>
                  </a:lnTo>
                  <a:lnTo>
                    <a:pt x="315468" y="111264"/>
                  </a:lnTo>
                  <a:lnTo>
                    <a:pt x="315468" y="115836"/>
                  </a:lnTo>
                  <a:lnTo>
                    <a:pt x="301752" y="188988"/>
                  </a:lnTo>
                  <a:lnTo>
                    <a:pt x="301752" y="192036"/>
                  </a:lnTo>
                  <a:lnTo>
                    <a:pt x="303276" y="193560"/>
                  </a:lnTo>
                  <a:lnTo>
                    <a:pt x="304800" y="193560"/>
                  </a:lnTo>
                  <a:lnTo>
                    <a:pt x="306324" y="195084"/>
                  </a:lnTo>
                  <a:lnTo>
                    <a:pt x="327660" y="195084"/>
                  </a:lnTo>
                  <a:lnTo>
                    <a:pt x="329184" y="193560"/>
                  </a:lnTo>
                  <a:lnTo>
                    <a:pt x="332232" y="193560"/>
                  </a:lnTo>
                  <a:lnTo>
                    <a:pt x="333756" y="192036"/>
                  </a:lnTo>
                  <a:lnTo>
                    <a:pt x="335280" y="192036"/>
                  </a:lnTo>
                  <a:lnTo>
                    <a:pt x="335280" y="188988"/>
                  </a:lnTo>
                  <a:lnTo>
                    <a:pt x="350520" y="114312"/>
                  </a:lnTo>
                  <a:lnTo>
                    <a:pt x="350520" y="106692"/>
                  </a:lnTo>
                  <a:lnTo>
                    <a:pt x="352044" y="103644"/>
                  </a:lnTo>
                  <a:lnTo>
                    <a:pt x="352044" y="88404"/>
                  </a:lnTo>
                  <a:lnTo>
                    <a:pt x="352044" y="86880"/>
                  </a:lnTo>
                  <a:lnTo>
                    <a:pt x="352044" y="85356"/>
                  </a:lnTo>
                  <a:close/>
                </a:path>
                <a:path w="581025" h="242570">
                  <a:moveTo>
                    <a:pt x="492252" y="85344"/>
                  </a:moveTo>
                  <a:lnTo>
                    <a:pt x="491236" y="83820"/>
                  </a:lnTo>
                  <a:lnTo>
                    <a:pt x="489204" y="80772"/>
                  </a:lnTo>
                  <a:lnTo>
                    <a:pt x="487680" y="77724"/>
                  </a:lnTo>
                  <a:lnTo>
                    <a:pt x="484632" y="73152"/>
                  </a:lnTo>
                  <a:lnTo>
                    <a:pt x="481584" y="70104"/>
                  </a:lnTo>
                  <a:lnTo>
                    <a:pt x="472440" y="64008"/>
                  </a:lnTo>
                  <a:lnTo>
                    <a:pt x="458724" y="60579"/>
                  </a:lnTo>
                  <a:lnTo>
                    <a:pt x="458724" y="92964"/>
                  </a:lnTo>
                  <a:lnTo>
                    <a:pt x="458724" y="102108"/>
                  </a:lnTo>
                  <a:lnTo>
                    <a:pt x="457200" y="103632"/>
                  </a:lnTo>
                  <a:lnTo>
                    <a:pt x="455676" y="106680"/>
                  </a:lnTo>
                  <a:lnTo>
                    <a:pt x="454152" y="108204"/>
                  </a:lnTo>
                  <a:lnTo>
                    <a:pt x="451104" y="109728"/>
                  </a:lnTo>
                  <a:lnTo>
                    <a:pt x="448056" y="112776"/>
                  </a:lnTo>
                  <a:lnTo>
                    <a:pt x="443484" y="112776"/>
                  </a:lnTo>
                  <a:lnTo>
                    <a:pt x="434340" y="115824"/>
                  </a:lnTo>
                  <a:lnTo>
                    <a:pt x="408432" y="115824"/>
                  </a:lnTo>
                  <a:lnTo>
                    <a:pt x="411480" y="106680"/>
                  </a:lnTo>
                  <a:lnTo>
                    <a:pt x="413004" y="103632"/>
                  </a:lnTo>
                  <a:lnTo>
                    <a:pt x="416052" y="99060"/>
                  </a:lnTo>
                  <a:lnTo>
                    <a:pt x="417576" y="96012"/>
                  </a:lnTo>
                  <a:lnTo>
                    <a:pt x="423672" y="89916"/>
                  </a:lnTo>
                  <a:lnTo>
                    <a:pt x="429768" y="86868"/>
                  </a:lnTo>
                  <a:lnTo>
                    <a:pt x="434340" y="85344"/>
                  </a:lnTo>
                  <a:lnTo>
                    <a:pt x="437388" y="83820"/>
                  </a:lnTo>
                  <a:lnTo>
                    <a:pt x="448056" y="83820"/>
                  </a:lnTo>
                  <a:lnTo>
                    <a:pt x="452628" y="85344"/>
                  </a:lnTo>
                  <a:lnTo>
                    <a:pt x="457200" y="89916"/>
                  </a:lnTo>
                  <a:lnTo>
                    <a:pt x="458724" y="92964"/>
                  </a:lnTo>
                  <a:lnTo>
                    <a:pt x="458724" y="60579"/>
                  </a:lnTo>
                  <a:lnTo>
                    <a:pt x="454152" y="59436"/>
                  </a:lnTo>
                  <a:lnTo>
                    <a:pt x="435864" y="59436"/>
                  </a:lnTo>
                  <a:lnTo>
                    <a:pt x="394716" y="79248"/>
                  </a:lnTo>
                  <a:lnTo>
                    <a:pt x="376428" y="111252"/>
                  </a:lnTo>
                  <a:lnTo>
                    <a:pt x="373380" y="117348"/>
                  </a:lnTo>
                  <a:lnTo>
                    <a:pt x="371856" y="124968"/>
                  </a:lnTo>
                  <a:lnTo>
                    <a:pt x="370332" y="131064"/>
                  </a:lnTo>
                  <a:lnTo>
                    <a:pt x="370332" y="138684"/>
                  </a:lnTo>
                  <a:lnTo>
                    <a:pt x="368808" y="144780"/>
                  </a:lnTo>
                  <a:lnTo>
                    <a:pt x="368808" y="158496"/>
                  </a:lnTo>
                  <a:lnTo>
                    <a:pt x="391668" y="192024"/>
                  </a:lnTo>
                  <a:lnTo>
                    <a:pt x="413004" y="196596"/>
                  </a:lnTo>
                  <a:lnTo>
                    <a:pt x="431292" y="196596"/>
                  </a:lnTo>
                  <a:lnTo>
                    <a:pt x="437388" y="195072"/>
                  </a:lnTo>
                  <a:lnTo>
                    <a:pt x="446532" y="195072"/>
                  </a:lnTo>
                  <a:lnTo>
                    <a:pt x="451104" y="193548"/>
                  </a:lnTo>
                  <a:lnTo>
                    <a:pt x="454152" y="192024"/>
                  </a:lnTo>
                  <a:lnTo>
                    <a:pt x="457200" y="192024"/>
                  </a:lnTo>
                  <a:lnTo>
                    <a:pt x="463296" y="188976"/>
                  </a:lnTo>
                  <a:lnTo>
                    <a:pt x="466344" y="188976"/>
                  </a:lnTo>
                  <a:lnTo>
                    <a:pt x="466344" y="187452"/>
                  </a:lnTo>
                  <a:lnTo>
                    <a:pt x="467868" y="185928"/>
                  </a:lnTo>
                  <a:lnTo>
                    <a:pt x="469392" y="185928"/>
                  </a:lnTo>
                  <a:lnTo>
                    <a:pt x="469392" y="182880"/>
                  </a:lnTo>
                  <a:lnTo>
                    <a:pt x="470916" y="181356"/>
                  </a:lnTo>
                  <a:lnTo>
                    <a:pt x="470916" y="178308"/>
                  </a:lnTo>
                  <a:lnTo>
                    <a:pt x="472440" y="176784"/>
                  </a:lnTo>
                  <a:lnTo>
                    <a:pt x="472440" y="170688"/>
                  </a:lnTo>
                  <a:lnTo>
                    <a:pt x="472440" y="163068"/>
                  </a:lnTo>
                  <a:lnTo>
                    <a:pt x="467868" y="163068"/>
                  </a:lnTo>
                  <a:lnTo>
                    <a:pt x="464820" y="164592"/>
                  </a:lnTo>
                  <a:lnTo>
                    <a:pt x="461772" y="164592"/>
                  </a:lnTo>
                  <a:lnTo>
                    <a:pt x="455676" y="167640"/>
                  </a:lnTo>
                  <a:lnTo>
                    <a:pt x="452628" y="167640"/>
                  </a:lnTo>
                  <a:lnTo>
                    <a:pt x="448056" y="169164"/>
                  </a:lnTo>
                  <a:lnTo>
                    <a:pt x="443484" y="169164"/>
                  </a:lnTo>
                  <a:lnTo>
                    <a:pt x="438912" y="170688"/>
                  </a:lnTo>
                  <a:lnTo>
                    <a:pt x="419100" y="170688"/>
                  </a:lnTo>
                  <a:lnTo>
                    <a:pt x="413004" y="169164"/>
                  </a:lnTo>
                  <a:lnTo>
                    <a:pt x="405384" y="161544"/>
                  </a:lnTo>
                  <a:lnTo>
                    <a:pt x="402336" y="155448"/>
                  </a:lnTo>
                  <a:lnTo>
                    <a:pt x="402336" y="143256"/>
                  </a:lnTo>
                  <a:lnTo>
                    <a:pt x="403860" y="141732"/>
                  </a:lnTo>
                  <a:lnTo>
                    <a:pt x="403860" y="137160"/>
                  </a:lnTo>
                  <a:lnTo>
                    <a:pt x="416052" y="137160"/>
                  </a:lnTo>
                  <a:lnTo>
                    <a:pt x="425805" y="136906"/>
                  </a:lnTo>
                  <a:lnTo>
                    <a:pt x="467868" y="129540"/>
                  </a:lnTo>
                  <a:lnTo>
                    <a:pt x="473964" y="124968"/>
                  </a:lnTo>
                  <a:lnTo>
                    <a:pt x="480060" y="121920"/>
                  </a:lnTo>
                  <a:lnTo>
                    <a:pt x="484632" y="117348"/>
                  </a:lnTo>
                  <a:lnTo>
                    <a:pt x="485394" y="115824"/>
                  </a:lnTo>
                  <a:lnTo>
                    <a:pt x="487680" y="111252"/>
                  </a:lnTo>
                  <a:lnTo>
                    <a:pt x="490728" y="106680"/>
                  </a:lnTo>
                  <a:lnTo>
                    <a:pt x="492252" y="100584"/>
                  </a:lnTo>
                  <a:lnTo>
                    <a:pt x="492252" y="85344"/>
                  </a:lnTo>
                  <a:close/>
                </a:path>
                <a:path w="581025" h="242570">
                  <a:moveTo>
                    <a:pt x="580631" y="74676"/>
                  </a:moveTo>
                  <a:lnTo>
                    <a:pt x="577583" y="36576"/>
                  </a:lnTo>
                  <a:lnTo>
                    <a:pt x="569963" y="4572"/>
                  </a:lnTo>
                  <a:lnTo>
                    <a:pt x="569963" y="3048"/>
                  </a:lnTo>
                  <a:lnTo>
                    <a:pt x="568439" y="3048"/>
                  </a:lnTo>
                  <a:lnTo>
                    <a:pt x="568439" y="1524"/>
                  </a:lnTo>
                  <a:lnTo>
                    <a:pt x="565391" y="1524"/>
                  </a:lnTo>
                  <a:lnTo>
                    <a:pt x="565391" y="0"/>
                  </a:lnTo>
                  <a:lnTo>
                    <a:pt x="547103" y="0"/>
                  </a:lnTo>
                  <a:lnTo>
                    <a:pt x="544055" y="1524"/>
                  </a:lnTo>
                  <a:lnTo>
                    <a:pt x="542531" y="1524"/>
                  </a:lnTo>
                  <a:lnTo>
                    <a:pt x="541007" y="3048"/>
                  </a:lnTo>
                  <a:lnTo>
                    <a:pt x="541007" y="12192"/>
                  </a:lnTo>
                  <a:lnTo>
                    <a:pt x="544055" y="21336"/>
                  </a:lnTo>
                  <a:lnTo>
                    <a:pt x="544055" y="30480"/>
                  </a:lnTo>
                  <a:lnTo>
                    <a:pt x="545579" y="36576"/>
                  </a:lnTo>
                  <a:lnTo>
                    <a:pt x="545592" y="45745"/>
                  </a:lnTo>
                  <a:lnTo>
                    <a:pt x="547103" y="50292"/>
                  </a:lnTo>
                  <a:lnTo>
                    <a:pt x="545223" y="91630"/>
                  </a:lnTo>
                  <a:lnTo>
                    <a:pt x="538060" y="132969"/>
                  </a:lnTo>
                  <a:lnTo>
                    <a:pt x="534911" y="143256"/>
                  </a:lnTo>
                  <a:lnTo>
                    <a:pt x="531469" y="154686"/>
                  </a:lnTo>
                  <a:lnTo>
                    <a:pt x="513943" y="200406"/>
                  </a:lnTo>
                  <a:lnTo>
                    <a:pt x="495287" y="234696"/>
                  </a:lnTo>
                  <a:lnTo>
                    <a:pt x="493763" y="236220"/>
                  </a:lnTo>
                  <a:lnTo>
                    <a:pt x="493763" y="239268"/>
                  </a:lnTo>
                  <a:lnTo>
                    <a:pt x="495287" y="240792"/>
                  </a:lnTo>
                  <a:lnTo>
                    <a:pt x="498335" y="240792"/>
                  </a:lnTo>
                  <a:lnTo>
                    <a:pt x="499859" y="242316"/>
                  </a:lnTo>
                  <a:lnTo>
                    <a:pt x="519671" y="242316"/>
                  </a:lnTo>
                  <a:lnTo>
                    <a:pt x="521195" y="240792"/>
                  </a:lnTo>
                  <a:lnTo>
                    <a:pt x="524243" y="240792"/>
                  </a:lnTo>
                  <a:lnTo>
                    <a:pt x="524243" y="239268"/>
                  </a:lnTo>
                  <a:lnTo>
                    <a:pt x="525767" y="239268"/>
                  </a:lnTo>
                  <a:lnTo>
                    <a:pt x="525767" y="237744"/>
                  </a:lnTo>
                  <a:lnTo>
                    <a:pt x="527291" y="237744"/>
                  </a:lnTo>
                  <a:lnTo>
                    <a:pt x="534771" y="226314"/>
                  </a:lnTo>
                  <a:lnTo>
                    <a:pt x="553199" y="192024"/>
                  </a:lnTo>
                  <a:lnTo>
                    <a:pt x="568439" y="149352"/>
                  </a:lnTo>
                  <a:lnTo>
                    <a:pt x="571588" y="139306"/>
                  </a:lnTo>
                  <a:lnTo>
                    <a:pt x="578713" y="100609"/>
                  </a:lnTo>
                  <a:lnTo>
                    <a:pt x="580377" y="82943"/>
                  </a:lnTo>
                  <a:lnTo>
                    <a:pt x="580631" y="74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9" name="object 149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4829555" y="4491228"/>
            <a:ext cx="1188720" cy="240791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6096000" y="4492752"/>
            <a:ext cx="1371600" cy="239268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3398632" y="4882896"/>
            <a:ext cx="274320" cy="137160"/>
            <a:chOff x="3398632" y="4882896"/>
            <a:chExt cx="274320" cy="137160"/>
          </a:xfrm>
        </p:grpSpPr>
        <p:pic>
          <p:nvPicPr>
            <p:cNvPr id="152" name="object 15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398632" y="4882896"/>
              <a:ext cx="129314" cy="13716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557015" y="4882896"/>
              <a:ext cx="115824" cy="135636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3765851" y="4828032"/>
            <a:ext cx="707390" cy="192405"/>
            <a:chOff x="3765851" y="4828032"/>
            <a:chExt cx="707390" cy="192405"/>
          </a:xfrm>
        </p:grpSpPr>
        <p:pic>
          <p:nvPicPr>
            <p:cNvPr id="155" name="object 15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765851" y="4828032"/>
              <a:ext cx="121872" cy="19202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13631" y="4882896"/>
              <a:ext cx="118872" cy="137160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058411" y="4828032"/>
              <a:ext cx="35560" cy="190500"/>
            </a:xfrm>
            <a:custGeom>
              <a:avLst/>
              <a:gdLst/>
              <a:ahLst/>
              <a:cxnLst/>
              <a:rect l="l" t="t" r="r" b="b"/>
              <a:pathLst>
                <a:path w="35560" h="190500">
                  <a:moveTo>
                    <a:pt x="30480" y="1524"/>
                  </a:moveTo>
                  <a:lnTo>
                    <a:pt x="4572" y="1524"/>
                  </a:lnTo>
                  <a:lnTo>
                    <a:pt x="7620" y="0"/>
                  </a:lnTo>
                  <a:lnTo>
                    <a:pt x="28956" y="0"/>
                  </a:lnTo>
                  <a:lnTo>
                    <a:pt x="30480" y="1524"/>
                  </a:lnTo>
                  <a:close/>
                </a:path>
                <a:path w="35560" h="190500">
                  <a:moveTo>
                    <a:pt x="35052" y="187452"/>
                  </a:moveTo>
                  <a:lnTo>
                    <a:pt x="0" y="187452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33528" y="1524"/>
                  </a:lnTo>
                  <a:lnTo>
                    <a:pt x="33528" y="3048"/>
                  </a:lnTo>
                  <a:lnTo>
                    <a:pt x="35052" y="3048"/>
                  </a:lnTo>
                  <a:lnTo>
                    <a:pt x="35052" y="187452"/>
                  </a:lnTo>
                  <a:close/>
                </a:path>
                <a:path w="35560" h="190500">
                  <a:moveTo>
                    <a:pt x="33528" y="188976"/>
                  </a:moveTo>
                  <a:lnTo>
                    <a:pt x="3048" y="188976"/>
                  </a:lnTo>
                  <a:lnTo>
                    <a:pt x="1524" y="187452"/>
                  </a:lnTo>
                  <a:lnTo>
                    <a:pt x="33528" y="187452"/>
                  </a:lnTo>
                  <a:lnTo>
                    <a:pt x="33528" y="188976"/>
                  </a:lnTo>
                  <a:close/>
                </a:path>
                <a:path w="35560" h="190500">
                  <a:moveTo>
                    <a:pt x="28956" y="190500"/>
                  </a:moveTo>
                  <a:lnTo>
                    <a:pt x="7620" y="190500"/>
                  </a:lnTo>
                  <a:lnTo>
                    <a:pt x="4572" y="188976"/>
                  </a:lnTo>
                  <a:lnTo>
                    <a:pt x="30480" y="188976"/>
                  </a:lnTo>
                  <a:lnTo>
                    <a:pt x="28956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122419" y="4852416"/>
              <a:ext cx="350520" cy="167640"/>
            </a:xfrm>
            <a:prstGeom prst="rect">
              <a:avLst/>
            </a:prstGeom>
          </p:spPr>
        </p:pic>
      </p:grpSp>
      <p:pic>
        <p:nvPicPr>
          <p:cNvPr id="159" name="object 159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4559808" y="4852416"/>
            <a:ext cx="326136" cy="167640"/>
          </a:xfrm>
          <a:prstGeom prst="rect">
            <a:avLst/>
          </a:prstGeom>
        </p:spPr>
      </p:pic>
      <p:grpSp>
        <p:nvGrpSpPr>
          <p:cNvPr id="160" name="object 160"/>
          <p:cNvGrpSpPr/>
          <p:nvPr/>
        </p:nvGrpSpPr>
        <p:grpSpPr>
          <a:xfrm>
            <a:off x="4975859" y="4828032"/>
            <a:ext cx="403860" cy="192405"/>
            <a:chOff x="4975859" y="4828032"/>
            <a:chExt cx="403860" cy="192405"/>
          </a:xfrm>
        </p:grpSpPr>
        <p:pic>
          <p:nvPicPr>
            <p:cNvPr id="161" name="object 16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975859" y="4882896"/>
              <a:ext cx="115824" cy="135636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126736" y="4884420"/>
              <a:ext cx="115824" cy="13563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5277612" y="4828032"/>
              <a:ext cx="102235" cy="190500"/>
            </a:xfrm>
            <a:custGeom>
              <a:avLst/>
              <a:gdLst/>
              <a:ahLst/>
              <a:cxnLst/>
              <a:rect l="l" t="t" r="r" b="b"/>
              <a:pathLst>
                <a:path w="102235" h="190500">
                  <a:moveTo>
                    <a:pt x="35052" y="4572"/>
                  </a:moveTo>
                  <a:lnTo>
                    <a:pt x="32004" y="1524"/>
                  </a:lnTo>
                  <a:lnTo>
                    <a:pt x="30480" y="1524"/>
                  </a:lnTo>
                  <a:lnTo>
                    <a:pt x="2743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976"/>
                  </a:lnTo>
                  <a:lnTo>
                    <a:pt x="4572" y="188976"/>
                  </a:lnTo>
                  <a:lnTo>
                    <a:pt x="6096" y="190500"/>
                  </a:lnTo>
                  <a:lnTo>
                    <a:pt x="27432" y="190500"/>
                  </a:lnTo>
                  <a:lnTo>
                    <a:pt x="30480" y="188976"/>
                  </a:lnTo>
                  <a:lnTo>
                    <a:pt x="32004" y="188976"/>
                  </a:lnTo>
                  <a:lnTo>
                    <a:pt x="33528" y="187452"/>
                  </a:lnTo>
                  <a:lnTo>
                    <a:pt x="35052" y="187452"/>
                  </a:lnTo>
                  <a:lnTo>
                    <a:pt x="35052" y="4572"/>
                  </a:lnTo>
                  <a:close/>
                </a:path>
                <a:path w="102235" h="190500">
                  <a:moveTo>
                    <a:pt x="102095" y="4572"/>
                  </a:moveTo>
                  <a:lnTo>
                    <a:pt x="99047" y="1524"/>
                  </a:lnTo>
                  <a:lnTo>
                    <a:pt x="95999" y="1524"/>
                  </a:lnTo>
                  <a:lnTo>
                    <a:pt x="94475" y="0"/>
                  </a:lnTo>
                  <a:lnTo>
                    <a:pt x="73139" y="0"/>
                  </a:lnTo>
                  <a:lnTo>
                    <a:pt x="71615" y="1524"/>
                  </a:lnTo>
                  <a:lnTo>
                    <a:pt x="68567" y="1524"/>
                  </a:lnTo>
                  <a:lnTo>
                    <a:pt x="68567" y="3048"/>
                  </a:lnTo>
                  <a:lnTo>
                    <a:pt x="67043" y="3048"/>
                  </a:lnTo>
                  <a:lnTo>
                    <a:pt x="67043" y="187452"/>
                  </a:lnTo>
                  <a:lnTo>
                    <a:pt x="68567" y="187452"/>
                  </a:lnTo>
                  <a:lnTo>
                    <a:pt x="68567" y="188976"/>
                  </a:lnTo>
                  <a:lnTo>
                    <a:pt x="71615" y="188976"/>
                  </a:lnTo>
                  <a:lnTo>
                    <a:pt x="73139" y="190500"/>
                  </a:lnTo>
                  <a:lnTo>
                    <a:pt x="94475" y="190500"/>
                  </a:lnTo>
                  <a:lnTo>
                    <a:pt x="95999" y="188976"/>
                  </a:lnTo>
                  <a:lnTo>
                    <a:pt x="99047" y="188976"/>
                  </a:lnTo>
                  <a:lnTo>
                    <a:pt x="100571" y="187452"/>
                  </a:lnTo>
                  <a:lnTo>
                    <a:pt x="102095" y="187452"/>
                  </a:lnTo>
                  <a:lnTo>
                    <a:pt x="102095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5468224" y="4882896"/>
            <a:ext cx="274320" cy="137160"/>
            <a:chOff x="5468224" y="4882896"/>
            <a:chExt cx="274320" cy="137160"/>
          </a:xfrm>
        </p:grpSpPr>
        <p:pic>
          <p:nvPicPr>
            <p:cNvPr id="165" name="object 16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468224" y="4882896"/>
              <a:ext cx="129314" cy="13716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626608" y="4882896"/>
              <a:ext cx="115824" cy="135636"/>
            </a:xfrm>
            <a:prstGeom prst="rect">
              <a:avLst/>
            </a:prstGeom>
          </p:spPr>
        </p:pic>
      </p:grpSp>
      <p:pic>
        <p:nvPicPr>
          <p:cNvPr id="167" name="object 167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5841491" y="4828032"/>
            <a:ext cx="786384" cy="239268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6714743" y="4828032"/>
            <a:ext cx="954024" cy="228599"/>
          </a:xfrm>
          <a:prstGeom prst="rect">
            <a:avLst/>
          </a:prstGeom>
        </p:spPr>
      </p:pic>
      <p:sp>
        <p:nvSpPr>
          <p:cNvPr id="169" name="object 169"/>
          <p:cNvSpPr/>
          <p:nvPr/>
        </p:nvSpPr>
        <p:spPr>
          <a:xfrm>
            <a:off x="2004060" y="532180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5908" y="1524"/>
                </a:moveTo>
                <a:lnTo>
                  <a:pt x="9144" y="1524"/>
                </a:lnTo>
                <a:lnTo>
                  <a:pt x="12192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1524" y="28956"/>
                </a:lnTo>
                <a:lnTo>
                  <a:pt x="1524" y="27432"/>
                </a:lnTo>
                <a:lnTo>
                  <a:pt x="0" y="25908"/>
                </a:lnTo>
                <a:lnTo>
                  <a:pt x="0" y="15240"/>
                </a:lnTo>
                <a:lnTo>
                  <a:pt x="1524" y="13716"/>
                </a:lnTo>
                <a:lnTo>
                  <a:pt x="1524" y="10668"/>
                </a:lnTo>
                <a:lnTo>
                  <a:pt x="3048" y="9144"/>
                </a:lnTo>
                <a:lnTo>
                  <a:pt x="3048" y="6096"/>
                </a:lnTo>
                <a:lnTo>
                  <a:pt x="7620" y="1524"/>
                </a:lnTo>
                <a:lnTo>
                  <a:pt x="27432" y="1524"/>
                </a:lnTo>
                <a:lnTo>
                  <a:pt x="27432" y="3048"/>
                </a:lnTo>
                <a:lnTo>
                  <a:pt x="28956" y="3048"/>
                </a:lnTo>
                <a:lnTo>
                  <a:pt x="28956" y="4572"/>
                </a:lnTo>
                <a:lnTo>
                  <a:pt x="30480" y="6096"/>
                </a:lnTo>
                <a:lnTo>
                  <a:pt x="30480" y="16764"/>
                </a:lnTo>
                <a:lnTo>
                  <a:pt x="28956" y="18288"/>
                </a:lnTo>
                <a:lnTo>
                  <a:pt x="28956" y="21336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5908"/>
                </a:lnTo>
                <a:lnTo>
                  <a:pt x="25908" y="27432"/>
                </a:lnTo>
                <a:lnTo>
                  <a:pt x="22860" y="30480"/>
                </a:lnTo>
                <a:close/>
              </a:path>
              <a:path w="30480" h="32385">
                <a:moveTo>
                  <a:pt x="18288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8288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38172" y="532180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5908" y="1524"/>
                </a:moveTo>
                <a:lnTo>
                  <a:pt x="9144" y="1524"/>
                </a:lnTo>
                <a:lnTo>
                  <a:pt x="10668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0480" h="32385">
                <a:moveTo>
                  <a:pt x="27432" y="3048"/>
                </a:moveTo>
                <a:lnTo>
                  <a:pt x="6096" y="3048"/>
                </a:lnTo>
                <a:lnTo>
                  <a:pt x="7620" y="1524"/>
                </a:lnTo>
                <a:lnTo>
                  <a:pt x="27432" y="1524"/>
                </a:lnTo>
                <a:lnTo>
                  <a:pt x="27432" y="3048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0" y="27432"/>
                </a:lnTo>
                <a:lnTo>
                  <a:pt x="0" y="13716"/>
                </a:lnTo>
                <a:lnTo>
                  <a:pt x="1524" y="12192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4572" y="4572"/>
                </a:lnTo>
                <a:lnTo>
                  <a:pt x="4572" y="3048"/>
                </a:lnTo>
                <a:lnTo>
                  <a:pt x="28956" y="3048"/>
                </a:lnTo>
                <a:lnTo>
                  <a:pt x="28956" y="6096"/>
                </a:lnTo>
                <a:lnTo>
                  <a:pt x="30480" y="7620"/>
                </a:lnTo>
                <a:lnTo>
                  <a:pt x="30480" y="13716"/>
                </a:lnTo>
                <a:lnTo>
                  <a:pt x="28956" y="16764"/>
                </a:lnTo>
                <a:lnTo>
                  <a:pt x="28956" y="21336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5908"/>
                </a:lnTo>
                <a:lnTo>
                  <a:pt x="25908" y="27432"/>
                </a:lnTo>
                <a:lnTo>
                  <a:pt x="22860" y="30480"/>
                </a:lnTo>
                <a:close/>
              </a:path>
              <a:path w="30480" h="32385">
                <a:moveTo>
                  <a:pt x="16764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676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272283" y="532180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7432" y="3048"/>
                </a:moveTo>
                <a:lnTo>
                  <a:pt x="6096" y="3048"/>
                </a:lnTo>
                <a:lnTo>
                  <a:pt x="7620" y="1524"/>
                </a:lnTo>
                <a:lnTo>
                  <a:pt x="9144" y="1524"/>
                </a:lnTo>
                <a:lnTo>
                  <a:pt x="10668" y="0"/>
                </a:lnTo>
                <a:lnTo>
                  <a:pt x="22860" y="0"/>
                </a:lnTo>
                <a:lnTo>
                  <a:pt x="25908" y="1524"/>
                </a:lnTo>
                <a:lnTo>
                  <a:pt x="27432" y="3048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0" y="27432"/>
                </a:lnTo>
                <a:lnTo>
                  <a:pt x="0" y="13716"/>
                </a:lnTo>
                <a:lnTo>
                  <a:pt x="1524" y="12192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4572" y="4572"/>
                </a:lnTo>
                <a:lnTo>
                  <a:pt x="4572" y="3048"/>
                </a:lnTo>
                <a:lnTo>
                  <a:pt x="28956" y="3048"/>
                </a:lnTo>
                <a:lnTo>
                  <a:pt x="28956" y="6096"/>
                </a:lnTo>
                <a:lnTo>
                  <a:pt x="30480" y="7620"/>
                </a:lnTo>
                <a:lnTo>
                  <a:pt x="30480" y="12192"/>
                </a:lnTo>
                <a:lnTo>
                  <a:pt x="28956" y="13716"/>
                </a:lnTo>
                <a:lnTo>
                  <a:pt x="28956" y="19812"/>
                </a:lnTo>
                <a:lnTo>
                  <a:pt x="27432" y="21336"/>
                </a:lnTo>
                <a:lnTo>
                  <a:pt x="27432" y="24384"/>
                </a:lnTo>
                <a:lnTo>
                  <a:pt x="24384" y="27432"/>
                </a:lnTo>
                <a:lnTo>
                  <a:pt x="24384" y="28956"/>
                </a:lnTo>
                <a:lnTo>
                  <a:pt x="22860" y="30480"/>
                </a:lnTo>
                <a:close/>
              </a:path>
              <a:path w="30480" h="32385">
                <a:moveTo>
                  <a:pt x="16764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676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19655" y="5494019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18288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16764" y="0"/>
                </a:lnTo>
                <a:lnTo>
                  <a:pt x="18288" y="1524"/>
                </a:lnTo>
                <a:close/>
              </a:path>
              <a:path w="50800" h="241300">
                <a:moveTo>
                  <a:pt x="16764" y="240792"/>
                </a:moveTo>
                <a:lnTo>
                  <a:pt x="3048" y="240792"/>
                </a:lnTo>
                <a:lnTo>
                  <a:pt x="0" y="237743"/>
                </a:lnTo>
                <a:lnTo>
                  <a:pt x="0" y="236219"/>
                </a:lnTo>
                <a:lnTo>
                  <a:pt x="1524" y="236219"/>
                </a:lnTo>
                <a:lnTo>
                  <a:pt x="1524" y="234696"/>
                </a:lnTo>
                <a:lnTo>
                  <a:pt x="7167" y="220956"/>
                </a:lnTo>
                <a:lnTo>
                  <a:pt x="12382" y="207073"/>
                </a:lnTo>
                <a:lnTo>
                  <a:pt x="16740" y="192905"/>
                </a:lnTo>
                <a:lnTo>
                  <a:pt x="19812" y="178308"/>
                </a:lnTo>
                <a:lnTo>
                  <a:pt x="22931" y="163687"/>
                </a:lnTo>
                <a:lnTo>
                  <a:pt x="25336" y="149352"/>
                </a:lnTo>
                <a:lnTo>
                  <a:pt x="26884" y="135016"/>
                </a:lnTo>
                <a:lnTo>
                  <a:pt x="27432" y="120396"/>
                </a:lnTo>
                <a:lnTo>
                  <a:pt x="26884" y="105560"/>
                </a:lnTo>
                <a:lnTo>
                  <a:pt x="25336" y="90868"/>
                </a:lnTo>
                <a:lnTo>
                  <a:pt x="22931" y="76461"/>
                </a:lnTo>
                <a:lnTo>
                  <a:pt x="19812" y="62484"/>
                </a:lnTo>
                <a:lnTo>
                  <a:pt x="16740" y="47886"/>
                </a:lnTo>
                <a:lnTo>
                  <a:pt x="12382" y="33718"/>
                </a:lnTo>
                <a:lnTo>
                  <a:pt x="7167" y="19835"/>
                </a:lnTo>
                <a:lnTo>
                  <a:pt x="1524" y="6096"/>
                </a:lnTo>
                <a:lnTo>
                  <a:pt x="0" y="4572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19812" y="1524"/>
                </a:lnTo>
                <a:lnTo>
                  <a:pt x="19812" y="3048"/>
                </a:lnTo>
                <a:lnTo>
                  <a:pt x="26384" y="17002"/>
                </a:lnTo>
                <a:lnTo>
                  <a:pt x="32385" y="31242"/>
                </a:lnTo>
                <a:lnTo>
                  <a:pt x="45791" y="74533"/>
                </a:lnTo>
                <a:lnTo>
                  <a:pt x="50292" y="120396"/>
                </a:lnTo>
                <a:lnTo>
                  <a:pt x="50268" y="128158"/>
                </a:lnTo>
                <a:lnTo>
                  <a:pt x="46291" y="166116"/>
                </a:lnTo>
                <a:lnTo>
                  <a:pt x="40386" y="188237"/>
                </a:lnTo>
                <a:lnTo>
                  <a:pt x="38100" y="195262"/>
                </a:lnTo>
                <a:lnTo>
                  <a:pt x="35814" y="202572"/>
                </a:lnTo>
                <a:lnTo>
                  <a:pt x="33528" y="210312"/>
                </a:lnTo>
                <a:lnTo>
                  <a:pt x="30313" y="217170"/>
                </a:lnTo>
                <a:lnTo>
                  <a:pt x="27241" y="224028"/>
                </a:lnTo>
                <a:lnTo>
                  <a:pt x="23883" y="230886"/>
                </a:lnTo>
                <a:lnTo>
                  <a:pt x="19812" y="237743"/>
                </a:lnTo>
                <a:lnTo>
                  <a:pt x="19812" y="239267"/>
                </a:lnTo>
                <a:lnTo>
                  <a:pt x="18288" y="239267"/>
                </a:lnTo>
                <a:lnTo>
                  <a:pt x="16764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60" y="743712"/>
            <a:ext cx="2407919" cy="4038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920996" y="777239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82879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8176" y="777240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7536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0511" y="777240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9143" y="288035"/>
                </a:lnTo>
                <a:lnTo>
                  <a:pt x="4571" y="284987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3976" y="755904"/>
            <a:ext cx="1325880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359463" y="847344"/>
            <a:ext cx="422275" cy="224154"/>
            <a:chOff x="7359463" y="847344"/>
            <a:chExt cx="422275" cy="22415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463" y="851916"/>
              <a:ext cx="227008" cy="219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6284" y="847344"/>
              <a:ext cx="175260" cy="22402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938516" y="777239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2880" y="199644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47" y="151625"/>
                </a:lnTo>
                <a:lnTo>
                  <a:pt x="156019" y="149161"/>
                </a:lnTo>
                <a:lnTo>
                  <a:pt x="161899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77" y="86093"/>
                </a:lnTo>
                <a:lnTo>
                  <a:pt x="199644" y="79248"/>
                </a:lnTo>
                <a:lnTo>
                  <a:pt x="199351" y="70637"/>
                </a:lnTo>
                <a:lnTo>
                  <a:pt x="198501" y="62865"/>
                </a:lnTo>
                <a:lnTo>
                  <a:pt x="197065" y="55676"/>
                </a:lnTo>
                <a:lnTo>
                  <a:pt x="195072" y="48768"/>
                </a:lnTo>
                <a:lnTo>
                  <a:pt x="192659" y="44196"/>
                </a:lnTo>
                <a:lnTo>
                  <a:pt x="191617" y="42202"/>
                </a:lnTo>
                <a:lnTo>
                  <a:pt x="162255" y="13487"/>
                </a:lnTo>
                <a:lnTo>
                  <a:pt x="155448" y="10668"/>
                </a:lnTo>
                <a:lnTo>
                  <a:pt x="148323" y="7531"/>
                </a:lnTo>
                <a:lnTo>
                  <a:pt x="140779" y="4953"/>
                </a:lnTo>
                <a:lnTo>
                  <a:pt x="138684" y="4432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32"/>
                </a:lnTo>
                <a:lnTo>
                  <a:pt x="132943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9144" y="1524"/>
                </a:lnTo>
                <a:lnTo>
                  <a:pt x="4572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3048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9144" y="289560"/>
                </a:lnTo>
                <a:lnTo>
                  <a:pt x="12192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287" y="140208"/>
                </a:moveTo>
                <a:lnTo>
                  <a:pt x="490143" y="93281"/>
                </a:lnTo>
                <a:lnTo>
                  <a:pt x="473951" y="55626"/>
                </a:lnTo>
                <a:lnTo>
                  <a:pt x="437375" y="20574"/>
                </a:lnTo>
                <a:lnTo>
                  <a:pt x="434327" y="18910"/>
                </a:lnTo>
                <a:lnTo>
                  <a:pt x="434327" y="143256"/>
                </a:lnTo>
                <a:lnTo>
                  <a:pt x="434022" y="155308"/>
                </a:lnTo>
                <a:lnTo>
                  <a:pt x="425424" y="196291"/>
                </a:lnTo>
                <a:lnTo>
                  <a:pt x="400418" y="229552"/>
                </a:lnTo>
                <a:lnTo>
                  <a:pt x="356209" y="243535"/>
                </a:lnTo>
                <a:lnTo>
                  <a:pt x="344411" y="243840"/>
                </a:lnTo>
                <a:lnTo>
                  <a:pt x="313931" y="243840"/>
                </a:lnTo>
                <a:lnTo>
                  <a:pt x="313931" y="45720"/>
                </a:lnTo>
                <a:lnTo>
                  <a:pt x="342887" y="45720"/>
                </a:lnTo>
                <a:lnTo>
                  <a:pt x="387083" y="53340"/>
                </a:lnTo>
                <a:lnTo>
                  <a:pt x="419049" y="80276"/>
                </a:lnTo>
                <a:lnTo>
                  <a:pt x="433184" y="122872"/>
                </a:lnTo>
                <a:lnTo>
                  <a:pt x="434327" y="143256"/>
                </a:lnTo>
                <a:lnTo>
                  <a:pt x="434327" y="18910"/>
                </a:lnTo>
                <a:lnTo>
                  <a:pt x="398691" y="5143"/>
                </a:lnTo>
                <a:lnTo>
                  <a:pt x="347459" y="0"/>
                </a:lnTo>
                <a:lnTo>
                  <a:pt x="268211" y="0"/>
                </a:lnTo>
                <a:lnTo>
                  <a:pt x="265163" y="1524"/>
                </a:lnTo>
                <a:lnTo>
                  <a:pt x="260591" y="4572"/>
                </a:lnTo>
                <a:lnTo>
                  <a:pt x="257543" y="7620"/>
                </a:lnTo>
                <a:lnTo>
                  <a:pt x="256019" y="12192"/>
                </a:lnTo>
                <a:lnTo>
                  <a:pt x="256019" y="277368"/>
                </a:lnTo>
                <a:lnTo>
                  <a:pt x="257543" y="281940"/>
                </a:lnTo>
                <a:lnTo>
                  <a:pt x="260591" y="284988"/>
                </a:lnTo>
                <a:lnTo>
                  <a:pt x="265163" y="288036"/>
                </a:lnTo>
                <a:lnTo>
                  <a:pt x="268211" y="289560"/>
                </a:lnTo>
                <a:lnTo>
                  <a:pt x="342887" y="289560"/>
                </a:lnTo>
                <a:lnTo>
                  <a:pt x="393903" y="285064"/>
                </a:lnTo>
                <a:lnTo>
                  <a:pt x="433755" y="270510"/>
                </a:lnTo>
                <a:lnTo>
                  <a:pt x="464477" y="244792"/>
                </a:lnTo>
                <a:lnTo>
                  <a:pt x="484619" y="208788"/>
                </a:lnTo>
                <a:lnTo>
                  <a:pt x="494703" y="159931"/>
                </a:lnTo>
                <a:lnTo>
                  <a:pt x="495287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82583" y="777240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7536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6483" y="1737360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124967" y="124968"/>
                </a:moveTo>
                <a:lnTo>
                  <a:pt x="0" y="124968"/>
                </a:lnTo>
                <a:lnTo>
                  <a:pt x="0" y="0"/>
                </a:lnTo>
                <a:lnTo>
                  <a:pt x="124967" y="0"/>
                </a:lnTo>
                <a:lnTo>
                  <a:pt x="124967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3664" y="1703832"/>
            <a:ext cx="914400" cy="31241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909316" y="1786127"/>
            <a:ext cx="312420" cy="230504"/>
            <a:chOff x="2909316" y="1786127"/>
            <a:chExt cx="312420" cy="23050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9316" y="1787651"/>
              <a:ext cx="164592" cy="228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3719" y="1786127"/>
              <a:ext cx="128016" cy="17068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323844" y="1786127"/>
            <a:ext cx="368935" cy="227329"/>
            <a:chOff x="3323844" y="1786127"/>
            <a:chExt cx="368935" cy="227329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3844" y="1789175"/>
              <a:ext cx="134112" cy="1676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8436" y="1786127"/>
              <a:ext cx="204216" cy="22707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1523" y="1703832"/>
            <a:ext cx="1080516" cy="3139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00244" y="1703832"/>
            <a:ext cx="1491995" cy="31242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036063" y="2183892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80">
                <a:moveTo>
                  <a:pt x="106680" y="106679"/>
                </a:moveTo>
                <a:lnTo>
                  <a:pt x="0" y="106679"/>
                </a:lnTo>
                <a:lnTo>
                  <a:pt x="0" y="0"/>
                </a:lnTo>
                <a:lnTo>
                  <a:pt x="106680" y="0"/>
                </a:lnTo>
                <a:lnTo>
                  <a:pt x="106680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01240" y="2154935"/>
            <a:ext cx="1810511" cy="26974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218432" y="2154935"/>
            <a:ext cx="393700" cy="269875"/>
            <a:chOff x="4218432" y="2154935"/>
            <a:chExt cx="393700" cy="26987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18432" y="2226563"/>
              <a:ext cx="141732" cy="1981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84547" y="2154935"/>
              <a:ext cx="227076" cy="21793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3063" y="2154936"/>
            <a:ext cx="710184" cy="26974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26047" y="2154935"/>
            <a:ext cx="1007340" cy="26670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6623304" y="2225039"/>
            <a:ext cx="381000" cy="200025"/>
            <a:chOff x="6623304" y="2225039"/>
            <a:chExt cx="381000" cy="200025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23304" y="2226564"/>
              <a:ext cx="120396" cy="1981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77228" y="2225039"/>
              <a:ext cx="227076" cy="14782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082028" y="2225039"/>
            <a:ext cx="399415" cy="200025"/>
            <a:chOff x="7082028" y="2225039"/>
            <a:chExt cx="399415" cy="20002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82028" y="2228087"/>
              <a:ext cx="115824" cy="1447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20712" y="2225039"/>
              <a:ext cx="115824" cy="1996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56348" y="2226564"/>
              <a:ext cx="124968" cy="14478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7583423" y="2154936"/>
            <a:ext cx="722630" cy="269875"/>
            <a:chOff x="7583423" y="2154936"/>
            <a:chExt cx="722630" cy="269875"/>
          </a:xfrm>
        </p:grpSpPr>
        <p:sp>
          <p:nvSpPr>
            <p:cNvPr id="37" name="object 37"/>
            <p:cNvSpPr/>
            <p:nvPr/>
          </p:nvSpPr>
          <p:spPr>
            <a:xfrm>
              <a:off x="7583411" y="2154948"/>
              <a:ext cx="579755" cy="218440"/>
            </a:xfrm>
            <a:custGeom>
              <a:avLst/>
              <a:gdLst/>
              <a:ahLst/>
              <a:cxnLst/>
              <a:rect l="l" t="t" r="r" b="b"/>
              <a:pathLst>
                <a:path w="579754" h="218439">
                  <a:moveTo>
                    <a:pt x="109728" y="208775"/>
                  </a:moveTo>
                  <a:lnTo>
                    <a:pt x="108204" y="208775"/>
                  </a:lnTo>
                  <a:lnTo>
                    <a:pt x="108204" y="205727"/>
                  </a:lnTo>
                  <a:lnTo>
                    <a:pt x="106680" y="205727"/>
                  </a:lnTo>
                  <a:lnTo>
                    <a:pt x="106680" y="204203"/>
                  </a:lnTo>
                  <a:lnTo>
                    <a:pt x="105156" y="202679"/>
                  </a:lnTo>
                  <a:lnTo>
                    <a:pt x="54356" y="141719"/>
                  </a:lnTo>
                  <a:lnTo>
                    <a:pt x="51816" y="138671"/>
                  </a:lnTo>
                  <a:lnTo>
                    <a:pt x="102108" y="85331"/>
                  </a:lnTo>
                  <a:lnTo>
                    <a:pt x="103632" y="83807"/>
                  </a:lnTo>
                  <a:lnTo>
                    <a:pt x="103632" y="82283"/>
                  </a:lnTo>
                  <a:lnTo>
                    <a:pt x="105156" y="80759"/>
                  </a:lnTo>
                  <a:lnTo>
                    <a:pt x="105156" y="79235"/>
                  </a:lnTo>
                  <a:lnTo>
                    <a:pt x="106680" y="79235"/>
                  </a:lnTo>
                  <a:lnTo>
                    <a:pt x="106680" y="74663"/>
                  </a:lnTo>
                  <a:lnTo>
                    <a:pt x="105156" y="74663"/>
                  </a:lnTo>
                  <a:lnTo>
                    <a:pt x="105156" y="73139"/>
                  </a:lnTo>
                  <a:lnTo>
                    <a:pt x="103632" y="73139"/>
                  </a:lnTo>
                  <a:lnTo>
                    <a:pt x="102108" y="71615"/>
                  </a:lnTo>
                  <a:lnTo>
                    <a:pt x="85344" y="71615"/>
                  </a:lnTo>
                  <a:lnTo>
                    <a:pt x="83820" y="73139"/>
                  </a:lnTo>
                  <a:lnTo>
                    <a:pt x="82296" y="73139"/>
                  </a:lnTo>
                  <a:lnTo>
                    <a:pt x="79248" y="76187"/>
                  </a:lnTo>
                  <a:lnTo>
                    <a:pt x="24384" y="138671"/>
                  </a:lnTo>
                  <a:lnTo>
                    <a:pt x="24384" y="74663"/>
                  </a:lnTo>
                  <a:lnTo>
                    <a:pt x="22860" y="73139"/>
                  </a:lnTo>
                  <a:lnTo>
                    <a:pt x="21336" y="73139"/>
                  </a:lnTo>
                  <a:lnTo>
                    <a:pt x="21336" y="71615"/>
                  </a:lnTo>
                  <a:lnTo>
                    <a:pt x="3048" y="71615"/>
                  </a:lnTo>
                  <a:lnTo>
                    <a:pt x="3048" y="73139"/>
                  </a:lnTo>
                  <a:lnTo>
                    <a:pt x="1524" y="73139"/>
                  </a:lnTo>
                  <a:lnTo>
                    <a:pt x="0" y="74663"/>
                  </a:lnTo>
                  <a:lnTo>
                    <a:pt x="0" y="213347"/>
                  </a:lnTo>
                  <a:lnTo>
                    <a:pt x="1524" y="214871"/>
                  </a:lnTo>
                  <a:lnTo>
                    <a:pt x="3048" y="214871"/>
                  </a:lnTo>
                  <a:lnTo>
                    <a:pt x="4572" y="216395"/>
                  </a:lnTo>
                  <a:lnTo>
                    <a:pt x="19812" y="216395"/>
                  </a:lnTo>
                  <a:lnTo>
                    <a:pt x="21336" y="214871"/>
                  </a:lnTo>
                  <a:lnTo>
                    <a:pt x="22860" y="214871"/>
                  </a:lnTo>
                  <a:lnTo>
                    <a:pt x="24384" y="213347"/>
                  </a:lnTo>
                  <a:lnTo>
                    <a:pt x="24384" y="141719"/>
                  </a:lnTo>
                  <a:lnTo>
                    <a:pt x="80772" y="211823"/>
                  </a:lnTo>
                  <a:lnTo>
                    <a:pt x="83820" y="214871"/>
                  </a:lnTo>
                  <a:lnTo>
                    <a:pt x="85344" y="214871"/>
                  </a:lnTo>
                  <a:lnTo>
                    <a:pt x="86868" y="216395"/>
                  </a:lnTo>
                  <a:lnTo>
                    <a:pt x="103632" y="216395"/>
                  </a:lnTo>
                  <a:lnTo>
                    <a:pt x="105156" y="214871"/>
                  </a:lnTo>
                  <a:lnTo>
                    <a:pt x="108204" y="214871"/>
                  </a:lnTo>
                  <a:lnTo>
                    <a:pt x="109728" y="213347"/>
                  </a:lnTo>
                  <a:lnTo>
                    <a:pt x="109728" y="208775"/>
                  </a:lnTo>
                  <a:close/>
                </a:path>
                <a:path w="579754" h="218439">
                  <a:moveTo>
                    <a:pt x="254520" y="198107"/>
                  </a:moveTo>
                  <a:lnTo>
                    <a:pt x="252996" y="198107"/>
                  </a:lnTo>
                  <a:lnTo>
                    <a:pt x="252996" y="196583"/>
                  </a:lnTo>
                  <a:lnTo>
                    <a:pt x="239280" y="196583"/>
                  </a:lnTo>
                  <a:lnTo>
                    <a:pt x="239280" y="195059"/>
                  </a:lnTo>
                  <a:lnTo>
                    <a:pt x="237756" y="195059"/>
                  </a:lnTo>
                  <a:lnTo>
                    <a:pt x="234708" y="192011"/>
                  </a:lnTo>
                  <a:lnTo>
                    <a:pt x="234708" y="190487"/>
                  </a:lnTo>
                  <a:lnTo>
                    <a:pt x="233184" y="188963"/>
                  </a:lnTo>
                  <a:lnTo>
                    <a:pt x="231660" y="185915"/>
                  </a:lnTo>
                  <a:lnTo>
                    <a:pt x="231660" y="182867"/>
                  </a:lnTo>
                  <a:lnTo>
                    <a:pt x="230136" y="179819"/>
                  </a:lnTo>
                  <a:lnTo>
                    <a:pt x="206743" y="105143"/>
                  </a:lnTo>
                  <a:lnTo>
                    <a:pt x="190512" y="53327"/>
                  </a:lnTo>
                  <a:lnTo>
                    <a:pt x="188226" y="45885"/>
                  </a:lnTo>
                  <a:lnTo>
                    <a:pt x="185940" y="39420"/>
                  </a:lnTo>
                  <a:lnTo>
                    <a:pt x="183654" y="33832"/>
                  </a:lnTo>
                  <a:lnTo>
                    <a:pt x="181368" y="28943"/>
                  </a:lnTo>
                  <a:lnTo>
                    <a:pt x="180606" y="27419"/>
                  </a:lnTo>
                  <a:lnTo>
                    <a:pt x="178320" y="22847"/>
                  </a:lnTo>
                  <a:lnTo>
                    <a:pt x="175272" y="18275"/>
                  </a:lnTo>
                  <a:lnTo>
                    <a:pt x="172224" y="15227"/>
                  </a:lnTo>
                  <a:lnTo>
                    <a:pt x="169176" y="10655"/>
                  </a:lnTo>
                  <a:lnTo>
                    <a:pt x="155460" y="6083"/>
                  </a:lnTo>
                  <a:lnTo>
                    <a:pt x="137172" y="6083"/>
                  </a:lnTo>
                  <a:lnTo>
                    <a:pt x="135648" y="7607"/>
                  </a:lnTo>
                  <a:lnTo>
                    <a:pt x="131076" y="7607"/>
                  </a:lnTo>
                  <a:lnTo>
                    <a:pt x="129552" y="9131"/>
                  </a:lnTo>
                  <a:lnTo>
                    <a:pt x="128028" y="9131"/>
                  </a:lnTo>
                  <a:lnTo>
                    <a:pt x="128028" y="10655"/>
                  </a:lnTo>
                  <a:lnTo>
                    <a:pt x="126504" y="10655"/>
                  </a:lnTo>
                  <a:lnTo>
                    <a:pt x="126504" y="12179"/>
                  </a:lnTo>
                  <a:lnTo>
                    <a:pt x="124980" y="12179"/>
                  </a:lnTo>
                  <a:lnTo>
                    <a:pt x="124980" y="28943"/>
                  </a:lnTo>
                  <a:lnTo>
                    <a:pt x="126504" y="28943"/>
                  </a:lnTo>
                  <a:lnTo>
                    <a:pt x="126504" y="30467"/>
                  </a:lnTo>
                  <a:lnTo>
                    <a:pt x="128028" y="30467"/>
                  </a:lnTo>
                  <a:lnTo>
                    <a:pt x="131076" y="28943"/>
                  </a:lnTo>
                  <a:lnTo>
                    <a:pt x="134124" y="28943"/>
                  </a:lnTo>
                  <a:lnTo>
                    <a:pt x="137172" y="27419"/>
                  </a:lnTo>
                  <a:lnTo>
                    <a:pt x="147840" y="27419"/>
                  </a:lnTo>
                  <a:lnTo>
                    <a:pt x="152412" y="28943"/>
                  </a:lnTo>
                  <a:lnTo>
                    <a:pt x="155460" y="31991"/>
                  </a:lnTo>
                  <a:lnTo>
                    <a:pt x="157124" y="36283"/>
                  </a:lnTo>
                  <a:lnTo>
                    <a:pt x="159651" y="42278"/>
                  </a:lnTo>
                  <a:lnTo>
                    <a:pt x="162737" y="49999"/>
                  </a:lnTo>
                  <a:lnTo>
                    <a:pt x="166128" y="59423"/>
                  </a:lnTo>
                  <a:lnTo>
                    <a:pt x="170700" y="71615"/>
                  </a:lnTo>
                  <a:lnTo>
                    <a:pt x="118884" y="207251"/>
                  </a:lnTo>
                  <a:lnTo>
                    <a:pt x="117360" y="208775"/>
                  </a:lnTo>
                  <a:lnTo>
                    <a:pt x="117360" y="213347"/>
                  </a:lnTo>
                  <a:lnTo>
                    <a:pt x="120408" y="216395"/>
                  </a:lnTo>
                  <a:lnTo>
                    <a:pt x="140220" y="216395"/>
                  </a:lnTo>
                  <a:lnTo>
                    <a:pt x="140220" y="214871"/>
                  </a:lnTo>
                  <a:lnTo>
                    <a:pt x="143268" y="214871"/>
                  </a:lnTo>
                  <a:lnTo>
                    <a:pt x="143268" y="213347"/>
                  </a:lnTo>
                  <a:lnTo>
                    <a:pt x="144792" y="211823"/>
                  </a:lnTo>
                  <a:lnTo>
                    <a:pt x="144792" y="210299"/>
                  </a:lnTo>
                  <a:lnTo>
                    <a:pt x="181368" y="105143"/>
                  </a:lnTo>
                  <a:lnTo>
                    <a:pt x="205752" y="185915"/>
                  </a:lnTo>
                  <a:lnTo>
                    <a:pt x="208800" y="198107"/>
                  </a:lnTo>
                  <a:lnTo>
                    <a:pt x="211848" y="201155"/>
                  </a:lnTo>
                  <a:lnTo>
                    <a:pt x="213372" y="205727"/>
                  </a:lnTo>
                  <a:lnTo>
                    <a:pt x="216420" y="208775"/>
                  </a:lnTo>
                  <a:lnTo>
                    <a:pt x="217944" y="211823"/>
                  </a:lnTo>
                  <a:lnTo>
                    <a:pt x="227088" y="216395"/>
                  </a:lnTo>
                  <a:lnTo>
                    <a:pt x="231660" y="217919"/>
                  </a:lnTo>
                  <a:lnTo>
                    <a:pt x="245376" y="217919"/>
                  </a:lnTo>
                  <a:lnTo>
                    <a:pt x="246900" y="216395"/>
                  </a:lnTo>
                  <a:lnTo>
                    <a:pt x="251472" y="216395"/>
                  </a:lnTo>
                  <a:lnTo>
                    <a:pt x="251472" y="214871"/>
                  </a:lnTo>
                  <a:lnTo>
                    <a:pt x="252996" y="214871"/>
                  </a:lnTo>
                  <a:lnTo>
                    <a:pt x="252996" y="213347"/>
                  </a:lnTo>
                  <a:lnTo>
                    <a:pt x="254520" y="213347"/>
                  </a:lnTo>
                  <a:lnTo>
                    <a:pt x="254520" y="198107"/>
                  </a:lnTo>
                  <a:close/>
                </a:path>
                <a:path w="579754" h="218439">
                  <a:moveTo>
                    <a:pt x="365772" y="1511"/>
                  </a:moveTo>
                  <a:lnTo>
                    <a:pt x="364248" y="1511"/>
                  </a:lnTo>
                  <a:lnTo>
                    <a:pt x="362724" y="0"/>
                  </a:lnTo>
                  <a:lnTo>
                    <a:pt x="347484" y="0"/>
                  </a:lnTo>
                  <a:lnTo>
                    <a:pt x="344436" y="1511"/>
                  </a:lnTo>
                  <a:lnTo>
                    <a:pt x="342900" y="1511"/>
                  </a:lnTo>
                  <a:lnTo>
                    <a:pt x="341388" y="3035"/>
                  </a:lnTo>
                  <a:lnTo>
                    <a:pt x="341388" y="4559"/>
                  </a:lnTo>
                  <a:lnTo>
                    <a:pt x="329184" y="47231"/>
                  </a:lnTo>
                  <a:lnTo>
                    <a:pt x="329184" y="50292"/>
                  </a:lnTo>
                  <a:lnTo>
                    <a:pt x="330720" y="50292"/>
                  </a:lnTo>
                  <a:lnTo>
                    <a:pt x="332244" y="51803"/>
                  </a:lnTo>
                  <a:lnTo>
                    <a:pt x="345960" y="51803"/>
                  </a:lnTo>
                  <a:lnTo>
                    <a:pt x="345960" y="50292"/>
                  </a:lnTo>
                  <a:lnTo>
                    <a:pt x="349008" y="50292"/>
                  </a:lnTo>
                  <a:lnTo>
                    <a:pt x="349008" y="48755"/>
                  </a:lnTo>
                  <a:lnTo>
                    <a:pt x="365772" y="6096"/>
                  </a:lnTo>
                  <a:lnTo>
                    <a:pt x="365772" y="1511"/>
                  </a:lnTo>
                  <a:close/>
                </a:path>
                <a:path w="579754" h="218439">
                  <a:moveTo>
                    <a:pt x="420636" y="195059"/>
                  </a:moveTo>
                  <a:lnTo>
                    <a:pt x="419100" y="195059"/>
                  </a:lnTo>
                  <a:lnTo>
                    <a:pt x="419100" y="193535"/>
                  </a:lnTo>
                  <a:lnTo>
                    <a:pt x="416064" y="193535"/>
                  </a:lnTo>
                  <a:lnTo>
                    <a:pt x="414540" y="195059"/>
                  </a:lnTo>
                  <a:lnTo>
                    <a:pt x="409968" y="195059"/>
                  </a:lnTo>
                  <a:lnTo>
                    <a:pt x="408444" y="196596"/>
                  </a:lnTo>
                  <a:lnTo>
                    <a:pt x="399300" y="196596"/>
                  </a:lnTo>
                  <a:lnTo>
                    <a:pt x="394728" y="192011"/>
                  </a:lnTo>
                  <a:lnTo>
                    <a:pt x="393204" y="188976"/>
                  </a:lnTo>
                  <a:lnTo>
                    <a:pt x="390156" y="182867"/>
                  </a:lnTo>
                  <a:lnTo>
                    <a:pt x="388632" y="176784"/>
                  </a:lnTo>
                  <a:lnTo>
                    <a:pt x="388632" y="166103"/>
                  </a:lnTo>
                  <a:lnTo>
                    <a:pt x="387108" y="156959"/>
                  </a:lnTo>
                  <a:lnTo>
                    <a:pt x="390156" y="152400"/>
                  </a:lnTo>
                  <a:lnTo>
                    <a:pt x="393204" y="143243"/>
                  </a:lnTo>
                  <a:lnTo>
                    <a:pt x="394728" y="137147"/>
                  </a:lnTo>
                  <a:lnTo>
                    <a:pt x="396252" y="132588"/>
                  </a:lnTo>
                  <a:lnTo>
                    <a:pt x="399300" y="120396"/>
                  </a:lnTo>
                  <a:lnTo>
                    <a:pt x="400316" y="117335"/>
                  </a:lnTo>
                  <a:lnTo>
                    <a:pt x="400824" y="115811"/>
                  </a:lnTo>
                  <a:lnTo>
                    <a:pt x="402348" y="109715"/>
                  </a:lnTo>
                  <a:lnTo>
                    <a:pt x="403872" y="105143"/>
                  </a:lnTo>
                  <a:lnTo>
                    <a:pt x="403872" y="100584"/>
                  </a:lnTo>
                  <a:lnTo>
                    <a:pt x="406920" y="91427"/>
                  </a:lnTo>
                  <a:lnTo>
                    <a:pt x="406920" y="83807"/>
                  </a:lnTo>
                  <a:lnTo>
                    <a:pt x="408444" y="80759"/>
                  </a:lnTo>
                  <a:lnTo>
                    <a:pt x="408444" y="74663"/>
                  </a:lnTo>
                  <a:lnTo>
                    <a:pt x="406920" y="73139"/>
                  </a:lnTo>
                  <a:lnTo>
                    <a:pt x="405384" y="73139"/>
                  </a:lnTo>
                  <a:lnTo>
                    <a:pt x="405384" y="71615"/>
                  </a:lnTo>
                  <a:lnTo>
                    <a:pt x="388632" y="71615"/>
                  </a:lnTo>
                  <a:lnTo>
                    <a:pt x="388632" y="73139"/>
                  </a:lnTo>
                  <a:lnTo>
                    <a:pt x="385584" y="73139"/>
                  </a:lnTo>
                  <a:lnTo>
                    <a:pt x="385584" y="74663"/>
                  </a:lnTo>
                  <a:lnTo>
                    <a:pt x="384060" y="74663"/>
                  </a:lnTo>
                  <a:lnTo>
                    <a:pt x="384060" y="85331"/>
                  </a:lnTo>
                  <a:lnTo>
                    <a:pt x="382536" y="88392"/>
                  </a:lnTo>
                  <a:lnTo>
                    <a:pt x="382536" y="92951"/>
                  </a:lnTo>
                  <a:lnTo>
                    <a:pt x="381000" y="99047"/>
                  </a:lnTo>
                  <a:lnTo>
                    <a:pt x="381000" y="103619"/>
                  </a:lnTo>
                  <a:lnTo>
                    <a:pt x="379488" y="111239"/>
                  </a:lnTo>
                  <a:lnTo>
                    <a:pt x="377964" y="117335"/>
                  </a:lnTo>
                  <a:lnTo>
                    <a:pt x="376440" y="109715"/>
                  </a:lnTo>
                  <a:lnTo>
                    <a:pt x="374916" y="103619"/>
                  </a:lnTo>
                  <a:lnTo>
                    <a:pt x="368820" y="91427"/>
                  </a:lnTo>
                  <a:lnTo>
                    <a:pt x="367804" y="89903"/>
                  </a:lnTo>
                  <a:lnTo>
                    <a:pt x="365772" y="86855"/>
                  </a:lnTo>
                  <a:lnTo>
                    <a:pt x="362724" y="83807"/>
                  </a:lnTo>
                  <a:lnTo>
                    <a:pt x="362724" y="124955"/>
                  </a:lnTo>
                  <a:lnTo>
                    <a:pt x="362724" y="158496"/>
                  </a:lnTo>
                  <a:lnTo>
                    <a:pt x="361200" y="164592"/>
                  </a:lnTo>
                  <a:lnTo>
                    <a:pt x="359676" y="172212"/>
                  </a:lnTo>
                  <a:lnTo>
                    <a:pt x="356628" y="178308"/>
                  </a:lnTo>
                  <a:lnTo>
                    <a:pt x="347484" y="192011"/>
                  </a:lnTo>
                  <a:lnTo>
                    <a:pt x="342900" y="193535"/>
                  </a:lnTo>
                  <a:lnTo>
                    <a:pt x="338340" y="196596"/>
                  </a:lnTo>
                  <a:lnTo>
                    <a:pt x="333768" y="198107"/>
                  </a:lnTo>
                  <a:lnTo>
                    <a:pt x="320052" y="198107"/>
                  </a:lnTo>
                  <a:lnTo>
                    <a:pt x="295668" y="163055"/>
                  </a:lnTo>
                  <a:lnTo>
                    <a:pt x="294144" y="156959"/>
                  </a:lnTo>
                  <a:lnTo>
                    <a:pt x="298716" y="111239"/>
                  </a:lnTo>
                  <a:lnTo>
                    <a:pt x="323100" y="89903"/>
                  </a:lnTo>
                  <a:lnTo>
                    <a:pt x="333768" y="89903"/>
                  </a:lnTo>
                  <a:lnTo>
                    <a:pt x="338340" y="91427"/>
                  </a:lnTo>
                  <a:lnTo>
                    <a:pt x="341388" y="92951"/>
                  </a:lnTo>
                  <a:lnTo>
                    <a:pt x="345960" y="94488"/>
                  </a:lnTo>
                  <a:lnTo>
                    <a:pt x="353580" y="102108"/>
                  </a:lnTo>
                  <a:lnTo>
                    <a:pt x="356628" y="106667"/>
                  </a:lnTo>
                  <a:lnTo>
                    <a:pt x="358152" y="112763"/>
                  </a:lnTo>
                  <a:lnTo>
                    <a:pt x="361200" y="118859"/>
                  </a:lnTo>
                  <a:lnTo>
                    <a:pt x="362724" y="124955"/>
                  </a:lnTo>
                  <a:lnTo>
                    <a:pt x="362724" y="83807"/>
                  </a:lnTo>
                  <a:lnTo>
                    <a:pt x="356628" y="77711"/>
                  </a:lnTo>
                  <a:lnTo>
                    <a:pt x="352056" y="74663"/>
                  </a:lnTo>
                  <a:lnTo>
                    <a:pt x="345960" y="73139"/>
                  </a:lnTo>
                  <a:lnTo>
                    <a:pt x="341388" y="71615"/>
                  </a:lnTo>
                  <a:lnTo>
                    <a:pt x="335292" y="70104"/>
                  </a:lnTo>
                  <a:lnTo>
                    <a:pt x="329184" y="70104"/>
                  </a:lnTo>
                  <a:lnTo>
                    <a:pt x="295668" y="79235"/>
                  </a:lnTo>
                  <a:lnTo>
                    <a:pt x="288048" y="83807"/>
                  </a:lnTo>
                  <a:lnTo>
                    <a:pt x="272808" y="114300"/>
                  </a:lnTo>
                  <a:lnTo>
                    <a:pt x="270802" y="121437"/>
                  </a:lnTo>
                  <a:lnTo>
                    <a:pt x="269379" y="129159"/>
                  </a:lnTo>
                  <a:lnTo>
                    <a:pt x="268516" y="137439"/>
                  </a:lnTo>
                  <a:lnTo>
                    <a:pt x="268236" y="146304"/>
                  </a:lnTo>
                  <a:lnTo>
                    <a:pt x="268490" y="153162"/>
                  </a:lnTo>
                  <a:lnTo>
                    <a:pt x="277380" y="190500"/>
                  </a:lnTo>
                  <a:lnTo>
                    <a:pt x="280428" y="196596"/>
                  </a:lnTo>
                  <a:lnTo>
                    <a:pt x="285000" y="204203"/>
                  </a:lnTo>
                  <a:lnTo>
                    <a:pt x="291084" y="208788"/>
                  </a:lnTo>
                  <a:lnTo>
                    <a:pt x="298716" y="211823"/>
                  </a:lnTo>
                  <a:lnTo>
                    <a:pt x="303834" y="214706"/>
                  </a:lnTo>
                  <a:lnTo>
                    <a:pt x="309956" y="216585"/>
                  </a:lnTo>
                  <a:lnTo>
                    <a:pt x="316928" y="217614"/>
                  </a:lnTo>
                  <a:lnTo>
                    <a:pt x="324624" y="217919"/>
                  </a:lnTo>
                  <a:lnTo>
                    <a:pt x="329184" y="217919"/>
                  </a:lnTo>
                  <a:lnTo>
                    <a:pt x="333768" y="216408"/>
                  </a:lnTo>
                  <a:lnTo>
                    <a:pt x="339864" y="216408"/>
                  </a:lnTo>
                  <a:lnTo>
                    <a:pt x="344436" y="214884"/>
                  </a:lnTo>
                  <a:lnTo>
                    <a:pt x="349008" y="211823"/>
                  </a:lnTo>
                  <a:lnTo>
                    <a:pt x="352056" y="210312"/>
                  </a:lnTo>
                  <a:lnTo>
                    <a:pt x="356628" y="207251"/>
                  </a:lnTo>
                  <a:lnTo>
                    <a:pt x="359676" y="204203"/>
                  </a:lnTo>
                  <a:lnTo>
                    <a:pt x="362724" y="199631"/>
                  </a:lnTo>
                  <a:lnTo>
                    <a:pt x="364248" y="198107"/>
                  </a:lnTo>
                  <a:lnTo>
                    <a:pt x="365772" y="196596"/>
                  </a:lnTo>
                  <a:lnTo>
                    <a:pt x="368820" y="192011"/>
                  </a:lnTo>
                  <a:lnTo>
                    <a:pt x="370344" y="188976"/>
                  </a:lnTo>
                  <a:lnTo>
                    <a:pt x="370344" y="193535"/>
                  </a:lnTo>
                  <a:lnTo>
                    <a:pt x="371868" y="199631"/>
                  </a:lnTo>
                  <a:lnTo>
                    <a:pt x="373392" y="202692"/>
                  </a:lnTo>
                  <a:lnTo>
                    <a:pt x="374916" y="207251"/>
                  </a:lnTo>
                  <a:lnTo>
                    <a:pt x="377964" y="210312"/>
                  </a:lnTo>
                  <a:lnTo>
                    <a:pt x="393204" y="217919"/>
                  </a:lnTo>
                  <a:lnTo>
                    <a:pt x="408444" y="217919"/>
                  </a:lnTo>
                  <a:lnTo>
                    <a:pt x="409968" y="216408"/>
                  </a:lnTo>
                  <a:lnTo>
                    <a:pt x="414540" y="216408"/>
                  </a:lnTo>
                  <a:lnTo>
                    <a:pt x="416064" y="214884"/>
                  </a:lnTo>
                  <a:lnTo>
                    <a:pt x="417588" y="214884"/>
                  </a:lnTo>
                  <a:lnTo>
                    <a:pt x="419100" y="213347"/>
                  </a:lnTo>
                  <a:lnTo>
                    <a:pt x="419100" y="211823"/>
                  </a:lnTo>
                  <a:lnTo>
                    <a:pt x="420636" y="210312"/>
                  </a:lnTo>
                  <a:lnTo>
                    <a:pt x="420636" y="196596"/>
                  </a:lnTo>
                  <a:lnTo>
                    <a:pt x="420636" y="195059"/>
                  </a:lnTo>
                  <a:close/>
                </a:path>
                <a:path w="579754" h="218439">
                  <a:moveTo>
                    <a:pt x="579132" y="76187"/>
                  </a:moveTo>
                  <a:lnTo>
                    <a:pt x="577608" y="76187"/>
                  </a:lnTo>
                  <a:lnTo>
                    <a:pt x="577608" y="74663"/>
                  </a:lnTo>
                  <a:lnTo>
                    <a:pt x="576084" y="73139"/>
                  </a:lnTo>
                  <a:lnTo>
                    <a:pt x="539508" y="73139"/>
                  </a:lnTo>
                  <a:lnTo>
                    <a:pt x="539508" y="137147"/>
                  </a:lnTo>
                  <a:lnTo>
                    <a:pt x="539508" y="149339"/>
                  </a:lnTo>
                  <a:lnTo>
                    <a:pt x="524332" y="189522"/>
                  </a:lnTo>
                  <a:lnTo>
                    <a:pt x="501408" y="196583"/>
                  </a:lnTo>
                  <a:lnTo>
                    <a:pt x="493788" y="196583"/>
                  </a:lnTo>
                  <a:lnTo>
                    <a:pt x="464832" y="170675"/>
                  </a:lnTo>
                  <a:lnTo>
                    <a:pt x="461784" y="158483"/>
                  </a:lnTo>
                  <a:lnTo>
                    <a:pt x="461784" y="137147"/>
                  </a:lnTo>
                  <a:lnTo>
                    <a:pt x="480072" y="99047"/>
                  </a:lnTo>
                  <a:lnTo>
                    <a:pt x="498360" y="92951"/>
                  </a:lnTo>
                  <a:lnTo>
                    <a:pt x="512076" y="92951"/>
                  </a:lnTo>
                  <a:lnTo>
                    <a:pt x="521220" y="99047"/>
                  </a:lnTo>
                  <a:lnTo>
                    <a:pt x="524268" y="103619"/>
                  </a:lnTo>
                  <a:lnTo>
                    <a:pt x="527316" y="106667"/>
                  </a:lnTo>
                  <a:lnTo>
                    <a:pt x="530364" y="111239"/>
                  </a:lnTo>
                  <a:lnTo>
                    <a:pt x="533412" y="117335"/>
                  </a:lnTo>
                  <a:lnTo>
                    <a:pt x="536460" y="126479"/>
                  </a:lnTo>
                  <a:lnTo>
                    <a:pt x="537984" y="132575"/>
                  </a:lnTo>
                  <a:lnTo>
                    <a:pt x="539508" y="137147"/>
                  </a:lnTo>
                  <a:lnTo>
                    <a:pt x="539508" y="73139"/>
                  </a:lnTo>
                  <a:lnTo>
                    <a:pt x="507504" y="73139"/>
                  </a:lnTo>
                  <a:lnTo>
                    <a:pt x="469798" y="81165"/>
                  </a:lnTo>
                  <a:lnTo>
                    <a:pt x="443014" y="109245"/>
                  </a:lnTo>
                  <a:lnTo>
                    <a:pt x="435876" y="146291"/>
                  </a:lnTo>
                  <a:lnTo>
                    <a:pt x="436156" y="154254"/>
                  </a:lnTo>
                  <a:lnTo>
                    <a:pt x="437019" y="161912"/>
                  </a:lnTo>
                  <a:lnTo>
                    <a:pt x="438442" y="169011"/>
                  </a:lnTo>
                  <a:lnTo>
                    <a:pt x="440448" y="175247"/>
                  </a:lnTo>
                  <a:lnTo>
                    <a:pt x="441972" y="184391"/>
                  </a:lnTo>
                  <a:lnTo>
                    <a:pt x="472452" y="213347"/>
                  </a:lnTo>
                  <a:lnTo>
                    <a:pt x="501408" y="217919"/>
                  </a:lnTo>
                  <a:lnTo>
                    <a:pt x="508469" y="217614"/>
                  </a:lnTo>
                  <a:lnTo>
                    <a:pt x="515696" y="216585"/>
                  </a:lnTo>
                  <a:lnTo>
                    <a:pt x="522617" y="214706"/>
                  </a:lnTo>
                  <a:lnTo>
                    <a:pt x="528840" y="211823"/>
                  </a:lnTo>
                  <a:lnTo>
                    <a:pt x="535165" y="209232"/>
                  </a:lnTo>
                  <a:lnTo>
                    <a:pt x="560844" y="175247"/>
                  </a:lnTo>
                  <a:lnTo>
                    <a:pt x="562838" y="169252"/>
                  </a:lnTo>
                  <a:lnTo>
                    <a:pt x="564273" y="162674"/>
                  </a:lnTo>
                  <a:lnTo>
                    <a:pt x="565124" y="155536"/>
                  </a:lnTo>
                  <a:lnTo>
                    <a:pt x="565353" y="149339"/>
                  </a:lnTo>
                  <a:lnTo>
                    <a:pt x="565416" y="137147"/>
                  </a:lnTo>
                  <a:lnTo>
                    <a:pt x="563892" y="131051"/>
                  </a:lnTo>
                  <a:lnTo>
                    <a:pt x="562368" y="126479"/>
                  </a:lnTo>
                  <a:lnTo>
                    <a:pt x="560844" y="120383"/>
                  </a:lnTo>
                  <a:lnTo>
                    <a:pt x="559320" y="115811"/>
                  </a:lnTo>
                  <a:lnTo>
                    <a:pt x="553224" y="106667"/>
                  </a:lnTo>
                  <a:lnTo>
                    <a:pt x="551700" y="103619"/>
                  </a:lnTo>
                  <a:lnTo>
                    <a:pt x="548652" y="99047"/>
                  </a:lnTo>
                  <a:lnTo>
                    <a:pt x="544080" y="95999"/>
                  </a:lnTo>
                  <a:lnTo>
                    <a:pt x="541032" y="92951"/>
                  </a:lnTo>
                  <a:lnTo>
                    <a:pt x="576084" y="92951"/>
                  </a:lnTo>
                  <a:lnTo>
                    <a:pt x="579132" y="89903"/>
                  </a:lnTo>
                  <a:lnTo>
                    <a:pt x="579132" y="76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89976" y="2225039"/>
              <a:ext cx="115824" cy="199644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211567" y="3415284"/>
            <a:ext cx="1738884" cy="2170176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950720" y="3325367"/>
            <a:ext cx="757555" cy="372110"/>
          </a:xfrm>
          <a:custGeom>
            <a:avLst/>
            <a:gdLst/>
            <a:ahLst/>
            <a:cxnLst/>
            <a:rect l="l" t="t" r="r" b="b"/>
            <a:pathLst>
              <a:path w="757555" h="372110">
                <a:moveTo>
                  <a:pt x="1524" y="371856"/>
                </a:moveTo>
                <a:lnTo>
                  <a:pt x="0" y="370332"/>
                </a:lnTo>
                <a:lnTo>
                  <a:pt x="0" y="0"/>
                </a:lnTo>
                <a:lnTo>
                  <a:pt x="757427" y="0"/>
                </a:lnTo>
                <a:lnTo>
                  <a:pt x="757427" y="1524"/>
                </a:lnTo>
                <a:lnTo>
                  <a:pt x="1524" y="1524"/>
                </a:lnTo>
                <a:lnTo>
                  <a:pt x="1524" y="371856"/>
                </a:lnTo>
                <a:close/>
              </a:path>
              <a:path w="757555" h="372110">
                <a:moveTo>
                  <a:pt x="755904" y="371856"/>
                </a:moveTo>
                <a:lnTo>
                  <a:pt x="755904" y="1524"/>
                </a:lnTo>
                <a:lnTo>
                  <a:pt x="757427" y="1524"/>
                </a:lnTo>
                <a:lnTo>
                  <a:pt x="757427" y="370332"/>
                </a:lnTo>
                <a:lnTo>
                  <a:pt x="755904" y="371856"/>
                </a:lnTo>
                <a:close/>
              </a:path>
              <a:path w="757555" h="372110">
                <a:moveTo>
                  <a:pt x="1524" y="371856"/>
                </a:moveTo>
                <a:lnTo>
                  <a:pt x="0" y="371856"/>
                </a:lnTo>
                <a:lnTo>
                  <a:pt x="0" y="370332"/>
                </a:lnTo>
                <a:lnTo>
                  <a:pt x="1524" y="371856"/>
                </a:lnTo>
                <a:close/>
              </a:path>
              <a:path w="757555" h="372110">
                <a:moveTo>
                  <a:pt x="755904" y="371856"/>
                </a:moveTo>
                <a:lnTo>
                  <a:pt x="1524" y="371856"/>
                </a:lnTo>
                <a:lnTo>
                  <a:pt x="1524" y="370332"/>
                </a:lnTo>
                <a:lnTo>
                  <a:pt x="755904" y="370332"/>
                </a:lnTo>
                <a:lnTo>
                  <a:pt x="755904" y="371856"/>
                </a:lnTo>
                <a:close/>
              </a:path>
              <a:path w="757555" h="372110">
                <a:moveTo>
                  <a:pt x="757427" y="371856"/>
                </a:moveTo>
                <a:lnTo>
                  <a:pt x="755904" y="371856"/>
                </a:lnTo>
                <a:lnTo>
                  <a:pt x="757427" y="370332"/>
                </a:lnTo>
                <a:lnTo>
                  <a:pt x="757427" y="371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1944623" y="3319272"/>
          <a:ext cx="3826508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object 42"/>
          <p:cNvSpPr/>
          <p:nvPr/>
        </p:nvSpPr>
        <p:spPr>
          <a:xfrm>
            <a:off x="3730739" y="3325367"/>
            <a:ext cx="2047239" cy="372110"/>
          </a:xfrm>
          <a:custGeom>
            <a:avLst/>
            <a:gdLst/>
            <a:ahLst/>
            <a:cxnLst/>
            <a:rect l="l" t="t" r="r" b="b"/>
            <a:pathLst>
              <a:path w="2047239" h="372110">
                <a:moveTo>
                  <a:pt x="2046744" y="0"/>
                </a:moveTo>
                <a:lnTo>
                  <a:pt x="2045220" y="0"/>
                </a:lnTo>
                <a:lnTo>
                  <a:pt x="2045220" y="1524"/>
                </a:lnTo>
                <a:lnTo>
                  <a:pt x="2045220" y="370332"/>
                </a:lnTo>
                <a:lnTo>
                  <a:pt x="1024140" y="370332"/>
                </a:lnTo>
                <a:lnTo>
                  <a:pt x="1024140" y="1524"/>
                </a:lnTo>
                <a:lnTo>
                  <a:pt x="2045220" y="1524"/>
                </a:lnTo>
                <a:lnTo>
                  <a:pt x="2045220" y="0"/>
                </a:lnTo>
                <a:lnTo>
                  <a:pt x="1022616" y="0"/>
                </a:lnTo>
                <a:lnTo>
                  <a:pt x="1022604" y="1524"/>
                </a:lnTo>
                <a:lnTo>
                  <a:pt x="1022604" y="370332"/>
                </a:lnTo>
                <a:lnTo>
                  <a:pt x="1524" y="370332"/>
                </a:lnTo>
                <a:lnTo>
                  <a:pt x="1524" y="1524"/>
                </a:lnTo>
                <a:lnTo>
                  <a:pt x="1022604" y="1524"/>
                </a:lnTo>
                <a:lnTo>
                  <a:pt x="1022604" y="0"/>
                </a:lnTo>
                <a:lnTo>
                  <a:pt x="0" y="0"/>
                </a:lnTo>
                <a:lnTo>
                  <a:pt x="0" y="370332"/>
                </a:lnTo>
                <a:lnTo>
                  <a:pt x="0" y="371856"/>
                </a:lnTo>
                <a:lnTo>
                  <a:pt x="2046744" y="371856"/>
                </a:lnTo>
                <a:lnTo>
                  <a:pt x="2046744" y="370332"/>
                </a:lnTo>
                <a:lnTo>
                  <a:pt x="2046744" y="1524"/>
                </a:lnTo>
                <a:lnTo>
                  <a:pt x="2046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116836" y="3429000"/>
            <a:ext cx="424180" cy="196850"/>
            <a:chOff x="2116836" y="3429000"/>
            <a:chExt cx="424180" cy="196850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16836" y="3429000"/>
              <a:ext cx="100584" cy="1584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38756" y="3474720"/>
              <a:ext cx="97536" cy="11277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62199" y="3450335"/>
              <a:ext cx="178308" cy="175260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2107692" y="3611880"/>
            <a:ext cx="441959" cy="17145"/>
          </a:xfrm>
          <a:custGeom>
            <a:avLst/>
            <a:gdLst/>
            <a:ahLst/>
            <a:cxnLst/>
            <a:rect l="l" t="t" r="r" b="b"/>
            <a:pathLst>
              <a:path w="441960" h="17145">
                <a:moveTo>
                  <a:pt x="441959" y="16763"/>
                </a:moveTo>
                <a:lnTo>
                  <a:pt x="0" y="16763"/>
                </a:lnTo>
                <a:lnTo>
                  <a:pt x="0" y="0"/>
                </a:lnTo>
                <a:lnTo>
                  <a:pt x="441959" y="0"/>
                </a:lnTo>
                <a:lnTo>
                  <a:pt x="441959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2857500" y="3429000"/>
            <a:ext cx="733425" cy="158750"/>
            <a:chOff x="2857500" y="3429000"/>
            <a:chExt cx="733425" cy="158750"/>
          </a:xfrm>
        </p:grpSpPr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57500" y="3474719"/>
              <a:ext cx="94488" cy="10972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80944" y="3477767"/>
              <a:ext cx="94488" cy="1097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04388" y="3474719"/>
              <a:ext cx="158495" cy="1097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88791" y="3429000"/>
              <a:ext cx="214884" cy="15849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26536" y="3474720"/>
              <a:ext cx="64008" cy="109728"/>
            </a:xfrm>
            <a:prstGeom prst="rect">
              <a:avLst/>
            </a:prstGeom>
          </p:spPr>
        </p:pic>
      </p:grpSp>
      <p:sp>
        <p:nvSpPr>
          <p:cNvPr id="54" name="object 54"/>
          <p:cNvSpPr/>
          <p:nvPr/>
        </p:nvSpPr>
        <p:spPr>
          <a:xfrm>
            <a:off x="2842260" y="3611880"/>
            <a:ext cx="753110" cy="17145"/>
          </a:xfrm>
          <a:custGeom>
            <a:avLst/>
            <a:gdLst/>
            <a:ahLst/>
            <a:cxnLst/>
            <a:rect l="l" t="t" r="r" b="b"/>
            <a:pathLst>
              <a:path w="753110" h="17145">
                <a:moveTo>
                  <a:pt x="752856" y="16763"/>
                </a:moveTo>
                <a:lnTo>
                  <a:pt x="0" y="16763"/>
                </a:lnTo>
                <a:lnTo>
                  <a:pt x="0" y="0"/>
                </a:lnTo>
                <a:lnTo>
                  <a:pt x="752856" y="0"/>
                </a:lnTo>
                <a:lnTo>
                  <a:pt x="752856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3985260" y="3429000"/>
            <a:ext cx="518159" cy="158750"/>
            <a:chOff x="3985260" y="3429000"/>
            <a:chExt cx="518159" cy="158750"/>
          </a:xfrm>
        </p:grpSpPr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85260" y="3429000"/>
              <a:ext cx="94488" cy="1554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2608" y="3474720"/>
              <a:ext cx="106680" cy="11277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32148" y="3477768"/>
              <a:ext cx="94488" cy="10972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55592" y="3474719"/>
              <a:ext cx="147828" cy="112776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5023104" y="3474720"/>
            <a:ext cx="483234" cy="113030"/>
            <a:chOff x="5023104" y="3474720"/>
            <a:chExt cx="483234" cy="113030"/>
          </a:xfrm>
        </p:grpSpPr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23104" y="3474720"/>
              <a:ext cx="301751" cy="11277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47716" y="3474720"/>
              <a:ext cx="158495" cy="109728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019300" y="3048000"/>
            <a:ext cx="960120" cy="211836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630667" y="4343400"/>
            <a:ext cx="1130935" cy="212090"/>
          </a:xfrm>
          <a:custGeom>
            <a:avLst/>
            <a:gdLst/>
            <a:ahLst/>
            <a:cxnLst/>
            <a:rect l="l" t="t" r="r" b="b"/>
            <a:pathLst>
              <a:path w="1130935" h="212089">
                <a:moveTo>
                  <a:pt x="179832" y="158496"/>
                </a:moveTo>
                <a:lnTo>
                  <a:pt x="175260" y="156972"/>
                </a:lnTo>
                <a:lnTo>
                  <a:pt x="166408" y="168427"/>
                </a:lnTo>
                <a:lnTo>
                  <a:pt x="158115" y="177736"/>
                </a:lnTo>
                <a:lnTo>
                  <a:pt x="117335" y="197573"/>
                </a:lnTo>
                <a:lnTo>
                  <a:pt x="108204" y="198120"/>
                </a:lnTo>
                <a:lnTo>
                  <a:pt x="97091" y="197535"/>
                </a:lnTo>
                <a:lnTo>
                  <a:pt x="60032" y="181190"/>
                </a:lnTo>
                <a:lnTo>
                  <a:pt x="38671" y="146138"/>
                </a:lnTo>
                <a:lnTo>
                  <a:pt x="33528" y="108204"/>
                </a:lnTo>
                <a:lnTo>
                  <a:pt x="34099" y="91897"/>
                </a:lnTo>
                <a:lnTo>
                  <a:pt x="42672" y="51816"/>
                </a:lnTo>
                <a:lnTo>
                  <a:pt x="67056" y="19812"/>
                </a:lnTo>
                <a:lnTo>
                  <a:pt x="103632" y="9144"/>
                </a:lnTo>
                <a:lnTo>
                  <a:pt x="114757" y="10007"/>
                </a:lnTo>
                <a:lnTo>
                  <a:pt x="150952" y="30861"/>
                </a:lnTo>
                <a:lnTo>
                  <a:pt x="169164" y="68580"/>
                </a:lnTo>
                <a:lnTo>
                  <a:pt x="173736" y="68580"/>
                </a:lnTo>
                <a:lnTo>
                  <a:pt x="169164" y="0"/>
                </a:lnTo>
                <a:lnTo>
                  <a:pt x="164592" y="0"/>
                </a:lnTo>
                <a:lnTo>
                  <a:pt x="163068" y="4572"/>
                </a:lnTo>
                <a:lnTo>
                  <a:pt x="161544" y="7620"/>
                </a:lnTo>
                <a:lnTo>
                  <a:pt x="155448" y="13716"/>
                </a:lnTo>
                <a:lnTo>
                  <a:pt x="150876" y="13716"/>
                </a:lnTo>
                <a:lnTo>
                  <a:pt x="147828" y="12192"/>
                </a:lnTo>
                <a:lnTo>
                  <a:pt x="143256" y="10668"/>
                </a:lnTo>
                <a:lnTo>
                  <a:pt x="132956" y="5791"/>
                </a:lnTo>
                <a:lnTo>
                  <a:pt x="122491" y="2476"/>
                </a:lnTo>
                <a:lnTo>
                  <a:pt x="111760" y="596"/>
                </a:lnTo>
                <a:lnTo>
                  <a:pt x="100584" y="0"/>
                </a:lnTo>
                <a:lnTo>
                  <a:pt x="87160" y="863"/>
                </a:lnTo>
                <a:lnTo>
                  <a:pt x="50292" y="13716"/>
                </a:lnTo>
                <a:lnTo>
                  <a:pt x="21145" y="41363"/>
                </a:lnTo>
                <a:lnTo>
                  <a:pt x="3429" y="79819"/>
                </a:lnTo>
                <a:lnTo>
                  <a:pt x="0" y="109728"/>
                </a:lnTo>
                <a:lnTo>
                  <a:pt x="1168" y="127469"/>
                </a:lnTo>
                <a:lnTo>
                  <a:pt x="19812" y="175260"/>
                </a:lnTo>
                <a:lnTo>
                  <a:pt x="52959" y="202692"/>
                </a:lnTo>
                <a:lnTo>
                  <a:pt x="97536" y="211836"/>
                </a:lnTo>
                <a:lnTo>
                  <a:pt x="110705" y="211010"/>
                </a:lnTo>
                <a:lnTo>
                  <a:pt x="154546" y="191935"/>
                </a:lnTo>
                <a:lnTo>
                  <a:pt x="171792" y="171361"/>
                </a:lnTo>
                <a:lnTo>
                  <a:pt x="179832" y="158496"/>
                </a:lnTo>
                <a:close/>
              </a:path>
              <a:path w="1130935" h="212089">
                <a:moveTo>
                  <a:pt x="399288" y="202692"/>
                </a:moveTo>
                <a:lnTo>
                  <a:pt x="361759" y="183261"/>
                </a:lnTo>
                <a:lnTo>
                  <a:pt x="348996" y="166116"/>
                </a:lnTo>
                <a:lnTo>
                  <a:pt x="308635" y="112776"/>
                </a:lnTo>
                <a:lnTo>
                  <a:pt x="306324" y="109728"/>
                </a:lnTo>
                <a:lnTo>
                  <a:pt x="318287" y="105994"/>
                </a:lnTo>
                <a:lnTo>
                  <a:pt x="327456" y="102108"/>
                </a:lnTo>
                <a:lnTo>
                  <a:pt x="355790" y="66128"/>
                </a:lnTo>
                <a:lnTo>
                  <a:pt x="356616" y="56388"/>
                </a:lnTo>
                <a:lnTo>
                  <a:pt x="356031" y="48437"/>
                </a:lnTo>
                <a:lnTo>
                  <a:pt x="333565" y="16002"/>
                </a:lnTo>
                <a:lnTo>
                  <a:pt x="329742" y="13716"/>
                </a:lnTo>
                <a:lnTo>
                  <a:pt x="326885" y="12001"/>
                </a:lnTo>
                <a:lnTo>
                  <a:pt x="323088" y="10426"/>
                </a:lnTo>
                <a:lnTo>
                  <a:pt x="323088" y="56388"/>
                </a:lnTo>
                <a:lnTo>
                  <a:pt x="322211" y="66128"/>
                </a:lnTo>
                <a:lnTo>
                  <a:pt x="289179" y="98869"/>
                </a:lnTo>
                <a:lnTo>
                  <a:pt x="263652" y="102108"/>
                </a:lnTo>
                <a:lnTo>
                  <a:pt x="254508" y="102108"/>
                </a:lnTo>
                <a:lnTo>
                  <a:pt x="254508" y="19812"/>
                </a:lnTo>
                <a:lnTo>
                  <a:pt x="265176" y="15240"/>
                </a:lnTo>
                <a:lnTo>
                  <a:pt x="272796" y="13716"/>
                </a:lnTo>
                <a:lnTo>
                  <a:pt x="278892" y="13716"/>
                </a:lnTo>
                <a:lnTo>
                  <a:pt x="316026" y="32181"/>
                </a:lnTo>
                <a:lnTo>
                  <a:pt x="323088" y="56388"/>
                </a:lnTo>
                <a:lnTo>
                  <a:pt x="323088" y="10426"/>
                </a:lnTo>
                <a:lnTo>
                  <a:pt x="271272" y="4572"/>
                </a:lnTo>
                <a:lnTo>
                  <a:pt x="196596" y="4572"/>
                </a:lnTo>
                <a:lnTo>
                  <a:pt x="196596" y="9144"/>
                </a:lnTo>
                <a:lnTo>
                  <a:pt x="211836" y="9144"/>
                </a:lnTo>
                <a:lnTo>
                  <a:pt x="217932" y="10668"/>
                </a:lnTo>
                <a:lnTo>
                  <a:pt x="220980" y="15240"/>
                </a:lnTo>
                <a:lnTo>
                  <a:pt x="224028" y="18288"/>
                </a:lnTo>
                <a:lnTo>
                  <a:pt x="225552" y="27432"/>
                </a:lnTo>
                <a:lnTo>
                  <a:pt x="225552" y="184404"/>
                </a:lnTo>
                <a:lnTo>
                  <a:pt x="224028" y="190500"/>
                </a:lnTo>
                <a:lnTo>
                  <a:pt x="222504" y="195072"/>
                </a:lnTo>
                <a:lnTo>
                  <a:pt x="219456" y="199644"/>
                </a:lnTo>
                <a:lnTo>
                  <a:pt x="213360" y="202692"/>
                </a:lnTo>
                <a:lnTo>
                  <a:pt x="196596" y="202692"/>
                </a:lnTo>
                <a:lnTo>
                  <a:pt x="196596" y="207264"/>
                </a:lnTo>
                <a:lnTo>
                  <a:pt x="283464" y="207264"/>
                </a:lnTo>
                <a:lnTo>
                  <a:pt x="283464" y="202692"/>
                </a:lnTo>
                <a:lnTo>
                  <a:pt x="268224" y="202692"/>
                </a:lnTo>
                <a:lnTo>
                  <a:pt x="262128" y="201168"/>
                </a:lnTo>
                <a:lnTo>
                  <a:pt x="259080" y="196596"/>
                </a:lnTo>
                <a:lnTo>
                  <a:pt x="256032" y="193548"/>
                </a:lnTo>
                <a:lnTo>
                  <a:pt x="254508" y="184404"/>
                </a:lnTo>
                <a:lnTo>
                  <a:pt x="254508" y="112776"/>
                </a:lnTo>
                <a:lnTo>
                  <a:pt x="275844" y="112776"/>
                </a:lnTo>
                <a:lnTo>
                  <a:pt x="345948" y="207264"/>
                </a:lnTo>
                <a:lnTo>
                  <a:pt x="399288" y="207264"/>
                </a:lnTo>
                <a:lnTo>
                  <a:pt x="399288" y="202692"/>
                </a:lnTo>
                <a:close/>
              </a:path>
              <a:path w="1130935" h="212089">
                <a:moveTo>
                  <a:pt x="573024" y="155448"/>
                </a:moveTo>
                <a:lnTo>
                  <a:pt x="566928" y="155448"/>
                </a:lnTo>
                <a:lnTo>
                  <a:pt x="562356" y="164261"/>
                </a:lnTo>
                <a:lnTo>
                  <a:pt x="557784" y="172212"/>
                </a:lnTo>
                <a:lnTo>
                  <a:pt x="519684" y="196596"/>
                </a:lnTo>
                <a:lnTo>
                  <a:pt x="466344" y="196596"/>
                </a:lnTo>
                <a:lnTo>
                  <a:pt x="463296" y="195072"/>
                </a:lnTo>
                <a:lnTo>
                  <a:pt x="460248" y="192024"/>
                </a:lnTo>
                <a:lnTo>
                  <a:pt x="460248" y="190500"/>
                </a:lnTo>
                <a:lnTo>
                  <a:pt x="458724" y="188976"/>
                </a:lnTo>
                <a:lnTo>
                  <a:pt x="458724" y="106680"/>
                </a:lnTo>
                <a:lnTo>
                  <a:pt x="510540" y="106680"/>
                </a:lnTo>
                <a:lnTo>
                  <a:pt x="533400" y="135636"/>
                </a:lnTo>
                <a:lnTo>
                  <a:pt x="537972" y="135636"/>
                </a:lnTo>
                <a:lnTo>
                  <a:pt x="537972" y="67056"/>
                </a:lnTo>
                <a:lnTo>
                  <a:pt x="533400" y="67056"/>
                </a:lnTo>
                <a:lnTo>
                  <a:pt x="532853" y="74726"/>
                </a:lnTo>
                <a:lnTo>
                  <a:pt x="531304" y="81534"/>
                </a:lnTo>
                <a:lnTo>
                  <a:pt x="528904" y="87210"/>
                </a:lnTo>
                <a:lnTo>
                  <a:pt x="525780" y="91440"/>
                </a:lnTo>
                <a:lnTo>
                  <a:pt x="521208" y="94488"/>
                </a:lnTo>
                <a:lnTo>
                  <a:pt x="513588" y="96012"/>
                </a:lnTo>
                <a:lnTo>
                  <a:pt x="458724" y="96012"/>
                </a:lnTo>
                <a:lnTo>
                  <a:pt x="458724" y="15240"/>
                </a:lnTo>
                <a:lnTo>
                  <a:pt x="513588" y="15240"/>
                </a:lnTo>
                <a:lnTo>
                  <a:pt x="522732" y="15240"/>
                </a:lnTo>
                <a:lnTo>
                  <a:pt x="530352" y="16764"/>
                </a:lnTo>
                <a:lnTo>
                  <a:pt x="533400" y="18288"/>
                </a:lnTo>
                <a:lnTo>
                  <a:pt x="537972" y="19812"/>
                </a:lnTo>
                <a:lnTo>
                  <a:pt x="551688" y="48768"/>
                </a:lnTo>
                <a:lnTo>
                  <a:pt x="557784" y="48768"/>
                </a:lnTo>
                <a:lnTo>
                  <a:pt x="556260" y="4572"/>
                </a:lnTo>
                <a:lnTo>
                  <a:pt x="400812" y="4572"/>
                </a:lnTo>
                <a:lnTo>
                  <a:pt x="400812" y="9144"/>
                </a:lnTo>
                <a:lnTo>
                  <a:pt x="416052" y="9144"/>
                </a:lnTo>
                <a:lnTo>
                  <a:pt x="422148" y="10668"/>
                </a:lnTo>
                <a:lnTo>
                  <a:pt x="425196" y="15240"/>
                </a:lnTo>
                <a:lnTo>
                  <a:pt x="428244" y="18288"/>
                </a:lnTo>
                <a:lnTo>
                  <a:pt x="429768" y="25908"/>
                </a:lnTo>
                <a:lnTo>
                  <a:pt x="429768" y="188976"/>
                </a:lnTo>
                <a:lnTo>
                  <a:pt x="425196" y="198120"/>
                </a:lnTo>
                <a:lnTo>
                  <a:pt x="422148" y="199644"/>
                </a:lnTo>
                <a:lnTo>
                  <a:pt x="413004" y="202692"/>
                </a:lnTo>
                <a:lnTo>
                  <a:pt x="400812" y="202692"/>
                </a:lnTo>
                <a:lnTo>
                  <a:pt x="400812" y="207264"/>
                </a:lnTo>
                <a:lnTo>
                  <a:pt x="556260" y="207264"/>
                </a:lnTo>
                <a:lnTo>
                  <a:pt x="573024" y="155448"/>
                </a:lnTo>
                <a:close/>
              </a:path>
              <a:path w="1130935" h="212089">
                <a:moveTo>
                  <a:pt x="797052" y="202704"/>
                </a:moveTo>
                <a:lnTo>
                  <a:pt x="787908" y="202704"/>
                </a:lnTo>
                <a:lnTo>
                  <a:pt x="781812" y="199656"/>
                </a:lnTo>
                <a:lnTo>
                  <a:pt x="777240" y="195084"/>
                </a:lnTo>
                <a:lnTo>
                  <a:pt x="773798" y="191668"/>
                </a:lnTo>
                <a:lnTo>
                  <a:pt x="770191" y="186131"/>
                </a:lnTo>
                <a:lnTo>
                  <a:pt x="766318" y="178574"/>
                </a:lnTo>
                <a:lnTo>
                  <a:pt x="762000" y="169176"/>
                </a:lnTo>
                <a:lnTo>
                  <a:pt x="750531" y="140220"/>
                </a:lnTo>
                <a:lnTo>
                  <a:pt x="746302" y="129552"/>
                </a:lnTo>
                <a:lnTo>
                  <a:pt x="714756" y="49974"/>
                </a:lnTo>
                <a:lnTo>
                  <a:pt x="714756" y="129552"/>
                </a:lnTo>
                <a:lnTo>
                  <a:pt x="646176" y="129552"/>
                </a:lnTo>
                <a:lnTo>
                  <a:pt x="681228" y="48780"/>
                </a:lnTo>
                <a:lnTo>
                  <a:pt x="714756" y="129552"/>
                </a:lnTo>
                <a:lnTo>
                  <a:pt x="714756" y="49974"/>
                </a:lnTo>
                <a:lnTo>
                  <a:pt x="714286" y="48780"/>
                </a:lnTo>
                <a:lnTo>
                  <a:pt x="694944" y="12"/>
                </a:lnTo>
                <a:lnTo>
                  <a:pt x="687324" y="12"/>
                </a:lnTo>
                <a:lnTo>
                  <a:pt x="611149" y="176669"/>
                </a:lnTo>
                <a:lnTo>
                  <a:pt x="606742" y="185369"/>
                </a:lnTo>
                <a:lnTo>
                  <a:pt x="582168" y="202704"/>
                </a:lnTo>
                <a:lnTo>
                  <a:pt x="582168" y="207276"/>
                </a:lnTo>
                <a:lnTo>
                  <a:pt x="646176" y="207276"/>
                </a:lnTo>
                <a:lnTo>
                  <a:pt x="646176" y="202704"/>
                </a:lnTo>
                <a:lnTo>
                  <a:pt x="637032" y="202704"/>
                </a:lnTo>
                <a:lnTo>
                  <a:pt x="629412" y="201180"/>
                </a:lnTo>
                <a:lnTo>
                  <a:pt x="627888" y="198132"/>
                </a:lnTo>
                <a:lnTo>
                  <a:pt x="623316" y="193560"/>
                </a:lnTo>
                <a:lnTo>
                  <a:pt x="623316" y="185940"/>
                </a:lnTo>
                <a:lnTo>
                  <a:pt x="624840" y="179844"/>
                </a:lnTo>
                <a:lnTo>
                  <a:pt x="627888" y="172224"/>
                </a:lnTo>
                <a:lnTo>
                  <a:pt x="641604" y="140220"/>
                </a:lnTo>
                <a:lnTo>
                  <a:pt x="719328" y="140220"/>
                </a:lnTo>
                <a:lnTo>
                  <a:pt x="729996" y="169176"/>
                </a:lnTo>
                <a:lnTo>
                  <a:pt x="734568" y="178320"/>
                </a:lnTo>
                <a:lnTo>
                  <a:pt x="735977" y="185369"/>
                </a:lnTo>
                <a:lnTo>
                  <a:pt x="736092" y="193560"/>
                </a:lnTo>
                <a:lnTo>
                  <a:pt x="734568" y="196608"/>
                </a:lnTo>
                <a:lnTo>
                  <a:pt x="729996" y="201180"/>
                </a:lnTo>
                <a:lnTo>
                  <a:pt x="723900" y="202704"/>
                </a:lnTo>
                <a:lnTo>
                  <a:pt x="716280" y="202704"/>
                </a:lnTo>
                <a:lnTo>
                  <a:pt x="716280" y="207276"/>
                </a:lnTo>
                <a:lnTo>
                  <a:pt x="797052" y="207276"/>
                </a:lnTo>
                <a:lnTo>
                  <a:pt x="797052" y="202704"/>
                </a:lnTo>
                <a:close/>
              </a:path>
              <a:path w="1130935" h="212089">
                <a:moveTo>
                  <a:pt x="946416" y="50304"/>
                </a:moveTo>
                <a:lnTo>
                  <a:pt x="944892" y="4584"/>
                </a:lnTo>
                <a:lnTo>
                  <a:pt x="777252" y="4584"/>
                </a:lnTo>
                <a:lnTo>
                  <a:pt x="775728" y="50304"/>
                </a:lnTo>
                <a:lnTo>
                  <a:pt x="781824" y="50304"/>
                </a:lnTo>
                <a:lnTo>
                  <a:pt x="781824" y="41160"/>
                </a:lnTo>
                <a:lnTo>
                  <a:pt x="784872" y="33540"/>
                </a:lnTo>
                <a:lnTo>
                  <a:pt x="787920" y="28968"/>
                </a:lnTo>
                <a:lnTo>
                  <a:pt x="790968" y="22872"/>
                </a:lnTo>
                <a:lnTo>
                  <a:pt x="795540" y="19824"/>
                </a:lnTo>
                <a:lnTo>
                  <a:pt x="804684" y="15252"/>
                </a:lnTo>
                <a:lnTo>
                  <a:pt x="845832" y="15252"/>
                </a:lnTo>
                <a:lnTo>
                  <a:pt x="845832" y="184416"/>
                </a:lnTo>
                <a:lnTo>
                  <a:pt x="844308" y="192036"/>
                </a:lnTo>
                <a:lnTo>
                  <a:pt x="842784" y="195084"/>
                </a:lnTo>
                <a:lnTo>
                  <a:pt x="838212" y="199656"/>
                </a:lnTo>
                <a:lnTo>
                  <a:pt x="832116" y="202704"/>
                </a:lnTo>
                <a:lnTo>
                  <a:pt x="816876" y="202704"/>
                </a:lnTo>
                <a:lnTo>
                  <a:pt x="816876" y="207276"/>
                </a:lnTo>
                <a:lnTo>
                  <a:pt x="903744" y="207276"/>
                </a:lnTo>
                <a:lnTo>
                  <a:pt x="903744" y="202704"/>
                </a:lnTo>
                <a:lnTo>
                  <a:pt x="888504" y="202704"/>
                </a:lnTo>
                <a:lnTo>
                  <a:pt x="882408" y="201180"/>
                </a:lnTo>
                <a:lnTo>
                  <a:pt x="879360" y="196608"/>
                </a:lnTo>
                <a:lnTo>
                  <a:pt x="876312" y="193560"/>
                </a:lnTo>
                <a:lnTo>
                  <a:pt x="874788" y="184416"/>
                </a:lnTo>
                <a:lnTo>
                  <a:pt x="874788" y="15252"/>
                </a:lnTo>
                <a:lnTo>
                  <a:pt x="911364" y="15252"/>
                </a:lnTo>
                <a:lnTo>
                  <a:pt x="918984" y="16776"/>
                </a:lnTo>
                <a:lnTo>
                  <a:pt x="923556" y="19824"/>
                </a:lnTo>
                <a:lnTo>
                  <a:pt x="929652" y="22872"/>
                </a:lnTo>
                <a:lnTo>
                  <a:pt x="932700" y="25920"/>
                </a:lnTo>
                <a:lnTo>
                  <a:pt x="935748" y="32016"/>
                </a:lnTo>
                <a:lnTo>
                  <a:pt x="938796" y="35064"/>
                </a:lnTo>
                <a:lnTo>
                  <a:pt x="940320" y="41160"/>
                </a:lnTo>
                <a:lnTo>
                  <a:pt x="940320" y="50304"/>
                </a:lnTo>
                <a:lnTo>
                  <a:pt x="946416" y="50304"/>
                </a:lnTo>
                <a:close/>
              </a:path>
              <a:path w="1130935" h="212089">
                <a:moveTo>
                  <a:pt x="1130808" y="155448"/>
                </a:moveTo>
                <a:lnTo>
                  <a:pt x="1124712" y="155448"/>
                </a:lnTo>
                <a:lnTo>
                  <a:pt x="1120140" y="164261"/>
                </a:lnTo>
                <a:lnTo>
                  <a:pt x="1115568" y="172212"/>
                </a:lnTo>
                <a:lnTo>
                  <a:pt x="1077468" y="196596"/>
                </a:lnTo>
                <a:lnTo>
                  <a:pt x="1024128" y="196596"/>
                </a:lnTo>
                <a:lnTo>
                  <a:pt x="1021080" y="195072"/>
                </a:lnTo>
                <a:lnTo>
                  <a:pt x="1018032" y="192024"/>
                </a:lnTo>
                <a:lnTo>
                  <a:pt x="1018032" y="190500"/>
                </a:lnTo>
                <a:lnTo>
                  <a:pt x="1016508" y="188976"/>
                </a:lnTo>
                <a:lnTo>
                  <a:pt x="1016508" y="106680"/>
                </a:lnTo>
                <a:lnTo>
                  <a:pt x="1068324" y="106680"/>
                </a:lnTo>
                <a:lnTo>
                  <a:pt x="1091184" y="135636"/>
                </a:lnTo>
                <a:lnTo>
                  <a:pt x="1095756" y="135636"/>
                </a:lnTo>
                <a:lnTo>
                  <a:pt x="1095756" y="67056"/>
                </a:lnTo>
                <a:lnTo>
                  <a:pt x="1091184" y="67056"/>
                </a:lnTo>
                <a:lnTo>
                  <a:pt x="1090637" y="74726"/>
                </a:lnTo>
                <a:lnTo>
                  <a:pt x="1089088" y="81534"/>
                </a:lnTo>
                <a:lnTo>
                  <a:pt x="1086688" y="87210"/>
                </a:lnTo>
                <a:lnTo>
                  <a:pt x="1083564" y="91440"/>
                </a:lnTo>
                <a:lnTo>
                  <a:pt x="1078992" y="94488"/>
                </a:lnTo>
                <a:lnTo>
                  <a:pt x="1071372" y="96012"/>
                </a:lnTo>
                <a:lnTo>
                  <a:pt x="1016508" y="96012"/>
                </a:lnTo>
                <a:lnTo>
                  <a:pt x="1016508" y="15240"/>
                </a:lnTo>
                <a:lnTo>
                  <a:pt x="1071372" y="15240"/>
                </a:lnTo>
                <a:lnTo>
                  <a:pt x="1080516" y="15240"/>
                </a:lnTo>
                <a:lnTo>
                  <a:pt x="1088136" y="16764"/>
                </a:lnTo>
                <a:lnTo>
                  <a:pt x="1091184" y="18288"/>
                </a:lnTo>
                <a:lnTo>
                  <a:pt x="1095756" y="19812"/>
                </a:lnTo>
                <a:lnTo>
                  <a:pt x="1109472" y="48768"/>
                </a:lnTo>
                <a:lnTo>
                  <a:pt x="1115568" y="48768"/>
                </a:lnTo>
                <a:lnTo>
                  <a:pt x="1114044" y="4572"/>
                </a:lnTo>
                <a:lnTo>
                  <a:pt x="958596" y="4572"/>
                </a:lnTo>
                <a:lnTo>
                  <a:pt x="958596" y="9144"/>
                </a:lnTo>
                <a:lnTo>
                  <a:pt x="973836" y="9144"/>
                </a:lnTo>
                <a:lnTo>
                  <a:pt x="979932" y="10668"/>
                </a:lnTo>
                <a:lnTo>
                  <a:pt x="982980" y="15240"/>
                </a:lnTo>
                <a:lnTo>
                  <a:pt x="986028" y="18288"/>
                </a:lnTo>
                <a:lnTo>
                  <a:pt x="987552" y="25908"/>
                </a:lnTo>
                <a:lnTo>
                  <a:pt x="987552" y="188976"/>
                </a:lnTo>
                <a:lnTo>
                  <a:pt x="982980" y="198120"/>
                </a:lnTo>
                <a:lnTo>
                  <a:pt x="979932" y="199644"/>
                </a:lnTo>
                <a:lnTo>
                  <a:pt x="970788" y="202692"/>
                </a:lnTo>
                <a:lnTo>
                  <a:pt x="958596" y="202692"/>
                </a:lnTo>
                <a:lnTo>
                  <a:pt x="958596" y="207264"/>
                </a:lnTo>
                <a:lnTo>
                  <a:pt x="1114044" y="207264"/>
                </a:lnTo>
                <a:lnTo>
                  <a:pt x="1130808" y="155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2848356" y="4343400"/>
            <a:ext cx="937260" cy="207645"/>
            <a:chOff x="2848356" y="4343400"/>
            <a:chExt cx="937260" cy="207645"/>
          </a:xfrm>
        </p:grpSpPr>
        <p:sp>
          <p:nvSpPr>
            <p:cNvPr id="66" name="object 66"/>
            <p:cNvSpPr/>
            <p:nvPr/>
          </p:nvSpPr>
          <p:spPr>
            <a:xfrm>
              <a:off x="2848356" y="4343412"/>
              <a:ext cx="556260" cy="207645"/>
            </a:xfrm>
            <a:custGeom>
              <a:avLst/>
              <a:gdLst/>
              <a:ahLst/>
              <a:cxnLst/>
              <a:rect l="l" t="t" r="r" b="b"/>
              <a:pathLst>
                <a:path w="556260" h="207645">
                  <a:moveTo>
                    <a:pt x="170688" y="50292"/>
                  </a:moveTo>
                  <a:lnTo>
                    <a:pt x="169164" y="4572"/>
                  </a:lnTo>
                  <a:lnTo>
                    <a:pt x="1524" y="4572"/>
                  </a:lnTo>
                  <a:lnTo>
                    <a:pt x="0" y="50292"/>
                  </a:lnTo>
                  <a:lnTo>
                    <a:pt x="6096" y="50292"/>
                  </a:lnTo>
                  <a:lnTo>
                    <a:pt x="6096" y="41148"/>
                  </a:lnTo>
                  <a:lnTo>
                    <a:pt x="9144" y="33528"/>
                  </a:lnTo>
                  <a:lnTo>
                    <a:pt x="12192" y="28956"/>
                  </a:lnTo>
                  <a:lnTo>
                    <a:pt x="15240" y="22860"/>
                  </a:lnTo>
                  <a:lnTo>
                    <a:pt x="19812" y="19812"/>
                  </a:lnTo>
                  <a:lnTo>
                    <a:pt x="28956" y="15240"/>
                  </a:lnTo>
                  <a:lnTo>
                    <a:pt x="70104" y="15240"/>
                  </a:lnTo>
                  <a:lnTo>
                    <a:pt x="70104" y="184404"/>
                  </a:lnTo>
                  <a:lnTo>
                    <a:pt x="68580" y="192024"/>
                  </a:lnTo>
                  <a:lnTo>
                    <a:pt x="67056" y="195072"/>
                  </a:lnTo>
                  <a:lnTo>
                    <a:pt x="62484" y="199644"/>
                  </a:lnTo>
                  <a:lnTo>
                    <a:pt x="56388" y="202692"/>
                  </a:lnTo>
                  <a:lnTo>
                    <a:pt x="41148" y="202692"/>
                  </a:lnTo>
                  <a:lnTo>
                    <a:pt x="41148" y="207264"/>
                  </a:lnTo>
                  <a:lnTo>
                    <a:pt x="128016" y="207264"/>
                  </a:lnTo>
                  <a:lnTo>
                    <a:pt x="128016" y="202692"/>
                  </a:lnTo>
                  <a:lnTo>
                    <a:pt x="112776" y="202692"/>
                  </a:lnTo>
                  <a:lnTo>
                    <a:pt x="106680" y="201168"/>
                  </a:lnTo>
                  <a:lnTo>
                    <a:pt x="103632" y="196596"/>
                  </a:lnTo>
                  <a:lnTo>
                    <a:pt x="100584" y="193548"/>
                  </a:lnTo>
                  <a:lnTo>
                    <a:pt x="99060" y="184404"/>
                  </a:lnTo>
                  <a:lnTo>
                    <a:pt x="99060" y="15240"/>
                  </a:lnTo>
                  <a:lnTo>
                    <a:pt x="135636" y="15240"/>
                  </a:lnTo>
                  <a:lnTo>
                    <a:pt x="143256" y="16764"/>
                  </a:lnTo>
                  <a:lnTo>
                    <a:pt x="147828" y="19812"/>
                  </a:lnTo>
                  <a:lnTo>
                    <a:pt x="153924" y="22860"/>
                  </a:lnTo>
                  <a:lnTo>
                    <a:pt x="156972" y="25908"/>
                  </a:lnTo>
                  <a:lnTo>
                    <a:pt x="160020" y="32004"/>
                  </a:lnTo>
                  <a:lnTo>
                    <a:pt x="163068" y="35052"/>
                  </a:lnTo>
                  <a:lnTo>
                    <a:pt x="164592" y="41148"/>
                  </a:lnTo>
                  <a:lnTo>
                    <a:pt x="164592" y="50292"/>
                  </a:lnTo>
                  <a:lnTo>
                    <a:pt x="170688" y="50292"/>
                  </a:lnTo>
                  <a:close/>
                </a:path>
                <a:path w="556260" h="207645">
                  <a:moveTo>
                    <a:pt x="368808" y="202692"/>
                  </a:moveTo>
                  <a:lnTo>
                    <a:pt x="359664" y="202692"/>
                  </a:lnTo>
                  <a:lnTo>
                    <a:pt x="353568" y="199644"/>
                  </a:lnTo>
                  <a:lnTo>
                    <a:pt x="348996" y="195072"/>
                  </a:lnTo>
                  <a:lnTo>
                    <a:pt x="345541" y="191655"/>
                  </a:lnTo>
                  <a:lnTo>
                    <a:pt x="322275" y="140208"/>
                  </a:lnTo>
                  <a:lnTo>
                    <a:pt x="286512" y="49987"/>
                  </a:lnTo>
                  <a:lnTo>
                    <a:pt x="286512" y="129540"/>
                  </a:lnTo>
                  <a:lnTo>
                    <a:pt x="217932" y="129540"/>
                  </a:lnTo>
                  <a:lnTo>
                    <a:pt x="252984" y="48768"/>
                  </a:lnTo>
                  <a:lnTo>
                    <a:pt x="286512" y="129540"/>
                  </a:lnTo>
                  <a:lnTo>
                    <a:pt x="286512" y="49987"/>
                  </a:lnTo>
                  <a:lnTo>
                    <a:pt x="286029" y="48768"/>
                  </a:lnTo>
                  <a:lnTo>
                    <a:pt x="266700" y="0"/>
                  </a:lnTo>
                  <a:lnTo>
                    <a:pt x="259080" y="0"/>
                  </a:lnTo>
                  <a:lnTo>
                    <a:pt x="182892" y="176657"/>
                  </a:lnTo>
                  <a:lnTo>
                    <a:pt x="178498" y="185356"/>
                  </a:lnTo>
                  <a:lnTo>
                    <a:pt x="153924" y="202692"/>
                  </a:lnTo>
                  <a:lnTo>
                    <a:pt x="153924" y="207264"/>
                  </a:lnTo>
                  <a:lnTo>
                    <a:pt x="217932" y="207264"/>
                  </a:lnTo>
                  <a:lnTo>
                    <a:pt x="217932" y="202692"/>
                  </a:lnTo>
                  <a:lnTo>
                    <a:pt x="208788" y="202692"/>
                  </a:lnTo>
                  <a:lnTo>
                    <a:pt x="201168" y="201168"/>
                  </a:lnTo>
                  <a:lnTo>
                    <a:pt x="199644" y="198120"/>
                  </a:lnTo>
                  <a:lnTo>
                    <a:pt x="195072" y="193548"/>
                  </a:lnTo>
                  <a:lnTo>
                    <a:pt x="195072" y="185928"/>
                  </a:lnTo>
                  <a:lnTo>
                    <a:pt x="196596" y="179832"/>
                  </a:lnTo>
                  <a:lnTo>
                    <a:pt x="199644" y="172212"/>
                  </a:lnTo>
                  <a:lnTo>
                    <a:pt x="213360" y="140208"/>
                  </a:lnTo>
                  <a:lnTo>
                    <a:pt x="291084" y="140208"/>
                  </a:lnTo>
                  <a:lnTo>
                    <a:pt x="301752" y="169164"/>
                  </a:lnTo>
                  <a:lnTo>
                    <a:pt x="306324" y="178308"/>
                  </a:lnTo>
                  <a:lnTo>
                    <a:pt x="307733" y="185356"/>
                  </a:lnTo>
                  <a:lnTo>
                    <a:pt x="307848" y="193548"/>
                  </a:lnTo>
                  <a:lnTo>
                    <a:pt x="306324" y="196596"/>
                  </a:lnTo>
                  <a:lnTo>
                    <a:pt x="301752" y="201168"/>
                  </a:lnTo>
                  <a:lnTo>
                    <a:pt x="295656" y="202692"/>
                  </a:lnTo>
                  <a:lnTo>
                    <a:pt x="288036" y="202692"/>
                  </a:lnTo>
                  <a:lnTo>
                    <a:pt x="288036" y="207264"/>
                  </a:lnTo>
                  <a:lnTo>
                    <a:pt x="368808" y="207264"/>
                  </a:lnTo>
                  <a:lnTo>
                    <a:pt x="368808" y="202692"/>
                  </a:lnTo>
                  <a:close/>
                </a:path>
                <a:path w="556260" h="207645">
                  <a:moveTo>
                    <a:pt x="556247" y="152387"/>
                  </a:moveTo>
                  <a:lnTo>
                    <a:pt x="536244" y="114363"/>
                  </a:lnTo>
                  <a:lnTo>
                    <a:pt x="522719" y="108013"/>
                  </a:lnTo>
                  <a:lnTo>
                    <a:pt x="522719" y="147815"/>
                  </a:lnTo>
                  <a:lnTo>
                    <a:pt x="522719" y="155435"/>
                  </a:lnTo>
                  <a:lnTo>
                    <a:pt x="500418" y="191046"/>
                  </a:lnTo>
                  <a:lnTo>
                    <a:pt x="466331" y="198107"/>
                  </a:lnTo>
                  <a:lnTo>
                    <a:pt x="458317" y="197827"/>
                  </a:lnTo>
                  <a:lnTo>
                    <a:pt x="450138" y="196964"/>
                  </a:lnTo>
                  <a:lnTo>
                    <a:pt x="441693" y="195541"/>
                  </a:lnTo>
                  <a:lnTo>
                    <a:pt x="432803" y="193535"/>
                  </a:lnTo>
                  <a:lnTo>
                    <a:pt x="432803" y="109715"/>
                  </a:lnTo>
                  <a:lnTo>
                    <a:pt x="435851" y="109715"/>
                  </a:lnTo>
                  <a:lnTo>
                    <a:pt x="438899" y="108191"/>
                  </a:lnTo>
                  <a:lnTo>
                    <a:pt x="458711" y="108191"/>
                  </a:lnTo>
                  <a:lnTo>
                    <a:pt x="468718" y="108508"/>
                  </a:lnTo>
                  <a:lnTo>
                    <a:pt x="507479" y="122288"/>
                  </a:lnTo>
                  <a:lnTo>
                    <a:pt x="515099" y="132575"/>
                  </a:lnTo>
                  <a:lnTo>
                    <a:pt x="519671" y="140195"/>
                  </a:lnTo>
                  <a:lnTo>
                    <a:pt x="522719" y="147815"/>
                  </a:lnTo>
                  <a:lnTo>
                    <a:pt x="522719" y="108013"/>
                  </a:lnTo>
                  <a:lnTo>
                    <a:pt x="520242" y="107073"/>
                  </a:lnTo>
                  <a:lnTo>
                    <a:pt x="510527" y="105143"/>
                  </a:lnTo>
                  <a:lnTo>
                    <a:pt x="518871" y="101434"/>
                  </a:lnTo>
                  <a:lnTo>
                    <a:pt x="522706" y="99047"/>
                  </a:lnTo>
                  <a:lnTo>
                    <a:pt x="525767" y="97142"/>
                  </a:lnTo>
                  <a:lnTo>
                    <a:pt x="531533" y="92290"/>
                  </a:lnTo>
                  <a:lnTo>
                    <a:pt x="545579" y="59423"/>
                  </a:lnTo>
                  <a:lnTo>
                    <a:pt x="544753" y="50571"/>
                  </a:lnTo>
                  <a:lnTo>
                    <a:pt x="519480" y="15798"/>
                  </a:lnTo>
                  <a:lnTo>
                    <a:pt x="513575" y="12890"/>
                  </a:lnTo>
                  <a:lnTo>
                    <a:pt x="513575" y="57899"/>
                  </a:lnTo>
                  <a:lnTo>
                    <a:pt x="513575" y="65519"/>
                  </a:lnTo>
                  <a:lnTo>
                    <a:pt x="512051" y="73139"/>
                  </a:lnTo>
                  <a:lnTo>
                    <a:pt x="509003" y="79235"/>
                  </a:lnTo>
                  <a:lnTo>
                    <a:pt x="505955" y="86855"/>
                  </a:lnTo>
                  <a:lnTo>
                    <a:pt x="460235" y="99047"/>
                  </a:lnTo>
                  <a:lnTo>
                    <a:pt x="444995" y="99047"/>
                  </a:lnTo>
                  <a:lnTo>
                    <a:pt x="440423" y="97523"/>
                  </a:lnTo>
                  <a:lnTo>
                    <a:pt x="432803" y="97523"/>
                  </a:lnTo>
                  <a:lnTo>
                    <a:pt x="432803" y="16751"/>
                  </a:lnTo>
                  <a:lnTo>
                    <a:pt x="438785" y="15633"/>
                  </a:lnTo>
                  <a:lnTo>
                    <a:pt x="445185" y="14655"/>
                  </a:lnTo>
                  <a:lnTo>
                    <a:pt x="451878" y="13970"/>
                  </a:lnTo>
                  <a:lnTo>
                    <a:pt x="458711" y="13703"/>
                  </a:lnTo>
                  <a:lnTo>
                    <a:pt x="471576" y="14541"/>
                  </a:lnTo>
                  <a:lnTo>
                    <a:pt x="505866" y="33045"/>
                  </a:lnTo>
                  <a:lnTo>
                    <a:pt x="513575" y="57899"/>
                  </a:lnTo>
                  <a:lnTo>
                    <a:pt x="513575" y="12890"/>
                  </a:lnTo>
                  <a:lnTo>
                    <a:pt x="472859" y="4826"/>
                  </a:lnTo>
                  <a:lnTo>
                    <a:pt x="461759" y="4559"/>
                  </a:lnTo>
                  <a:lnTo>
                    <a:pt x="374891" y="4559"/>
                  </a:lnTo>
                  <a:lnTo>
                    <a:pt x="374891" y="9131"/>
                  </a:lnTo>
                  <a:lnTo>
                    <a:pt x="390131" y="9131"/>
                  </a:lnTo>
                  <a:lnTo>
                    <a:pt x="396227" y="10655"/>
                  </a:lnTo>
                  <a:lnTo>
                    <a:pt x="402323" y="19799"/>
                  </a:lnTo>
                  <a:lnTo>
                    <a:pt x="403847" y="27419"/>
                  </a:lnTo>
                  <a:lnTo>
                    <a:pt x="403847" y="184391"/>
                  </a:lnTo>
                  <a:lnTo>
                    <a:pt x="402323" y="190487"/>
                  </a:lnTo>
                  <a:lnTo>
                    <a:pt x="400799" y="195059"/>
                  </a:lnTo>
                  <a:lnTo>
                    <a:pt x="396227" y="199631"/>
                  </a:lnTo>
                  <a:lnTo>
                    <a:pt x="390131" y="202679"/>
                  </a:lnTo>
                  <a:lnTo>
                    <a:pt x="374891" y="202679"/>
                  </a:lnTo>
                  <a:lnTo>
                    <a:pt x="374891" y="207251"/>
                  </a:lnTo>
                  <a:lnTo>
                    <a:pt x="469379" y="207251"/>
                  </a:lnTo>
                  <a:lnTo>
                    <a:pt x="485406" y="206946"/>
                  </a:lnTo>
                  <a:lnTo>
                    <a:pt x="499287" y="205917"/>
                  </a:lnTo>
                  <a:lnTo>
                    <a:pt x="511175" y="204038"/>
                  </a:lnTo>
                  <a:lnTo>
                    <a:pt x="521195" y="201155"/>
                  </a:lnTo>
                  <a:lnTo>
                    <a:pt x="527469" y="198107"/>
                  </a:lnTo>
                  <a:lnTo>
                    <a:pt x="528891" y="197421"/>
                  </a:lnTo>
                  <a:lnTo>
                    <a:pt x="553961" y="166865"/>
                  </a:lnTo>
                  <a:lnTo>
                    <a:pt x="555675" y="159486"/>
                  </a:lnTo>
                  <a:lnTo>
                    <a:pt x="556247" y="152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30524" y="4347971"/>
              <a:ext cx="355092" cy="202692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883151" y="4343400"/>
            <a:ext cx="963168" cy="211836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4945380" y="4338828"/>
            <a:ext cx="82550" cy="277495"/>
          </a:xfrm>
          <a:custGeom>
            <a:avLst/>
            <a:gdLst/>
            <a:ahLst/>
            <a:cxnLst/>
            <a:rect l="l" t="t" r="r" b="b"/>
            <a:pathLst>
              <a:path w="82550" h="277495">
                <a:moveTo>
                  <a:pt x="82296" y="277368"/>
                </a:moveTo>
                <a:lnTo>
                  <a:pt x="44196" y="251460"/>
                </a:lnTo>
                <a:lnTo>
                  <a:pt x="18478" y="213955"/>
                </a:lnTo>
                <a:lnTo>
                  <a:pt x="3238" y="169735"/>
                </a:lnTo>
                <a:lnTo>
                  <a:pt x="0" y="138684"/>
                </a:lnTo>
                <a:lnTo>
                  <a:pt x="1428" y="116157"/>
                </a:lnTo>
                <a:lnTo>
                  <a:pt x="12858" y="73961"/>
                </a:lnTo>
                <a:lnTo>
                  <a:pt x="35147" y="36861"/>
                </a:lnTo>
                <a:lnTo>
                  <a:pt x="64865" y="9429"/>
                </a:lnTo>
                <a:lnTo>
                  <a:pt x="82296" y="0"/>
                </a:lnTo>
                <a:lnTo>
                  <a:pt x="82296" y="6096"/>
                </a:lnTo>
                <a:lnTo>
                  <a:pt x="73461" y="11453"/>
                </a:lnTo>
                <a:lnTo>
                  <a:pt x="65341" y="18097"/>
                </a:lnTo>
                <a:lnTo>
                  <a:pt x="41719" y="53911"/>
                </a:lnTo>
                <a:lnTo>
                  <a:pt x="32170" y="91678"/>
                </a:lnTo>
                <a:lnTo>
                  <a:pt x="28956" y="134112"/>
                </a:lnTo>
                <a:lnTo>
                  <a:pt x="29241" y="149804"/>
                </a:lnTo>
                <a:lnTo>
                  <a:pt x="33528" y="192024"/>
                </a:lnTo>
                <a:lnTo>
                  <a:pt x="49720" y="237744"/>
                </a:lnTo>
                <a:lnTo>
                  <a:pt x="82296" y="271272"/>
                </a:lnTo>
                <a:lnTo>
                  <a:pt x="82296" y="277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72143" y="4704588"/>
            <a:ext cx="513715" cy="277495"/>
          </a:xfrm>
          <a:custGeom>
            <a:avLst/>
            <a:gdLst/>
            <a:ahLst/>
            <a:cxnLst/>
            <a:rect l="l" t="t" r="r" b="b"/>
            <a:pathLst>
              <a:path w="513714" h="277495">
                <a:moveTo>
                  <a:pt x="141732" y="198120"/>
                </a:moveTo>
                <a:lnTo>
                  <a:pt x="141224" y="196596"/>
                </a:lnTo>
                <a:lnTo>
                  <a:pt x="140208" y="193548"/>
                </a:lnTo>
                <a:lnTo>
                  <a:pt x="135636" y="195072"/>
                </a:lnTo>
                <a:lnTo>
                  <a:pt x="132588" y="196596"/>
                </a:lnTo>
                <a:lnTo>
                  <a:pt x="126492" y="196596"/>
                </a:lnTo>
                <a:lnTo>
                  <a:pt x="121920" y="192024"/>
                </a:lnTo>
                <a:lnTo>
                  <a:pt x="120396" y="190500"/>
                </a:lnTo>
                <a:lnTo>
                  <a:pt x="120396" y="185928"/>
                </a:lnTo>
                <a:lnTo>
                  <a:pt x="119519" y="182486"/>
                </a:lnTo>
                <a:lnTo>
                  <a:pt x="119062" y="176593"/>
                </a:lnTo>
                <a:lnTo>
                  <a:pt x="118986" y="172504"/>
                </a:lnTo>
                <a:lnTo>
                  <a:pt x="118872" y="83820"/>
                </a:lnTo>
                <a:lnTo>
                  <a:pt x="118872" y="18288"/>
                </a:lnTo>
                <a:lnTo>
                  <a:pt x="118872" y="0"/>
                </a:lnTo>
                <a:lnTo>
                  <a:pt x="112776" y="0"/>
                </a:lnTo>
                <a:lnTo>
                  <a:pt x="71628" y="16764"/>
                </a:lnTo>
                <a:lnTo>
                  <a:pt x="73152" y="21336"/>
                </a:lnTo>
                <a:lnTo>
                  <a:pt x="77724" y="19812"/>
                </a:lnTo>
                <a:lnTo>
                  <a:pt x="80772" y="18288"/>
                </a:lnTo>
                <a:lnTo>
                  <a:pt x="86868" y="18288"/>
                </a:lnTo>
                <a:lnTo>
                  <a:pt x="92964" y="24384"/>
                </a:lnTo>
                <a:lnTo>
                  <a:pt x="92964" y="28956"/>
                </a:lnTo>
                <a:lnTo>
                  <a:pt x="93853" y="32410"/>
                </a:lnTo>
                <a:lnTo>
                  <a:pt x="94297" y="38290"/>
                </a:lnTo>
                <a:lnTo>
                  <a:pt x="94475" y="46748"/>
                </a:lnTo>
                <a:lnTo>
                  <a:pt x="94488" y="83820"/>
                </a:lnTo>
                <a:lnTo>
                  <a:pt x="94488" y="182880"/>
                </a:lnTo>
                <a:lnTo>
                  <a:pt x="88519" y="188887"/>
                </a:lnTo>
                <a:lnTo>
                  <a:pt x="82105" y="193167"/>
                </a:lnTo>
                <a:lnTo>
                  <a:pt x="75425" y="195745"/>
                </a:lnTo>
                <a:lnTo>
                  <a:pt x="68580" y="196596"/>
                </a:lnTo>
                <a:lnTo>
                  <a:pt x="60845" y="195719"/>
                </a:lnTo>
                <a:lnTo>
                  <a:pt x="30670" y="161925"/>
                </a:lnTo>
                <a:lnTo>
                  <a:pt x="27432" y="135636"/>
                </a:lnTo>
                <a:lnTo>
                  <a:pt x="28295" y="122516"/>
                </a:lnTo>
                <a:lnTo>
                  <a:pt x="47244" y="83820"/>
                </a:lnTo>
                <a:lnTo>
                  <a:pt x="77724" y="85344"/>
                </a:lnTo>
                <a:lnTo>
                  <a:pt x="82296" y="86868"/>
                </a:lnTo>
                <a:lnTo>
                  <a:pt x="86868" y="91440"/>
                </a:lnTo>
                <a:lnTo>
                  <a:pt x="89916" y="97536"/>
                </a:lnTo>
                <a:lnTo>
                  <a:pt x="91440" y="102108"/>
                </a:lnTo>
                <a:lnTo>
                  <a:pt x="94386" y="108000"/>
                </a:lnTo>
                <a:lnTo>
                  <a:pt x="94488" y="182880"/>
                </a:lnTo>
                <a:lnTo>
                  <a:pt x="94488" y="83820"/>
                </a:lnTo>
                <a:lnTo>
                  <a:pt x="65532" y="71628"/>
                </a:lnTo>
                <a:lnTo>
                  <a:pt x="51511" y="73088"/>
                </a:lnTo>
                <a:lnTo>
                  <a:pt x="18288" y="96012"/>
                </a:lnTo>
                <a:lnTo>
                  <a:pt x="1143" y="134810"/>
                </a:lnTo>
                <a:lnTo>
                  <a:pt x="0" y="149352"/>
                </a:lnTo>
                <a:lnTo>
                  <a:pt x="1130" y="162737"/>
                </a:lnTo>
                <a:lnTo>
                  <a:pt x="25082" y="204597"/>
                </a:lnTo>
                <a:lnTo>
                  <a:pt x="54864" y="214884"/>
                </a:lnTo>
                <a:lnTo>
                  <a:pt x="62484" y="214884"/>
                </a:lnTo>
                <a:lnTo>
                  <a:pt x="90995" y="196596"/>
                </a:lnTo>
                <a:lnTo>
                  <a:pt x="94488" y="192024"/>
                </a:lnTo>
                <a:lnTo>
                  <a:pt x="94488" y="214884"/>
                </a:lnTo>
                <a:lnTo>
                  <a:pt x="100584" y="214884"/>
                </a:lnTo>
                <a:lnTo>
                  <a:pt x="141732" y="198120"/>
                </a:lnTo>
                <a:close/>
              </a:path>
              <a:path w="513714" h="277495">
                <a:moveTo>
                  <a:pt x="268236" y="126504"/>
                </a:moveTo>
                <a:lnTo>
                  <a:pt x="252996" y="86880"/>
                </a:lnTo>
                <a:lnTo>
                  <a:pt x="246392" y="80784"/>
                </a:lnTo>
                <a:lnTo>
                  <a:pt x="245541" y="79997"/>
                </a:lnTo>
                <a:lnTo>
                  <a:pt x="237756" y="75780"/>
                </a:lnTo>
                <a:lnTo>
                  <a:pt x="237756" y="108216"/>
                </a:lnTo>
                <a:lnTo>
                  <a:pt x="237756" y="117360"/>
                </a:lnTo>
                <a:lnTo>
                  <a:pt x="173748" y="117360"/>
                </a:lnTo>
                <a:lnTo>
                  <a:pt x="175221" y="108991"/>
                </a:lnTo>
                <a:lnTo>
                  <a:pt x="199656" y="80784"/>
                </a:lnTo>
                <a:lnTo>
                  <a:pt x="213372" y="80784"/>
                </a:lnTo>
                <a:lnTo>
                  <a:pt x="237756" y="108216"/>
                </a:lnTo>
                <a:lnTo>
                  <a:pt x="237756" y="75780"/>
                </a:lnTo>
                <a:lnTo>
                  <a:pt x="236804" y="75260"/>
                </a:lnTo>
                <a:lnTo>
                  <a:pt x="226631" y="72517"/>
                </a:lnTo>
                <a:lnTo>
                  <a:pt x="214896" y="71640"/>
                </a:lnTo>
                <a:lnTo>
                  <a:pt x="202628" y="72796"/>
                </a:lnTo>
                <a:lnTo>
                  <a:pt x="162699" y="101714"/>
                </a:lnTo>
                <a:lnTo>
                  <a:pt x="152412" y="144792"/>
                </a:lnTo>
                <a:lnTo>
                  <a:pt x="153555" y="159956"/>
                </a:lnTo>
                <a:lnTo>
                  <a:pt x="170700" y="196608"/>
                </a:lnTo>
                <a:lnTo>
                  <a:pt x="211848" y="214896"/>
                </a:lnTo>
                <a:lnTo>
                  <a:pt x="222719" y="213766"/>
                </a:lnTo>
                <a:lnTo>
                  <a:pt x="256514" y="190512"/>
                </a:lnTo>
                <a:lnTo>
                  <a:pt x="268236" y="161556"/>
                </a:lnTo>
                <a:lnTo>
                  <a:pt x="265188" y="158508"/>
                </a:lnTo>
                <a:lnTo>
                  <a:pt x="261493" y="166814"/>
                </a:lnTo>
                <a:lnTo>
                  <a:pt x="257378" y="173558"/>
                </a:lnTo>
                <a:lnTo>
                  <a:pt x="224040" y="190512"/>
                </a:lnTo>
                <a:lnTo>
                  <a:pt x="214274" y="189382"/>
                </a:lnTo>
                <a:lnTo>
                  <a:pt x="182105" y="164007"/>
                </a:lnTo>
                <a:lnTo>
                  <a:pt x="173748" y="126504"/>
                </a:lnTo>
                <a:lnTo>
                  <a:pt x="268236" y="126504"/>
                </a:lnTo>
                <a:close/>
              </a:path>
              <a:path w="513714" h="277495">
                <a:moveTo>
                  <a:pt x="417588" y="138684"/>
                </a:moveTo>
                <a:lnTo>
                  <a:pt x="407936" y="97751"/>
                </a:lnTo>
                <a:lnTo>
                  <a:pt x="393204" y="79730"/>
                </a:lnTo>
                <a:lnTo>
                  <a:pt x="393204" y="152400"/>
                </a:lnTo>
                <a:lnTo>
                  <a:pt x="392366" y="165265"/>
                </a:lnTo>
                <a:lnTo>
                  <a:pt x="369963" y="202501"/>
                </a:lnTo>
                <a:lnTo>
                  <a:pt x="356628" y="205740"/>
                </a:lnTo>
                <a:lnTo>
                  <a:pt x="347484" y="205740"/>
                </a:lnTo>
                <a:lnTo>
                  <a:pt x="339864" y="204216"/>
                </a:lnTo>
                <a:lnTo>
                  <a:pt x="338340" y="202692"/>
                </a:lnTo>
                <a:lnTo>
                  <a:pt x="335292" y="199644"/>
                </a:lnTo>
                <a:lnTo>
                  <a:pt x="329196" y="195072"/>
                </a:lnTo>
                <a:lnTo>
                  <a:pt x="326148" y="190500"/>
                </a:lnTo>
                <a:lnTo>
                  <a:pt x="324624" y="184404"/>
                </a:lnTo>
                <a:lnTo>
                  <a:pt x="323100" y="181356"/>
                </a:lnTo>
                <a:lnTo>
                  <a:pt x="323100" y="112776"/>
                </a:lnTo>
                <a:lnTo>
                  <a:pt x="332244" y="103632"/>
                </a:lnTo>
                <a:lnTo>
                  <a:pt x="338340" y="97536"/>
                </a:lnTo>
                <a:lnTo>
                  <a:pt x="341388" y="96012"/>
                </a:lnTo>
                <a:lnTo>
                  <a:pt x="350532" y="92964"/>
                </a:lnTo>
                <a:lnTo>
                  <a:pt x="364248" y="92964"/>
                </a:lnTo>
                <a:lnTo>
                  <a:pt x="389775" y="124587"/>
                </a:lnTo>
                <a:lnTo>
                  <a:pt x="393204" y="152400"/>
                </a:lnTo>
                <a:lnTo>
                  <a:pt x="393204" y="79730"/>
                </a:lnTo>
                <a:lnTo>
                  <a:pt x="385775" y="75247"/>
                </a:lnTo>
                <a:lnTo>
                  <a:pt x="377024" y="72517"/>
                </a:lnTo>
                <a:lnTo>
                  <a:pt x="367296" y="71628"/>
                </a:lnTo>
                <a:lnTo>
                  <a:pt x="358152" y="71628"/>
                </a:lnTo>
                <a:lnTo>
                  <a:pt x="323100" y="103632"/>
                </a:lnTo>
                <a:lnTo>
                  <a:pt x="323100" y="91440"/>
                </a:lnTo>
                <a:lnTo>
                  <a:pt x="323100" y="71628"/>
                </a:lnTo>
                <a:lnTo>
                  <a:pt x="317004" y="71628"/>
                </a:lnTo>
                <a:lnTo>
                  <a:pt x="275856" y="88392"/>
                </a:lnTo>
                <a:lnTo>
                  <a:pt x="277380" y="92964"/>
                </a:lnTo>
                <a:lnTo>
                  <a:pt x="281952" y="91440"/>
                </a:lnTo>
                <a:lnTo>
                  <a:pt x="292620" y="91440"/>
                </a:lnTo>
                <a:lnTo>
                  <a:pt x="297192" y="96012"/>
                </a:lnTo>
                <a:lnTo>
                  <a:pt x="297294" y="97751"/>
                </a:lnTo>
                <a:lnTo>
                  <a:pt x="298716" y="100584"/>
                </a:lnTo>
                <a:lnTo>
                  <a:pt x="298716" y="262128"/>
                </a:lnTo>
                <a:lnTo>
                  <a:pt x="297192" y="265176"/>
                </a:lnTo>
                <a:lnTo>
                  <a:pt x="292620" y="269748"/>
                </a:lnTo>
                <a:lnTo>
                  <a:pt x="283476" y="272796"/>
                </a:lnTo>
                <a:lnTo>
                  <a:pt x="274332" y="272796"/>
                </a:lnTo>
                <a:lnTo>
                  <a:pt x="274332" y="277368"/>
                </a:lnTo>
                <a:lnTo>
                  <a:pt x="345960" y="277368"/>
                </a:lnTo>
                <a:lnTo>
                  <a:pt x="345960" y="272796"/>
                </a:lnTo>
                <a:lnTo>
                  <a:pt x="338340" y="272796"/>
                </a:lnTo>
                <a:lnTo>
                  <a:pt x="333768" y="271272"/>
                </a:lnTo>
                <a:lnTo>
                  <a:pt x="330720" y="271272"/>
                </a:lnTo>
                <a:lnTo>
                  <a:pt x="327672" y="269748"/>
                </a:lnTo>
                <a:lnTo>
                  <a:pt x="326148" y="266700"/>
                </a:lnTo>
                <a:lnTo>
                  <a:pt x="324624" y="265176"/>
                </a:lnTo>
                <a:lnTo>
                  <a:pt x="323100" y="262128"/>
                </a:lnTo>
                <a:lnTo>
                  <a:pt x="323100" y="202692"/>
                </a:lnTo>
                <a:lnTo>
                  <a:pt x="327672" y="207264"/>
                </a:lnTo>
                <a:lnTo>
                  <a:pt x="332244" y="210312"/>
                </a:lnTo>
                <a:lnTo>
                  <a:pt x="341388" y="213360"/>
                </a:lnTo>
                <a:lnTo>
                  <a:pt x="347484" y="214884"/>
                </a:lnTo>
                <a:lnTo>
                  <a:pt x="355104" y="214884"/>
                </a:lnTo>
                <a:lnTo>
                  <a:pt x="367118" y="213741"/>
                </a:lnTo>
                <a:lnTo>
                  <a:pt x="378155" y="210312"/>
                </a:lnTo>
                <a:lnTo>
                  <a:pt x="386283" y="205740"/>
                </a:lnTo>
                <a:lnTo>
                  <a:pt x="388315" y="204597"/>
                </a:lnTo>
                <a:lnTo>
                  <a:pt x="397776" y="196596"/>
                </a:lnTo>
                <a:lnTo>
                  <a:pt x="406654" y="184340"/>
                </a:lnTo>
                <a:lnTo>
                  <a:pt x="412826" y="170497"/>
                </a:lnTo>
                <a:lnTo>
                  <a:pt x="416420" y="155244"/>
                </a:lnTo>
                <a:lnTo>
                  <a:pt x="417588" y="138684"/>
                </a:lnTo>
                <a:close/>
              </a:path>
              <a:path w="513714" h="277495">
                <a:moveTo>
                  <a:pt x="513600" y="185928"/>
                </a:moveTo>
                <a:lnTo>
                  <a:pt x="507504" y="185928"/>
                </a:lnTo>
                <a:lnTo>
                  <a:pt x="505980" y="188976"/>
                </a:lnTo>
                <a:lnTo>
                  <a:pt x="502932" y="192024"/>
                </a:lnTo>
                <a:lnTo>
                  <a:pt x="493788" y="196596"/>
                </a:lnTo>
                <a:lnTo>
                  <a:pt x="486168" y="196596"/>
                </a:lnTo>
                <a:lnTo>
                  <a:pt x="481596" y="195072"/>
                </a:lnTo>
                <a:lnTo>
                  <a:pt x="480072" y="192024"/>
                </a:lnTo>
                <a:lnTo>
                  <a:pt x="477024" y="188976"/>
                </a:lnTo>
                <a:lnTo>
                  <a:pt x="475500" y="182880"/>
                </a:lnTo>
                <a:lnTo>
                  <a:pt x="475500" y="83820"/>
                </a:lnTo>
                <a:lnTo>
                  <a:pt x="507504" y="83820"/>
                </a:lnTo>
                <a:lnTo>
                  <a:pt x="507504" y="74676"/>
                </a:lnTo>
                <a:lnTo>
                  <a:pt x="475500" y="74676"/>
                </a:lnTo>
                <a:lnTo>
                  <a:pt x="475500" y="28956"/>
                </a:lnTo>
                <a:lnTo>
                  <a:pt x="472452" y="28956"/>
                </a:lnTo>
                <a:lnTo>
                  <a:pt x="467880" y="39624"/>
                </a:lnTo>
                <a:lnTo>
                  <a:pt x="464832" y="45720"/>
                </a:lnTo>
                <a:lnTo>
                  <a:pt x="461784" y="50292"/>
                </a:lnTo>
                <a:lnTo>
                  <a:pt x="457212" y="57912"/>
                </a:lnTo>
                <a:lnTo>
                  <a:pt x="452640" y="64008"/>
                </a:lnTo>
                <a:lnTo>
                  <a:pt x="434352" y="77724"/>
                </a:lnTo>
                <a:lnTo>
                  <a:pt x="428256" y="79248"/>
                </a:lnTo>
                <a:lnTo>
                  <a:pt x="428256" y="83820"/>
                </a:lnTo>
                <a:lnTo>
                  <a:pt x="451116" y="83820"/>
                </a:lnTo>
                <a:lnTo>
                  <a:pt x="451116" y="187452"/>
                </a:lnTo>
                <a:lnTo>
                  <a:pt x="452640" y="195072"/>
                </a:lnTo>
                <a:lnTo>
                  <a:pt x="454164" y="199644"/>
                </a:lnTo>
                <a:lnTo>
                  <a:pt x="460260" y="208788"/>
                </a:lnTo>
                <a:lnTo>
                  <a:pt x="464832" y="210312"/>
                </a:lnTo>
                <a:lnTo>
                  <a:pt x="469404" y="213360"/>
                </a:lnTo>
                <a:lnTo>
                  <a:pt x="473976" y="214884"/>
                </a:lnTo>
                <a:lnTo>
                  <a:pt x="484644" y="214884"/>
                </a:lnTo>
                <a:lnTo>
                  <a:pt x="510781" y="192481"/>
                </a:lnTo>
                <a:lnTo>
                  <a:pt x="513600" y="185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87483" y="4709159"/>
            <a:ext cx="1449705" cy="212090"/>
          </a:xfrm>
          <a:custGeom>
            <a:avLst/>
            <a:gdLst/>
            <a:ahLst/>
            <a:cxnLst/>
            <a:rect l="l" t="t" r="r" b="b"/>
            <a:pathLst>
              <a:path w="1449704" h="212089">
                <a:moveTo>
                  <a:pt x="216408" y="4572"/>
                </a:moveTo>
                <a:lnTo>
                  <a:pt x="153924" y="4572"/>
                </a:lnTo>
                <a:lnTo>
                  <a:pt x="153924" y="9144"/>
                </a:lnTo>
                <a:lnTo>
                  <a:pt x="155448" y="9144"/>
                </a:lnTo>
                <a:lnTo>
                  <a:pt x="163068" y="10668"/>
                </a:lnTo>
                <a:lnTo>
                  <a:pt x="167640" y="12192"/>
                </a:lnTo>
                <a:lnTo>
                  <a:pt x="175260" y="19812"/>
                </a:lnTo>
                <a:lnTo>
                  <a:pt x="175260" y="22860"/>
                </a:lnTo>
                <a:lnTo>
                  <a:pt x="174713" y="27101"/>
                </a:lnTo>
                <a:lnTo>
                  <a:pt x="173164" y="32766"/>
                </a:lnTo>
                <a:lnTo>
                  <a:pt x="170764" y="39585"/>
                </a:lnTo>
                <a:lnTo>
                  <a:pt x="167640" y="47244"/>
                </a:lnTo>
                <a:lnTo>
                  <a:pt x="120396" y="164592"/>
                </a:lnTo>
                <a:lnTo>
                  <a:pt x="68580" y="45720"/>
                </a:lnTo>
                <a:lnTo>
                  <a:pt x="64008" y="35052"/>
                </a:lnTo>
                <a:lnTo>
                  <a:pt x="62484" y="27432"/>
                </a:lnTo>
                <a:lnTo>
                  <a:pt x="62484" y="16764"/>
                </a:lnTo>
                <a:lnTo>
                  <a:pt x="65532" y="13716"/>
                </a:lnTo>
                <a:lnTo>
                  <a:pt x="68580" y="12192"/>
                </a:lnTo>
                <a:lnTo>
                  <a:pt x="74676" y="10668"/>
                </a:lnTo>
                <a:lnTo>
                  <a:pt x="83820" y="9144"/>
                </a:lnTo>
                <a:lnTo>
                  <a:pt x="83820" y="4572"/>
                </a:lnTo>
                <a:lnTo>
                  <a:pt x="0" y="4572"/>
                </a:lnTo>
                <a:lnTo>
                  <a:pt x="0" y="9144"/>
                </a:lnTo>
                <a:lnTo>
                  <a:pt x="7620" y="9144"/>
                </a:lnTo>
                <a:lnTo>
                  <a:pt x="12192" y="10668"/>
                </a:lnTo>
                <a:lnTo>
                  <a:pt x="18288" y="13716"/>
                </a:lnTo>
                <a:lnTo>
                  <a:pt x="24384" y="19812"/>
                </a:lnTo>
                <a:lnTo>
                  <a:pt x="25908" y="22860"/>
                </a:lnTo>
                <a:lnTo>
                  <a:pt x="28956" y="27432"/>
                </a:lnTo>
                <a:lnTo>
                  <a:pt x="32004" y="38100"/>
                </a:lnTo>
                <a:lnTo>
                  <a:pt x="108204" y="211836"/>
                </a:lnTo>
                <a:lnTo>
                  <a:pt x="115824" y="211836"/>
                </a:lnTo>
                <a:lnTo>
                  <a:pt x="135229" y="164592"/>
                </a:lnTo>
                <a:lnTo>
                  <a:pt x="185928" y="41148"/>
                </a:lnTo>
                <a:lnTo>
                  <a:pt x="188722" y="33489"/>
                </a:lnTo>
                <a:lnTo>
                  <a:pt x="192214" y="26670"/>
                </a:lnTo>
                <a:lnTo>
                  <a:pt x="216408" y="9144"/>
                </a:lnTo>
                <a:lnTo>
                  <a:pt x="216408" y="4572"/>
                </a:lnTo>
                <a:close/>
              </a:path>
              <a:path w="1449704" h="212089">
                <a:moveTo>
                  <a:pt x="393204" y="202692"/>
                </a:moveTo>
                <a:lnTo>
                  <a:pt x="384060" y="202692"/>
                </a:lnTo>
                <a:lnTo>
                  <a:pt x="377964" y="199644"/>
                </a:lnTo>
                <a:lnTo>
                  <a:pt x="373392" y="195072"/>
                </a:lnTo>
                <a:lnTo>
                  <a:pt x="369938" y="191668"/>
                </a:lnTo>
                <a:lnTo>
                  <a:pt x="346671" y="140208"/>
                </a:lnTo>
                <a:lnTo>
                  <a:pt x="342442" y="129540"/>
                </a:lnTo>
                <a:lnTo>
                  <a:pt x="310908" y="49999"/>
                </a:lnTo>
                <a:lnTo>
                  <a:pt x="310908" y="129540"/>
                </a:lnTo>
                <a:lnTo>
                  <a:pt x="242328" y="129540"/>
                </a:lnTo>
                <a:lnTo>
                  <a:pt x="278904" y="47244"/>
                </a:lnTo>
                <a:lnTo>
                  <a:pt x="310908" y="129540"/>
                </a:lnTo>
                <a:lnTo>
                  <a:pt x="310908" y="49999"/>
                </a:lnTo>
                <a:lnTo>
                  <a:pt x="309816" y="47244"/>
                </a:lnTo>
                <a:lnTo>
                  <a:pt x="291096" y="0"/>
                </a:lnTo>
                <a:lnTo>
                  <a:pt x="283476" y="0"/>
                </a:lnTo>
                <a:lnTo>
                  <a:pt x="207289" y="176669"/>
                </a:lnTo>
                <a:lnTo>
                  <a:pt x="178320" y="202692"/>
                </a:lnTo>
                <a:lnTo>
                  <a:pt x="178320" y="207264"/>
                </a:lnTo>
                <a:lnTo>
                  <a:pt x="242328" y="207264"/>
                </a:lnTo>
                <a:lnTo>
                  <a:pt x="242328" y="202692"/>
                </a:lnTo>
                <a:lnTo>
                  <a:pt x="233184" y="201168"/>
                </a:lnTo>
                <a:lnTo>
                  <a:pt x="225564" y="199644"/>
                </a:lnTo>
                <a:lnTo>
                  <a:pt x="220992" y="195072"/>
                </a:lnTo>
                <a:lnTo>
                  <a:pt x="219468" y="192049"/>
                </a:lnTo>
                <a:lnTo>
                  <a:pt x="219468" y="185928"/>
                </a:lnTo>
                <a:lnTo>
                  <a:pt x="220992" y="179832"/>
                </a:lnTo>
                <a:lnTo>
                  <a:pt x="224040" y="172212"/>
                </a:lnTo>
                <a:lnTo>
                  <a:pt x="237756" y="140208"/>
                </a:lnTo>
                <a:lnTo>
                  <a:pt x="315480" y="140208"/>
                </a:lnTo>
                <a:lnTo>
                  <a:pt x="326148" y="167640"/>
                </a:lnTo>
                <a:lnTo>
                  <a:pt x="330720" y="178308"/>
                </a:lnTo>
                <a:lnTo>
                  <a:pt x="332130" y="185356"/>
                </a:lnTo>
                <a:lnTo>
                  <a:pt x="332244" y="193548"/>
                </a:lnTo>
                <a:lnTo>
                  <a:pt x="330720" y="196596"/>
                </a:lnTo>
                <a:lnTo>
                  <a:pt x="326148" y="201168"/>
                </a:lnTo>
                <a:lnTo>
                  <a:pt x="320052" y="202692"/>
                </a:lnTo>
                <a:lnTo>
                  <a:pt x="312432" y="202692"/>
                </a:lnTo>
                <a:lnTo>
                  <a:pt x="312432" y="207264"/>
                </a:lnTo>
                <a:lnTo>
                  <a:pt x="393204" y="207264"/>
                </a:lnTo>
                <a:lnTo>
                  <a:pt x="393204" y="202692"/>
                </a:lnTo>
                <a:close/>
              </a:path>
              <a:path w="1449704" h="212089">
                <a:moveTo>
                  <a:pt x="601980" y="202692"/>
                </a:moveTo>
                <a:lnTo>
                  <a:pt x="564451" y="183261"/>
                </a:lnTo>
                <a:lnTo>
                  <a:pt x="551688" y="166116"/>
                </a:lnTo>
                <a:lnTo>
                  <a:pt x="512394" y="112776"/>
                </a:lnTo>
                <a:lnTo>
                  <a:pt x="509016" y="108204"/>
                </a:lnTo>
                <a:lnTo>
                  <a:pt x="520979" y="105346"/>
                </a:lnTo>
                <a:lnTo>
                  <a:pt x="529501" y="102108"/>
                </a:lnTo>
                <a:lnTo>
                  <a:pt x="558482" y="66128"/>
                </a:lnTo>
                <a:lnTo>
                  <a:pt x="559308" y="56388"/>
                </a:lnTo>
                <a:lnTo>
                  <a:pt x="558723" y="48412"/>
                </a:lnTo>
                <a:lnTo>
                  <a:pt x="536257" y="15811"/>
                </a:lnTo>
                <a:lnTo>
                  <a:pt x="525780" y="10414"/>
                </a:lnTo>
                <a:lnTo>
                  <a:pt x="525780" y="56388"/>
                </a:lnTo>
                <a:lnTo>
                  <a:pt x="524903" y="66128"/>
                </a:lnTo>
                <a:lnTo>
                  <a:pt x="491871" y="98869"/>
                </a:lnTo>
                <a:lnTo>
                  <a:pt x="466344" y="102108"/>
                </a:lnTo>
                <a:lnTo>
                  <a:pt x="457200" y="102108"/>
                </a:lnTo>
                <a:lnTo>
                  <a:pt x="457200" y="19812"/>
                </a:lnTo>
                <a:lnTo>
                  <a:pt x="467868" y="15240"/>
                </a:lnTo>
                <a:lnTo>
                  <a:pt x="475488" y="13716"/>
                </a:lnTo>
                <a:lnTo>
                  <a:pt x="481584" y="13716"/>
                </a:lnTo>
                <a:lnTo>
                  <a:pt x="518718" y="32181"/>
                </a:lnTo>
                <a:lnTo>
                  <a:pt x="525780" y="56388"/>
                </a:lnTo>
                <a:lnTo>
                  <a:pt x="525780" y="10414"/>
                </a:lnTo>
                <a:lnTo>
                  <a:pt x="473964" y="4572"/>
                </a:lnTo>
                <a:lnTo>
                  <a:pt x="399288" y="4572"/>
                </a:lnTo>
                <a:lnTo>
                  <a:pt x="399288" y="9144"/>
                </a:lnTo>
                <a:lnTo>
                  <a:pt x="414528" y="9144"/>
                </a:lnTo>
                <a:lnTo>
                  <a:pt x="420624" y="10668"/>
                </a:lnTo>
                <a:lnTo>
                  <a:pt x="423672" y="15240"/>
                </a:lnTo>
                <a:lnTo>
                  <a:pt x="426720" y="18288"/>
                </a:lnTo>
                <a:lnTo>
                  <a:pt x="428244" y="27432"/>
                </a:lnTo>
                <a:lnTo>
                  <a:pt x="428244" y="184404"/>
                </a:lnTo>
                <a:lnTo>
                  <a:pt x="426720" y="190500"/>
                </a:lnTo>
                <a:lnTo>
                  <a:pt x="422148" y="199644"/>
                </a:lnTo>
                <a:lnTo>
                  <a:pt x="416052" y="202692"/>
                </a:lnTo>
                <a:lnTo>
                  <a:pt x="399288" y="202692"/>
                </a:lnTo>
                <a:lnTo>
                  <a:pt x="399288" y="207264"/>
                </a:lnTo>
                <a:lnTo>
                  <a:pt x="486156" y="207264"/>
                </a:lnTo>
                <a:lnTo>
                  <a:pt x="486156" y="202692"/>
                </a:lnTo>
                <a:lnTo>
                  <a:pt x="470916" y="202692"/>
                </a:lnTo>
                <a:lnTo>
                  <a:pt x="464820" y="201168"/>
                </a:lnTo>
                <a:lnTo>
                  <a:pt x="461772" y="196596"/>
                </a:lnTo>
                <a:lnTo>
                  <a:pt x="458724" y="193548"/>
                </a:lnTo>
                <a:lnTo>
                  <a:pt x="457200" y="184404"/>
                </a:lnTo>
                <a:lnTo>
                  <a:pt x="457200" y="112776"/>
                </a:lnTo>
                <a:lnTo>
                  <a:pt x="478536" y="112776"/>
                </a:lnTo>
                <a:lnTo>
                  <a:pt x="548640" y="207264"/>
                </a:lnTo>
                <a:lnTo>
                  <a:pt x="601980" y="207264"/>
                </a:lnTo>
                <a:lnTo>
                  <a:pt x="601980" y="202692"/>
                </a:lnTo>
                <a:close/>
              </a:path>
              <a:path w="1449704" h="212089">
                <a:moveTo>
                  <a:pt x="787920" y="158496"/>
                </a:moveTo>
                <a:lnTo>
                  <a:pt x="783348" y="156972"/>
                </a:lnTo>
                <a:lnTo>
                  <a:pt x="774484" y="168427"/>
                </a:lnTo>
                <a:lnTo>
                  <a:pt x="766203" y="177736"/>
                </a:lnTo>
                <a:lnTo>
                  <a:pt x="726046" y="197573"/>
                </a:lnTo>
                <a:lnTo>
                  <a:pt x="716292" y="198120"/>
                </a:lnTo>
                <a:lnTo>
                  <a:pt x="705167" y="197535"/>
                </a:lnTo>
                <a:lnTo>
                  <a:pt x="668324" y="181165"/>
                </a:lnTo>
                <a:lnTo>
                  <a:pt x="646760" y="145503"/>
                </a:lnTo>
                <a:lnTo>
                  <a:pt x="641616" y="108204"/>
                </a:lnTo>
                <a:lnTo>
                  <a:pt x="642188" y="91897"/>
                </a:lnTo>
                <a:lnTo>
                  <a:pt x="650760" y="51816"/>
                </a:lnTo>
                <a:lnTo>
                  <a:pt x="675144" y="19812"/>
                </a:lnTo>
                <a:lnTo>
                  <a:pt x="711720" y="9144"/>
                </a:lnTo>
                <a:lnTo>
                  <a:pt x="722833" y="10007"/>
                </a:lnTo>
                <a:lnTo>
                  <a:pt x="759028" y="30861"/>
                </a:lnTo>
                <a:lnTo>
                  <a:pt x="777252" y="68580"/>
                </a:lnTo>
                <a:lnTo>
                  <a:pt x="781824" y="68580"/>
                </a:lnTo>
                <a:lnTo>
                  <a:pt x="777252" y="0"/>
                </a:lnTo>
                <a:lnTo>
                  <a:pt x="772680" y="0"/>
                </a:lnTo>
                <a:lnTo>
                  <a:pt x="771156" y="4572"/>
                </a:lnTo>
                <a:lnTo>
                  <a:pt x="769632" y="7620"/>
                </a:lnTo>
                <a:lnTo>
                  <a:pt x="763536" y="13716"/>
                </a:lnTo>
                <a:lnTo>
                  <a:pt x="758964" y="13716"/>
                </a:lnTo>
                <a:lnTo>
                  <a:pt x="755916" y="12192"/>
                </a:lnTo>
                <a:lnTo>
                  <a:pt x="751344" y="10668"/>
                </a:lnTo>
                <a:lnTo>
                  <a:pt x="741032" y="5791"/>
                </a:lnTo>
                <a:lnTo>
                  <a:pt x="730580" y="2476"/>
                </a:lnTo>
                <a:lnTo>
                  <a:pt x="719836" y="596"/>
                </a:lnTo>
                <a:lnTo>
                  <a:pt x="708672" y="0"/>
                </a:lnTo>
                <a:lnTo>
                  <a:pt x="695236" y="863"/>
                </a:lnTo>
                <a:lnTo>
                  <a:pt x="658380" y="13716"/>
                </a:lnTo>
                <a:lnTo>
                  <a:pt x="629234" y="41363"/>
                </a:lnTo>
                <a:lnTo>
                  <a:pt x="611517" y="79819"/>
                </a:lnTo>
                <a:lnTo>
                  <a:pt x="608088" y="109728"/>
                </a:lnTo>
                <a:lnTo>
                  <a:pt x="609244" y="127444"/>
                </a:lnTo>
                <a:lnTo>
                  <a:pt x="627900" y="173736"/>
                </a:lnTo>
                <a:lnTo>
                  <a:pt x="661047" y="202501"/>
                </a:lnTo>
                <a:lnTo>
                  <a:pt x="705624" y="211836"/>
                </a:lnTo>
                <a:lnTo>
                  <a:pt x="718781" y="211010"/>
                </a:lnTo>
                <a:lnTo>
                  <a:pt x="762622" y="191935"/>
                </a:lnTo>
                <a:lnTo>
                  <a:pt x="779868" y="171361"/>
                </a:lnTo>
                <a:lnTo>
                  <a:pt x="787920" y="158496"/>
                </a:lnTo>
                <a:close/>
              </a:path>
              <a:path w="1449704" h="212089">
                <a:moveTo>
                  <a:pt x="1014996" y="4572"/>
                </a:moveTo>
                <a:lnTo>
                  <a:pt x="928128" y="4572"/>
                </a:lnTo>
                <a:lnTo>
                  <a:pt x="928128" y="9144"/>
                </a:lnTo>
                <a:lnTo>
                  <a:pt x="940320" y="9144"/>
                </a:lnTo>
                <a:lnTo>
                  <a:pt x="949464" y="12192"/>
                </a:lnTo>
                <a:lnTo>
                  <a:pt x="954036" y="16764"/>
                </a:lnTo>
                <a:lnTo>
                  <a:pt x="957084" y="22860"/>
                </a:lnTo>
                <a:lnTo>
                  <a:pt x="957084" y="99060"/>
                </a:lnTo>
                <a:lnTo>
                  <a:pt x="862596" y="99060"/>
                </a:lnTo>
                <a:lnTo>
                  <a:pt x="862596" y="39624"/>
                </a:lnTo>
                <a:lnTo>
                  <a:pt x="862596" y="22860"/>
                </a:lnTo>
                <a:lnTo>
                  <a:pt x="867168" y="13716"/>
                </a:lnTo>
                <a:lnTo>
                  <a:pt x="870216" y="12192"/>
                </a:lnTo>
                <a:lnTo>
                  <a:pt x="879360" y="9144"/>
                </a:lnTo>
                <a:lnTo>
                  <a:pt x="891552" y="9144"/>
                </a:lnTo>
                <a:lnTo>
                  <a:pt x="891552" y="4572"/>
                </a:lnTo>
                <a:lnTo>
                  <a:pt x="804684" y="4572"/>
                </a:lnTo>
                <a:lnTo>
                  <a:pt x="804684" y="9144"/>
                </a:lnTo>
                <a:lnTo>
                  <a:pt x="816876" y="9144"/>
                </a:lnTo>
                <a:lnTo>
                  <a:pt x="826020" y="12192"/>
                </a:lnTo>
                <a:lnTo>
                  <a:pt x="830592" y="16764"/>
                </a:lnTo>
                <a:lnTo>
                  <a:pt x="833640" y="22860"/>
                </a:lnTo>
                <a:lnTo>
                  <a:pt x="833640" y="184404"/>
                </a:lnTo>
                <a:lnTo>
                  <a:pt x="832116" y="192024"/>
                </a:lnTo>
                <a:lnTo>
                  <a:pt x="830592" y="195072"/>
                </a:lnTo>
                <a:lnTo>
                  <a:pt x="826020" y="199644"/>
                </a:lnTo>
                <a:lnTo>
                  <a:pt x="819924" y="202692"/>
                </a:lnTo>
                <a:lnTo>
                  <a:pt x="804684" y="202692"/>
                </a:lnTo>
                <a:lnTo>
                  <a:pt x="804684" y="207264"/>
                </a:lnTo>
                <a:lnTo>
                  <a:pt x="891552" y="207264"/>
                </a:lnTo>
                <a:lnTo>
                  <a:pt x="891552" y="202692"/>
                </a:lnTo>
                <a:lnTo>
                  <a:pt x="879360" y="202692"/>
                </a:lnTo>
                <a:lnTo>
                  <a:pt x="870216" y="199644"/>
                </a:lnTo>
                <a:lnTo>
                  <a:pt x="865644" y="195072"/>
                </a:lnTo>
                <a:lnTo>
                  <a:pt x="862596" y="188976"/>
                </a:lnTo>
                <a:lnTo>
                  <a:pt x="862596" y="109728"/>
                </a:lnTo>
                <a:lnTo>
                  <a:pt x="957084" y="109728"/>
                </a:lnTo>
                <a:lnTo>
                  <a:pt x="957084" y="184404"/>
                </a:lnTo>
                <a:lnTo>
                  <a:pt x="955560" y="192024"/>
                </a:lnTo>
                <a:lnTo>
                  <a:pt x="954036" y="195072"/>
                </a:lnTo>
                <a:lnTo>
                  <a:pt x="949464" y="199644"/>
                </a:lnTo>
                <a:lnTo>
                  <a:pt x="943368" y="202692"/>
                </a:lnTo>
                <a:lnTo>
                  <a:pt x="928128" y="202692"/>
                </a:lnTo>
                <a:lnTo>
                  <a:pt x="928128" y="207264"/>
                </a:lnTo>
                <a:lnTo>
                  <a:pt x="1014996" y="207264"/>
                </a:lnTo>
                <a:lnTo>
                  <a:pt x="1014996" y="202692"/>
                </a:lnTo>
                <a:lnTo>
                  <a:pt x="1002804" y="202692"/>
                </a:lnTo>
                <a:lnTo>
                  <a:pt x="993660" y="199644"/>
                </a:lnTo>
                <a:lnTo>
                  <a:pt x="989088" y="195072"/>
                </a:lnTo>
                <a:lnTo>
                  <a:pt x="986040" y="188976"/>
                </a:lnTo>
                <a:lnTo>
                  <a:pt x="986040" y="22860"/>
                </a:lnTo>
                <a:lnTo>
                  <a:pt x="990612" y="13716"/>
                </a:lnTo>
                <a:lnTo>
                  <a:pt x="993660" y="12192"/>
                </a:lnTo>
                <a:lnTo>
                  <a:pt x="1002804" y="9144"/>
                </a:lnTo>
                <a:lnTo>
                  <a:pt x="1014996" y="9144"/>
                </a:lnTo>
                <a:lnTo>
                  <a:pt x="1014996" y="4572"/>
                </a:lnTo>
                <a:close/>
              </a:path>
              <a:path w="1449704" h="212089">
                <a:moveTo>
                  <a:pt x="1237488" y="202692"/>
                </a:moveTo>
                <a:lnTo>
                  <a:pt x="1228344" y="202692"/>
                </a:lnTo>
                <a:lnTo>
                  <a:pt x="1222248" y="199644"/>
                </a:lnTo>
                <a:lnTo>
                  <a:pt x="1217676" y="195072"/>
                </a:lnTo>
                <a:lnTo>
                  <a:pt x="1214234" y="191668"/>
                </a:lnTo>
                <a:lnTo>
                  <a:pt x="1210627" y="186118"/>
                </a:lnTo>
                <a:lnTo>
                  <a:pt x="1206754" y="178574"/>
                </a:lnTo>
                <a:lnTo>
                  <a:pt x="1202436" y="169164"/>
                </a:lnTo>
                <a:lnTo>
                  <a:pt x="1190967" y="140208"/>
                </a:lnTo>
                <a:lnTo>
                  <a:pt x="1186738" y="129540"/>
                </a:lnTo>
                <a:lnTo>
                  <a:pt x="1155192" y="49974"/>
                </a:lnTo>
                <a:lnTo>
                  <a:pt x="1155192" y="129540"/>
                </a:lnTo>
                <a:lnTo>
                  <a:pt x="1086612" y="129540"/>
                </a:lnTo>
                <a:lnTo>
                  <a:pt x="1121664" y="47244"/>
                </a:lnTo>
                <a:lnTo>
                  <a:pt x="1155192" y="129540"/>
                </a:lnTo>
                <a:lnTo>
                  <a:pt x="1155192" y="49974"/>
                </a:lnTo>
                <a:lnTo>
                  <a:pt x="1154112" y="47244"/>
                </a:lnTo>
                <a:lnTo>
                  <a:pt x="1135380" y="0"/>
                </a:lnTo>
                <a:lnTo>
                  <a:pt x="1127760" y="0"/>
                </a:lnTo>
                <a:lnTo>
                  <a:pt x="1051585" y="176669"/>
                </a:lnTo>
                <a:lnTo>
                  <a:pt x="1047178" y="185356"/>
                </a:lnTo>
                <a:lnTo>
                  <a:pt x="1022604" y="202692"/>
                </a:lnTo>
                <a:lnTo>
                  <a:pt x="1022604" y="207264"/>
                </a:lnTo>
                <a:lnTo>
                  <a:pt x="1086612" y="207264"/>
                </a:lnTo>
                <a:lnTo>
                  <a:pt x="1086612" y="202692"/>
                </a:lnTo>
                <a:lnTo>
                  <a:pt x="1077468" y="201168"/>
                </a:lnTo>
                <a:lnTo>
                  <a:pt x="1069848" y="199644"/>
                </a:lnTo>
                <a:lnTo>
                  <a:pt x="1065276" y="195072"/>
                </a:lnTo>
                <a:lnTo>
                  <a:pt x="1063764" y="192049"/>
                </a:lnTo>
                <a:lnTo>
                  <a:pt x="1063752" y="185928"/>
                </a:lnTo>
                <a:lnTo>
                  <a:pt x="1065276" y="179832"/>
                </a:lnTo>
                <a:lnTo>
                  <a:pt x="1068324" y="172212"/>
                </a:lnTo>
                <a:lnTo>
                  <a:pt x="1082040" y="140208"/>
                </a:lnTo>
                <a:lnTo>
                  <a:pt x="1159764" y="140208"/>
                </a:lnTo>
                <a:lnTo>
                  <a:pt x="1170432" y="167640"/>
                </a:lnTo>
                <a:lnTo>
                  <a:pt x="1175004" y="178308"/>
                </a:lnTo>
                <a:lnTo>
                  <a:pt x="1176413" y="185356"/>
                </a:lnTo>
                <a:lnTo>
                  <a:pt x="1176528" y="193548"/>
                </a:lnTo>
                <a:lnTo>
                  <a:pt x="1175004" y="196596"/>
                </a:lnTo>
                <a:lnTo>
                  <a:pt x="1170432" y="201168"/>
                </a:lnTo>
                <a:lnTo>
                  <a:pt x="1164336" y="202692"/>
                </a:lnTo>
                <a:lnTo>
                  <a:pt x="1156716" y="202692"/>
                </a:lnTo>
                <a:lnTo>
                  <a:pt x="1156716" y="207264"/>
                </a:lnTo>
                <a:lnTo>
                  <a:pt x="1237488" y="207264"/>
                </a:lnTo>
                <a:lnTo>
                  <a:pt x="1237488" y="202692"/>
                </a:lnTo>
                <a:close/>
              </a:path>
              <a:path w="1449704" h="212089">
                <a:moveTo>
                  <a:pt x="1449324" y="202692"/>
                </a:moveTo>
                <a:lnTo>
                  <a:pt x="1411795" y="183261"/>
                </a:lnTo>
                <a:lnTo>
                  <a:pt x="1399032" y="166116"/>
                </a:lnTo>
                <a:lnTo>
                  <a:pt x="1359738" y="112776"/>
                </a:lnTo>
                <a:lnTo>
                  <a:pt x="1356360" y="108204"/>
                </a:lnTo>
                <a:lnTo>
                  <a:pt x="1368323" y="105346"/>
                </a:lnTo>
                <a:lnTo>
                  <a:pt x="1376845" y="102108"/>
                </a:lnTo>
                <a:lnTo>
                  <a:pt x="1405826" y="66128"/>
                </a:lnTo>
                <a:lnTo>
                  <a:pt x="1406652" y="56388"/>
                </a:lnTo>
                <a:lnTo>
                  <a:pt x="1406067" y="48412"/>
                </a:lnTo>
                <a:lnTo>
                  <a:pt x="1383601" y="15811"/>
                </a:lnTo>
                <a:lnTo>
                  <a:pt x="1373124" y="10414"/>
                </a:lnTo>
                <a:lnTo>
                  <a:pt x="1373124" y="56388"/>
                </a:lnTo>
                <a:lnTo>
                  <a:pt x="1372247" y="66128"/>
                </a:lnTo>
                <a:lnTo>
                  <a:pt x="1339215" y="98869"/>
                </a:lnTo>
                <a:lnTo>
                  <a:pt x="1313688" y="102108"/>
                </a:lnTo>
                <a:lnTo>
                  <a:pt x="1304544" y="102108"/>
                </a:lnTo>
                <a:lnTo>
                  <a:pt x="1304544" y="19812"/>
                </a:lnTo>
                <a:lnTo>
                  <a:pt x="1315212" y="15240"/>
                </a:lnTo>
                <a:lnTo>
                  <a:pt x="1322832" y="13716"/>
                </a:lnTo>
                <a:lnTo>
                  <a:pt x="1328928" y="13716"/>
                </a:lnTo>
                <a:lnTo>
                  <a:pt x="1366062" y="32181"/>
                </a:lnTo>
                <a:lnTo>
                  <a:pt x="1373124" y="56388"/>
                </a:lnTo>
                <a:lnTo>
                  <a:pt x="1373124" y="10414"/>
                </a:lnTo>
                <a:lnTo>
                  <a:pt x="1321308" y="4572"/>
                </a:lnTo>
                <a:lnTo>
                  <a:pt x="1246632" y="4572"/>
                </a:lnTo>
                <a:lnTo>
                  <a:pt x="1246632" y="9144"/>
                </a:lnTo>
                <a:lnTo>
                  <a:pt x="1261872" y="9144"/>
                </a:lnTo>
                <a:lnTo>
                  <a:pt x="1267968" y="10668"/>
                </a:lnTo>
                <a:lnTo>
                  <a:pt x="1271016" y="15240"/>
                </a:lnTo>
                <a:lnTo>
                  <a:pt x="1274064" y="18288"/>
                </a:lnTo>
                <a:lnTo>
                  <a:pt x="1275588" y="27432"/>
                </a:lnTo>
                <a:lnTo>
                  <a:pt x="1275588" y="184404"/>
                </a:lnTo>
                <a:lnTo>
                  <a:pt x="1274064" y="190500"/>
                </a:lnTo>
                <a:lnTo>
                  <a:pt x="1269492" y="199644"/>
                </a:lnTo>
                <a:lnTo>
                  <a:pt x="1263396" y="202692"/>
                </a:lnTo>
                <a:lnTo>
                  <a:pt x="1246632" y="202692"/>
                </a:lnTo>
                <a:lnTo>
                  <a:pt x="1246632" y="207264"/>
                </a:lnTo>
                <a:lnTo>
                  <a:pt x="1333500" y="207264"/>
                </a:lnTo>
                <a:lnTo>
                  <a:pt x="1333500" y="202692"/>
                </a:lnTo>
                <a:lnTo>
                  <a:pt x="1318260" y="202692"/>
                </a:lnTo>
                <a:lnTo>
                  <a:pt x="1312164" y="201168"/>
                </a:lnTo>
                <a:lnTo>
                  <a:pt x="1309116" y="196596"/>
                </a:lnTo>
                <a:lnTo>
                  <a:pt x="1306068" y="193548"/>
                </a:lnTo>
                <a:lnTo>
                  <a:pt x="1304544" y="184404"/>
                </a:lnTo>
                <a:lnTo>
                  <a:pt x="1304544" y="112776"/>
                </a:lnTo>
                <a:lnTo>
                  <a:pt x="1325880" y="112776"/>
                </a:lnTo>
                <a:lnTo>
                  <a:pt x="1395984" y="207264"/>
                </a:lnTo>
                <a:lnTo>
                  <a:pt x="1449324" y="207264"/>
                </a:lnTo>
                <a:lnTo>
                  <a:pt x="1449324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5126735" y="4704587"/>
            <a:ext cx="558165" cy="277495"/>
            <a:chOff x="5126735" y="4704587"/>
            <a:chExt cx="558165" cy="277495"/>
          </a:xfrm>
        </p:grpSpPr>
        <p:sp>
          <p:nvSpPr>
            <p:cNvPr id="73" name="object 73"/>
            <p:cNvSpPr/>
            <p:nvPr/>
          </p:nvSpPr>
          <p:spPr>
            <a:xfrm>
              <a:off x="5126735" y="4704587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24271" y="4710683"/>
              <a:ext cx="132587" cy="2057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82767" y="4710684"/>
              <a:ext cx="129540" cy="20878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530596" y="4704587"/>
              <a:ext cx="154305" cy="277495"/>
            </a:xfrm>
            <a:custGeom>
              <a:avLst/>
              <a:gdLst/>
              <a:ahLst/>
              <a:cxnLst/>
              <a:rect l="l" t="t" r="r" b="b"/>
              <a:pathLst>
                <a:path w="154304" h="277495">
                  <a:moveTo>
                    <a:pt x="82296" y="138684"/>
                  </a:moveTo>
                  <a:lnTo>
                    <a:pt x="75222" y="92608"/>
                  </a:lnTo>
                  <a:lnTo>
                    <a:pt x="56388" y="50101"/>
                  </a:lnTo>
                  <a:lnTo>
                    <a:pt x="29781" y="19075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42" y="11582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61" y="98475"/>
                  </a:lnTo>
                  <a:lnTo>
                    <a:pt x="53340" y="143256"/>
                  </a:lnTo>
                  <a:lnTo>
                    <a:pt x="53022" y="157213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60" y="161213"/>
                  </a:lnTo>
                  <a:lnTo>
                    <a:pt x="82296" y="138684"/>
                  </a:lnTo>
                  <a:close/>
                </a:path>
                <a:path w="154304" h="277495">
                  <a:moveTo>
                    <a:pt x="153911" y="202704"/>
                  </a:moveTo>
                  <a:lnTo>
                    <a:pt x="150863" y="195084"/>
                  </a:lnTo>
                  <a:lnTo>
                    <a:pt x="146291" y="188988"/>
                  </a:lnTo>
                  <a:lnTo>
                    <a:pt x="140195" y="184416"/>
                  </a:lnTo>
                  <a:lnTo>
                    <a:pt x="134099" y="181368"/>
                  </a:lnTo>
                  <a:lnTo>
                    <a:pt x="121907" y="181368"/>
                  </a:lnTo>
                  <a:lnTo>
                    <a:pt x="117335" y="182892"/>
                  </a:lnTo>
                  <a:lnTo>
                    <a:pt x="109715" y="190512"/>
                  </a:lnTo>
                  <a:lnTo>
                    <a:pt x="108191" y="193560"/>
                  </a:lnTo>
                  <a:lnTo>
                    <a:pt x="108191" y="204228"/>
                  </a:lnTo>
                  <a:lnTo>
                    <a:pt x="109715" y="207276"/>
                  </a:lnTo>
                  <a:lnTo>
                    <a:pt x="115811" y="213372"/>
                  </a:lnTo>
                  <a:lnTo>
                    <a:pt x="118859" y="214896"/>
                  </a:lnTo>
                  <a:lnTo>
                    <a:pt x="128003" y="214896"/>
                  </a:lnTo>
                  <a:lnTo>
                    <a:pt x="129527" y="213372"/>
                  </a:lnTo>
                  <a:lnTo>
                    <a:pt x="135623" y="210324"/>
                  </a:lnTo>
                  <a:lnTo>
                    <a:pt x="138671" y="210324"/>
                  </a:lnTo>
                  <a:lnTo>
                    <a:pt x="138671" y="211848"/>
                  </a:lnTo>
                  <a:lnTo>
                    <a:pt x="140195" y="213372"/>
                  </a:lnTo>
                  <a:lnTo>
                    <a:pt x="140195" y="224040"/>
                  </a:lnTo>
                  <a:lnTo>
                    <a:pt x="137147" y="231660"/>
                  </a:lnTo>
                  <a:lnTo>
                    <a:pt x="108191" y="254520"/>
                  </a:lnTo>
                  <a:lnTo>
                    <a:pt x="108191" y="260616"/>
                  </a:lnTo>
                  <a:lnTo>
                    <a:pt x="143243" y="240804"/>
                  </a:lnTo>
                  <a:lnTo>
                    <a:pt x="153911" y="211848"/>
                  </a:lnTo>
                  <a:lnTo>
                    <a:pt x="153911" y="202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761488" y="5070348"/>
            <a:ext cx="928369" cy="215265"/>
            <a:chOff x="2761488" y="5070348"/>
            <a:chExt cx="928369" cy="215265"/>
          </a:xfrm>
        </p:grpSpPr>
        <p:sp>
          <p:nvSpPr>
            <p:cNvPr id="78" name="object 78"/>
            <p:cNvSpPr/>
            <p:nvPr/>
          </p:nvSpPr>
          <p:spPr>
            <a:xfrm>
              <a:off x="2761488" y="5070348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76"/>
                  </a:moveTo>
                  <a:lnTo>
                    <a:pt x="138684" y="207276"/>
                  </a:lnTo>
                  <a:lnTo>
                    <a:pt x="137160" y="205752"/>
                  </a:lnTo>
                  <a:lnTo>
                    <a:pt x="134112" y="204228"/>
                  </a:lnTo>
                  <a:lnTo>
                    <a:pt x="132588" y="201180"/>
                  </a:lnTo>
                  <a:lnTo>
                    <a:pt x="131064" y="199656"/>
                  </a:lnTo>
                  <a:lnTo>
                    <a:pt x="129540" y="196608"/>
                  </a:lnTo>
                  <a:lnTo>
                    <a:pt x="129540" y="123456"/>
                  </a:lnTo>
                  <a:lnTo>
                    <a:pt x="129273" y="114884"/>
                  </a:lnTo>
                  <a:lnTo>
                    <a:pt x="112776" y="77736"/>
                  </a:lnTo>
                  <a:lnTo>
                    <a:pt x="108204" y="73164"/>
                  </a:lnTo>
                  <a:lnTo>
                    <a:pt x="100584" y="71640"/>
                  </a:lnTo>
                  <a:lnTo>
                    <a:pt x="92964" y="71640"/>
                  </a:lnTo>
                  <a:lnTo>
                    <a:pt x="82384" y="73367"/>
                  </a:lnTo>
                  <a:lnTo>
                    <a:pt x="71247" y="78689"/>
                  </a:lnTo>
                  <a:lnTo>
                    <a:pt x="59524" y="87706"/>
                  </a:lnTo>
                  <a:lnTo>
                    <a:pt x="47244" y="100596"/>
                  </a:lnTo>
                  <a:lnTo>
                    <a:pt x="47244" y="71640"/>
                  </a:lnTo>
                  <a:lnTo>
                    <a:pt x="41148" y="71640"/>
                  </a:lnTo>
                  <a:lnTo>
                    <a:pt x="0" y="88404"/>
                  </a:lnTo>
                  <a:lnTo>
                    <a:pt x="1524" y="92976"/>
                  </a:lnTo>
                  <a:lnTo>
                    <a:pt x="6096" y="91452"/>
                  </a:lnTo>
                  <a:lnTo>
                    <a:pt x="16764" y="91452"/>
                  </a:lnTo>
                  <a:lnTo>
                    <a:pt x="21336" y="96024"/>
                  </a:lnTo>
                  <a:lnTo>
                    <a:pt x="21336" y="100596"/>
                  </a:lnTo>
                  <a:lnTo>
                    <a:pt x="22212" y="104038"/>
                  </a:lnTo>
                  <a:lnTo>
                    <a:pt x="22669" y="109931"/>
                  </a:lnTo>
                  <a:lnTo>
                    <a:pt x="22860" y="129552"/>
                  </a:lnTo>
                  <a:lnTo>
                    <a:pt x="22860" y="192036"/>
                  </a:lnTo>
                  <a:lnTo>
                    <a:pt x="21336" y="198132"/>
                  </a:lnTo>
                  <a:lnTo>
                    <a:pt x="19812" y="201180"/>
                  </a:lnTo>
                  <a:lnTo>
                    <a:pt x="16764" y="205752"/>
                  </a:lnTo>
                  <a:lnTo>
                    <a:pt x="12192" y="207276"/>
                  </a:lnTo>
                  <a:lnTo>
                    <a:pt x="3048" y="207276"/>
                  </a:lnTo>
                  <a:lnTo>
                    <a:pt x="3048" y="211848"/>
                  </a:lnTo>
                  <a:lnTo>
                    <a:pt x="67056" y="211848"/>
                  </a:lnTo>
                  <a:lnTo>
                    <a:pt x="67056" y="207276"/>
                  </a:lnTo>
                  <a:lnTo>
                    <a:pt x="56388" y="207276"/>
                  </a:lnTo>
                  <a:lnTo>
                    <a:pt x="53340" y="205752"/>
                  </a:lnTo>
                  <a:lnTo>
                    <a:pt x="51816" y="204228"/>
                  </a:lnTo>
                  <a:lnTo>
                    <a:pt x="48768" y="198132"/>
                  </a:lnTo>
                  <a:lnTo>
                    <a:pt x="47244" y="196608"/>
                  </a:lnTo>
                  <a:lnTo>
                    <a:pt x="47244" y="109740"/>
                  </a:lnTo>
                  <a:lnTo>
                    <a:pt x="56388" y="100850"/>
                  </a:lnTo>
                  <a:lnTo>
                    <a:pt x="65532" y="94691"/>
                  </a:lnTo>
                  <a:lnTo>
                    <a:pt x="74676" y="91084"/>
                  </a:lnTo>
                  <a:lnTo>
                    <a:pt x="83820" y="89928"/>
                  </a:lnTo>
                  <a:lnTo>
                    <a:pt x="91440" y="89928"/>
                  </a:lnTo>
                  <a:lnTo>
                    <a:pt x="105156" y="124980"/>
                  </a:lnTo>
                  <a:lnTo>
                    <a:pt x="105156" y="195084"/>
                  </a:lnTo>
                  <a:lnTo>
                    <a:pt x="92964" y="207276"/>
                  </a:lnTo>
                  <a:lnTo>
                    <a:pt x="85344" y="207276"/>
                  </a:lnTo>
                  <a:lnTo>
                    <a:pt x="85344" y="211848"/>
                  </a:lnTo>
                  <a:lnTo>
                    <a:pt x="149352" y="211848"/>
                  </a:lnTo>
                  <a:lnTo>
                    <a:pt x="149352" y="207276"/>
                  </a:lnTo>
                  <a:close/>
                </a:path>
                <a:path w="681354" h="215264">
                  <a:moveTo>
                    <a:pt x="304800" y="198120"/>
                  </a:moveTo>
                  <a:lnTo>
                    <a:pt x="303276" y="193548"/>
                  </a:lnTo>
                  <a:lnTo>
                    <a:pt x="298704" y="195072"/>
                  </a:lnTo>
                  <a:lnTo>
                    <a:pt x="295656" y="196596"/>
                  </a:lnTo>
                  <a:lnTo>
                    <a:pt x="289560" y="196596"/>
                  </a:lnTo>
                  <a:lnTo>
                    <a:pt x="283464" y="190500"/>
                  </a:lnTo>
                  <a:lnTo>
                    <a:pt x="283464" y="185928"/>
                  </a:lnTo>
                  <a:lnTo>
                    <a:pt x="282575" y="182486"/>
                  </a:lnTo>
                  <a:lnTo>
                    <a:pt x="282130" y="176593"/>
                  </a:lnTo>
                  <a:lnTo>
                    <a:pt x="281940" y="156972"/>
                  </a:lnTo>
                  <a:lnTo>
                    <a:pt x="281940" y="74676"/>
                  </a:lnTo>
                  <a:lnTo>
                    <a:pt x="237744" y="74676"/>
                  </a:lnTo>
                  <a:lnTo>
                    <a:pt x="237744" y="79248"/>
                  </a:lnTo>
                  <a:lnTo>
                    <a:pt x="245364" y="79248"/>
                  </a:lnTo>
                  <a:lnTo>
                    <a:pt x="251460" y="80772"/>
                  </a:lnTo>
                  <a:lnTo>
                    <a:pt x="252984" y="83820"/>
                  </a:lnTo>
                  <a:lnTo>
                    <a:pt x="256032" y="86868"/>
                  </a:lnTo>
                  <a:lnTo>
                    <a:pt x="257556" y="92964"/>
                  </a:lnTo>
                  <a:lnTo>
                    <a:pt x="257556" y="176784"/>
                  </a:lnTo>
                  <a:lnTo>
                    <a:pt x="243840" y="190500"/>
                  </a:lnTo>
                  <a:lnTo>
                    <a:pt x="237744" y="192024"/>
                  </a:lnTo>
                  <a:lnTo>
                    <a:pt x="231648" y="195072"/>
                  </a:lnTo>
                  <a:lnTo>
                    <a:pt x="227076" y="196596"/>
                  </a:lnTo>
                  <a:lnTo>
                    <a:pt x="216408" y="196596"/>
                  </a:lnTo>
                  <a:lnTo>
                    <a:pt x="210312" y="195072"/>
                  </a:lnTo>
                  <a:lnTo>
                    <a:pt x="205740" y="190500"/>
                  </a:lnTo>
                  <a:lnTo>
                    <a:pt x="201168" y="187452"/>
                  </a:lnTo>
                  <a:lnTo>
                    <a:pt x="199644" y="178308"/>
                  </a:lnTo>
                  <a:lnTo>
                    <a:pt x="199644" y="74676"/>
                  </a:lnTo>
                  <a:lnTo>
                    <a:pt x="152400" y="74676"/>
                  </a:lnTo>
                  <a:lnTo>
                    <a:pt x="152400" y="79248"/>
                  </a:lnTo>
                  <a:lnTo>
                    <a:pt x="164592" y="79248"/>
                  </a:lnTo>
                  <a:lnTo>
                    <a:pt x="167640" y="80772"/>
                  </a:lnTo>
                  <a:lnTo>
                    <a:pt x="169164" y="82296"/>
                  </a:lnTo>
                  <a:lnTo>
                    <a:pt x="172212" y="83820"/>
                  </a:lnTo>
                  <a:lnTo>
                    <a:pt x="175260" y="89916"/>
                  </a:lnTo>
                  <a:lnTo>
                    <a:pt x="175260" y="161544"/>
                  </a:lnTo>
                  <a:lnTo>
                    <a:pt x="175514" y="170357"/>
                  </a:lnTo>
                  <a:lnTo>
                    <a:pt x="196596" y="213360"/>
                  </a:lnTo>
                  <a:lnTo>
                    <a:pt x="202692" y="214884"/>
                  </a:lnTo>
                  <a:lnTo>
                    <a:pt x="217932" y="214884"/>
                  </a:lnTo>
                  <a:lnTo>
                    <a:pt x="257556" y="185928"/>
                  </a:lnTo>
                  <a:lnTo>
                    <a:pt x="257556" y="214884"/>
                  </a:lnTo>
                  <a:lnTo>
                    <a:pt x="263652" y="214884"/>
                  </a:lnTo>
                  <a:lnTo>
                    <a:pt x="304800" y="198120"/>
                  </a:lnTo>
                  <a:close/>
                </a:path>
                <a:path w="681354" h="215264">
                  <a:moveTo>
                    <a:pt x="536448" y="207276"/>
                  </a:moveTo>
                  <a:lnTo>
                    <a:pt x="525780" y="207276"/>
                  </a:lnTo>
                  <a:lnTo>
                    <a:pt x="524256" y="204228"/>
                  </a:lnTo>
                  <a:lnTo>
                    <a:pt x="521208" y="202704"/>
                  </a:lnTo>
                  <a:lnTo>
                    <a:pt x="518160" y="199656"/>
                  </a:lnTo>
                  <a:lnTo>
                    <a:pt x="516636" y="196608"/>
                  </a:lnTo>
                  <a:lnTo>
                    <a:pt x="516636" y="121932"/>
                  </a:lnTo>
                  <a:lnTo>
                    <a:pt x="516369" y="113372"/>
                  </a:lnTo>
                  <a:lnTo>
                    <a:pt x="499872" y="77736"/>
                  </a:lnTo>
                  <a:lnTo>
                    <a:pt x="495300" y="73164"/>
                  </a:lnTo>
                  <a:lnTo>
                    <a:pt x="489204" y="71640"/>
                  </a:lnTo>
                  <a:lnTo>
                    <a:pt x="473964" y="71640"/>
                  </a:lnTo>
                  <a:lnTo>
                    <a:pt x="435864" y="100596"/>
                  </a:lnTo>
                  <a:lnTo>
                    <a:pt x="432816" y="91452"/>
                  </a:lnTo>
                  <a:lnTo>
                    <a:pt x="429768" y="83832"/>
                  </a:lnTo>
                  <a:lnTo>
                    <a:pt x="417576" y="74688"/>
                  </a:lnTo>
                  <a:lnTo>
                    <a:pt x="409956" y="71640"/>
                  </a:lnTo>
                  <a:lnTo>
                    <a:pt x="396240" y="71640"/>
                  </a:lnTo>
                  <a:lnTo>
                    <a:pt x="387096" y="74688"/>
                  </a:lnTo>
                  <a:lnTo>
                    <a:pt x="381000" y="76212"/>
                  </a:lnTo>
                  <a:lnTo>
                    <a:pt x="376428" y="79260"/>
                  </a:lnTo>
                  <a:lnTo>
                    <a:pt x="355092" y="100596"/>
                  </a:lnTo>
                  <a:lnTo>
                    <a:pt x="355092" y="71640"/>
                  </a:lnTo>
                  <a:lnTo>
                    <a:pt x="348996" y="71640"/>
                  </a:lnTo>
                  <a:lnTo>
                    <a:pt x="307848" y="88404"/>
                  </a:lnTo>
                  <a:lnTo>
                    <a:pt x="309372" y="92976"/>
                  </a:lnTo>
                  <a:lnTo>
                    <a:pt x="313944" y="91452"/>
                  </a:lnTo>
                  <a:lnTo>
                    <a:pt x="324612" y="91452"/>
                  </a:lnTo>
                  <a:lnTo>
                    <a:pt x="329184" y="96024"/>
                  </a:lnTo>
                  <a:lnTo>
                    <a:pt x="329184" y="99072"/>
                  </a:lnTo>
                  <a:lnTo>
                    <a:pt x="330060" y="103619"/>
                  </a:lnTo>
                  <a:lnTo>
                    <a:pt x="330517" y="110312"/>
                  </a:lnTo>
                  <a:lnTo>
                    <a:pt x="330708" y="129552"/>
                  </a:lnTo>
                  <a:lnTo>
                    <a:pt x="330708" y="195084"/>
                  </a:lnTo>
                  <a:lnTo>
                    <a:pt x="326136" y="204228"/>
                  </a:lnTo>
                  <a:lnTo>
                    <a:pt x="323088" y="205752"/>
                  </a:lnTo>
                  <a:lnTo>
                    <a:pt x="321564" y="207276"/>
                  </a:lnTo>
                  <a:lnTo>
                    <a:pt x="310896" y="207276"/>
                  </a:lnTo>
                  <a:lnTo>
                    <a:pt x="310896" y="211848"/>
                  </a:lnTo>
                  <a:lnTo>
                    <a:pt x="374904" y="211848"/>
                  </a:lnTo>
                  <a:lnTo>
                    <a:pt x="374904" y="207276"/>
                  </a:lnTo>
                  <a:lnTo>
                    <a:pt x="364236" y="207276"/>
                  </a:lnTo>
                  <a:lnTo>
                    <a:pt x="361188" y="205752"/>
                  </a:lnTo>
                  <a:lnTo>
                    <a:pt x="359664" y="204228"/>
                  </a:lnTo>
                  <a:lnTo>
                    <a:pt x="358140" y="201180"/>
                  </a:lnTo>
                  <a:lnTo>
                    <a:pt x="356616" y="199656"/>
                  </a:lnTo>
                  <a:lnTo>
                    <a:pt x="355092" y="196608"/>
                  </a:lnTo>
                  <a:lnTo>
                    <a:pt x="355092" y="108216"/>
                  </a:lnTo>
                  <a:lnTo>
                    <a:pt x="359664" y="103644"/>
                  </a:lnTo>
                  <a:lnTo>
                    <a:pt x="365760" y="99072"/>
                  </a:lnTo>
                  <a:lnTo>
                    <a:pt x="373380" y="94500"/>
                  </a:lnTo>
                  <a:lnTo>
                    <a:pt x="377952" y="91452"/>
                  </a:lnTo>
                  <a:lnTo>
                    <a:pt x="384048" y="89928"/>
                  </a:lnTo>
                  <a:lnTo>
                    <a:pt x="396240" y="89928"/>
                  </a:lnTo>
                  <a:lnTo>
                    <a:pt x="402336" y="92976"/>
                  </a:lnTo>
                  <a:lnTo>
                    <a:pt x="406908" y="99072"/>
                  </a:lnTo>
                  <a:lnTo>
                    <a:pt x="409956" y="103644"/>
                  </a:lnTo>
                  <a:lnTo>
                    <a:pt x="411480" y="111264"/>
                  </a:lnTo>
                  <a:lnTo>
                    <a:pt x="411480" y="196608"/>
                  </a:lnTo>
                  <a:lnTo>
                    <a:pt x="408432" y="202704"/>
                  </a:lnTo>
                  <a:lnTo>
                    <a:pt x="402336" y="205752"/>
                  </a:lnTo>
                  <a:lnTo>
                    <a:pt x="397764" y="207276"/>
                  </a:lnTo>
                  <a:lnTo>
                    <a:pt x="391668" y="207276"/>
                  </a:lnTo>
                  <a:lnTo>
                    <a:pt x="391668" y="211848"/>
                  </a:lnTo>
                  <a:lnTo>
                    <a:pt x="455676" y="211848"/>
                  </a:lnTo>
                  <a:lnTo>
                    <a:pt x="455676" y="207276"/>
                  </a:lnTo>
                  <a:lnTo>
                    <a:pt x="445008" y="207276"/>
                  </a:lnTo>
                  <a:lnTo>
                    <a:pt x="437388" y="199656"/>
                  </a:lnTo>
                  <a:lnTo>
                    <a:pt x="435864" y="196608"/>
                  </a:lnTo>
                  <a:lnTo>
                    <a:pt x="435864" y="108216"/>
                  </a:lnTo>
                  <a:lnTo>
                    <a:pt x="443484" y="102120"/>
                  </a:lnTo>
                  <a:lnTo>
                    <a:pt x="449580" y="96024"/>
                  </a:lnTo>
                  <a:lnTo>
                    <a:pt x="454152" y="94500"/>
                  </a:lnTo>
                  <a:lnTo>
                    <a:pt x="460248" y="91452"/>
                  </a:lnTo>
                  <a:lnTo>
                    <a:pt x="464820" y="89928"/>
                  </a:lnTo>
                  <a:lnTo>
                    <a:pt x="478536" y="89928"/>
                  </a:lnTo>
                  <a:lnTo>
                    <a:pt x="484632" y="92976"/>
                  </a:lnTo>
                  <a:lnTo>
                    <a:pt x="487680" y="99072"/>
                  </a:lnTo>
                  <a:lnTo>
                    <a:pt x="490728" y="103644"/>
                  </a:lnTo>
                  <a:lnTo>
                    <a:pt x="492252" y="111264"/>
                  </a:lnTo>
                  <a:lnTo>
                    <a:pt x="492252" y="196608"/>
                  </a:lnTo>
                  <a:lnTo>
                    <a:pt x="489204" y="202704"/>
                  </a:lnTo>
                  <a:lnTo>
                    <a:pt x="487680" y="204228"/>
                  </a:lnTo>
                  <a:lnTo>
                    <a:pt x="484632" y="205752"/>
                  </a:lnTo>
                  <a:lnTo>
                    <a:pt x="480060" y="207276"/>
                  </a:lnTo>
                  <a:lnTo>
                    <a:pt x="472440" y="207276"/>
                  </a:lnTo>
                  <a:lnTo>
                    <a:pt x="472440" y="211848"/>
                  </a:lnTo>
                  <a:lnTo>
                    <a:pt x="536448" y="211848"/>
                  </a:lnTo>
                  <a:lnTo>
                    <a:pt x="536448" y="207276"/>
                  </a:lnTo>
                  <a:close/>
                </a:path>
                <a:path w="681354" h="215264">
                  <a:moveTo>
                    <a:pt x="681215" y="138684"/>
                  </a:moveTo>
                  <a:lnTo>
                    <a:pt x="672871" y="99060"/>
                  </a:lnTo>
                  <a:lnTo>
                    <a:pt x="656831" y="81368"/>
                  </a:lnTo>
                  <a:lnTo>
                    <a:pt x="656831" y="147828"/>
                  </a:lnTo>
                  <a:lnTo>
                    <a:pt x="656005" y="160934"/>
                  </a:lnTo>
                  <a:lnTo>
                    <a:pt x="638670" y="197383"/>
                  </a:lnTo>
                  <a:lnTo>
                    <a:pt x="618731" y="205740"/>
                  </a:lnTo>
                  <a:lnTo>
                    <a:pt x="614159" y="205740"/>
                  </a:lnTo>
                  <a:lnTo>
                    <a:pt x="601967" y="202692"/>
                  </a:lnTo>
                  <a:lnTo>
                    <a:pt x="597395" y="199644"/>
                  </a:lnTo>
                  <a:lnTo>
                    <a:pt x="591299" y="195072"/>
                  </a:lnTo>
                  <a:lnTo>
                    <a:pt x="586727" y="190500"/>
                  </a:lnTo>
                  <a:lnTo>
                    <a:pt x="586727" y="108204"/>
                  </a:lnTo>
                  <a:lnTo>
                    <a:pt x="592823" y="103632"/>
                  </a:lnTo>
                  <a:lnTo>
                    <a:pt x="597395" y="99060"/>
                  </a:lnTo>
                  <a:lnTo>
                    <a:pt x="601967" y="97536"/>
                  </a:lnTo>
                  <a:lnTo>
                    <a:pt x="608063" y="94488"/>
                  </a:lnTo>
                  <a:lnTo>
                    <a:pt x="612635" y="92964"/>
                  </a:lnTo>
                  <a:lnTo>
                    <a:pt x="618731" y="92964"/>
                  </a:lnTo>
                  <a:lnTo>
                    <a:pt x="625576" y="93827"/>
                  </a:lnTo>
                  <a:lnTo>
                    <a:pt x="653592" y="123825"/>
                  </a:lnTo>
                  <a:lnTo>
                    <a:pt x="656831" y="147828"/>
                  </a:lnTo>
                  <a:lnTo>
                    <a:pt x="656831" y="81368"/>
                  </a:lnTo>
                  <a:lnTo>
                    <a:pt x="648830" y="76200"/>
                  </a:lnTo>
                  <a:lnTo>
                    <a:pt x="639406" y="72771"/>
                  </a:lnTo>
                  <a:lnTo>
                    <a:pt x="629399" y="71628"/>
                  </a:lnTo>
                  <a:lnTo>
                    <a:pt x="618236" y="73342"/>
                  </a:lnTo>
                  <a:lnTo>
                    <a:pt x="607491" y="78486"/>
                  </a:lnTo>
                  <a:lnTo>
                    <a:pt x="597039" y="87058"/>
                  </a:lnTo>
                  <a:lnTo>
                    <a:pt x="586727" y="99060"/>
                  </a:lnTo>
                  <a:lnTo>
                    <a:pt x="586727" y="18288"/>
                  </a:lnTo>
                  <a:lnTo>
                    <a:pt x="586727" y="0"/>
                  </a:lnTo>
                  <a:lnTo>
                    <a:pt x="580631" y="0"/>
                  </a:lnTo>
                  <a:lnTo>
                    <a:pt x="539483" y="16764"/>
                  </a:lnTo>
                  <a:lnTo>
                    <a:pt x="541007" y="21336"/>
                  </a:lnTo>
                  <a:lnTo>
                    <a:pt x="545579" y="19812"/>
                  </a:lnTo>
                  <a:lnTo>
                    <a:pt x="548627" y="18288"/>
                  </a:lnTo>
                  <a:lnTo>
                    <a:pt x="554723" y="18288"/>
                  </a:lnTo>
                  <a:lnTo>
                    <a:pt x="560819" y="24384"/>
                  </a:lnTo>
                  <a:lnTo>
                    <a:pt x="560819" y="28956"/>
                  </a:lnTo>
                  <a:lnTo>
                    <a:pt x="561708" y="32626"/>
                  </a:lnTo>
                  <a:lnTo>
                    <a:pt x="562152" y="38862"/>
                  </a:lnTo>
                  <a:lnTo>
                    <a:pt x="562330" y="47396"/>
                  </a:lnTo>
                  <a:lnTo>
                    <a:pt x="562343" y="199644"/>
                  </a:lnTo>
                  <a:lnTo>
                    <a:pt x="568947" y="203034"/>
                  </a:lnTo>
                  <a:lnTo>
                    <a:pt x="575106" y="206121"/>
                  </a:lnTo>
                  <a:lnTo>
                    <a:pt x="580999" y="208648"/>
                  </a:lnTo>
                  <a:lnTo>
                    <a:pt x="586727" y="210312"/>
                  </a:lnTo>
                  <a:lnTo>
                    <a:pt x="595871" y="213360"/>
                  </a:lnTo>
                  <a:lnTo>
                    <a:pt x="603491" y="214884"/>
                  </a:lnTo>
                  <a:lnTo>
                    <a:pt x="611111" y="214884"/>
                  </a:lnTo>
                  <a:lnTo>
                    <a:pt x="623404" y="213741"/>
                  </a:lnTo>
                  <a:lnTo>
                    <a:pt x="635114" y="210312"/>
                  </a:lnTo>
                  <a:lnTo>
                    <a:pt x="644029" y="205740"/>
                  </a:lnTo>
                  <a:lnTo>
                    <a:pt x="646264" y="204597"/>
                  </a:lnTo>
                  <a:lnTo>
                    <a:pt x="656831" y="196596"/>
                  </a:lnTo>
                  <a:lnTo>
                    <a:pt x="667715" y="184340"/>
                  </a:lnTo>
                  <a:lnTo>
                    <a:pt x="675309" y="170497"/>
                  </a:lnTo>
                  <a:lnTo>
                    <a:pt x="679767" y="155244"/>
                  </a:lnTo>
                  <a:lnTo>
                    <a:pt x="68121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64051" y="5141975"/>
              <a:ext cx="225551" cy="143256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776472" y="5070347"/>
            <a:ext cx="374903" cy="260603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2761475" y="5436108"/>
            <a:ext cx="666115" cy="215265"/>
          </a:xfrm>
          <a:custGeom>
            <a:avLst/>
            <a:gdLst/>
            <a:ahLst/>
            <a:cxnLst/>
            <a:rect l="l" t="t" r="r" b="b"/>
            <a:pathLst>
              <a:path w="666114" h="215264">
                <a:moveTo>
                  <a:pt x="149352" y="207264"/>
                </a:moveTo>
                <a:lnTo>
                  <a:pt x="143256" y="207264"/>
                </a:lnTo>
                <a:lnTo>
                  <a:pt x="138684" y="205740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86" y="121119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25" y="32410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666114" h="215264">
                <a:moveTo>
                  <a:pt x="294132" y="140220"/>
                </a:moveTo>
                <a:lnTo>
                  <a:pt x="278892" y="94500"/>
                </a:lnTo>
                <a:lnTo>
                  <a:pt x="266700" y="83553"/>
                </a:lnTo>
                <a:lnTo>
                  <a:pt x="266700" y="152412"/>
                </a:lnTo>
                <a:lnTo>
                  <a:pt x="266128" y="166128"/>
                </a:lnTo>
                <a:lnTo>
                  <a:pt x="247078" y="202514"/>
                </a:lnTo>
                <a:lnTo>
                  <a:pt x="233172" y="205752"/>
                </a:lnTo>
                <a:lnTo>
                  <a:pt x="224345" y="204343"/>
                </a:lnTo>
                <a:lnTo>
                  <a:pt x="197573" y="172669"/>
                </a:lnTo>
                <a:lnTo>
                  <a:pt x="190500" y="132600"/>
                </a:lnTo>
                <a:lnTo>
                  <a:pt x="190792" y="123761"/>
                </a:lnTo>
                <a:lnTo>
                  <a:pt x="208788" y="85356"/>
                </a:lnTo>
                <a:lnTo>
                  <a:pt x="213360" y="82308"/>
                </a:lnTo>
                <a:lnTo>
                  <a:pt x="219456" y="80784"/>
                </a:lnTo>
                <a:lnTo>
                  <a:pt x="224028" y="80784"/>
                </a:lnTo>
                <a:lnTo>
                  <a:pt x="258343" y="106540"/>
                </a:lnTo>
                <a:lnTo>
                  <a:pt x="266700" y="152412"/>
                </a:lnTo>
                <a:lnTo>
                  <a:pt x="266700" y="83553"/>
                </a:lnTo>
                <a:lnTo>
                  <a:pt x="262204" y="80784"/>
                </a:lnTo>
                <a:lnTo>
                  <a:pt x="256603" y="77355"/>
                </a:lnTo>
                <a:lnTo>
                  <a:pt x="243535" y="73063"/>
                </a:lnTo>
                <a:lnTo>
                  <a:pt x="228600" y="71640"/>
                </a:lnTo>
                <a:lnTo>
                  <a:pt x="220599" y="72212"/>
                </a:lnTo>
                <a:lnTo>
                  <a:pt x="182689" y="91643"/>
                </a:lnTo>
                <a:lnTo>
                  <a:pt x="165354" y="126504"/>
                </a:lnTo>
                <a:lnTo>
                  <a:pt x="163068" y="144792"/>
                </a:lnTo>
                <a:lnTo>
                  <a:pt x="163957" y="157073"/>
                </a:lnTo>
                <a:lnTo>
                  <a:pt x="188290" y="201383"/>
                </a:lnTo>
                <a:lnTo>
                  <a:pt x="227076" y="214896"/>
                </a:lnTo>
                <a:lnTo>
                  <a:pt x="236181" y="214325"/>
                </a:lnTo>
                <a:lnTo>
                  <a:pt x="274510" y="193560"/>
                </a:lnTo>
                <a:lnTo>
                  <a:pt x="291846" y="158508"/>
                </a:lnTo>
                <a:lnTo>
                  <a:pt x="293560" y="149364"/>
                </a:lnTo>
                <a:lnTo>
                  <a:pt x="294132" y="140220"/>
                </a:lnTo>
                <a:close/>
              </a:path>
              <a:path w="666114" h="215264">
                <a:moveTo>
                  <a:pt x="457212" y="198120"/>
                </a:moveTo>
                <a:lnTo>
                  <a:pt x="455688" y="193548"/>
                </a:lnTo>
                <a:lnTo>
                  <a:pt x="451116" y="195072"/>
                </a:lnTo>
                <a:lnTo>
                  <a:pt x="448068" y="196596"/>
                </a:lnTo>
                <a:lnTo>
                  <a:pt x="441972" y="196596"/>
                </a:lnTo>
                <a:lnTo>
                  <a:pt x="435876" y="190500"/>
                </a:lnTo>
                <a:lnTo>
                  <a:pt x="435876" y="185928"/>
                </a:lnTo>
                <a:lnTo>
                  <a:pt x="434987" y="182486"/>
                </a:lnTo>
                <a:lnTo>
                  <a:pt x="434543" y="176593"/>
                </a:lnTo>
                <a:lnTo>
                  <a:pt x="434352" y="156972"/>
                </a:lnTo>
                <a:lnTo>
                  <a:pt x="434352" y="74676"/>
                </a:lnTo>
                <a:lnTo>
                  <a:pt x="390156" y="74676"/>
                </a:lnTo>
                <a:lnTo>
                  <a:pt x="390156" y="79248"/>
                </a:lnTo>
                <a:lnTo>
                  <a:pt x="397776" y="79248"/>
                </a:lnTo>
                <a:lnTo>
                  <a:pt x="403872" y="80772"/>
                </a:lnTo>
                <a:lnTo>
                  <a:pt x="405396" y="83820"/>
                </a:lnTo>
                <a:lnTo>
                  <a:pt x="408444" y="86868"/>
                </a:lnTo>
                <a:lnTo>
                  <a:pt x="409968" y="92964"/>
                </a:lnTo>
                <a:lnTo>
                  <a:pt x="409968" y="176784"/>
                </a:lnTo>
                <a:lnTo>
                  <a:pt x="396252" y="190500"/>
                </a:lnTo>
                <a:lnTo>
                  <a:pt x="390156" y="192024"/>
                </a:lnTo>
                <a:lnTo>
                  <a:pt x="384060" y="195072"/>
                </a:lnTo>
                <a:lnTo>
                  <a:pt x="379488" y="196596"/>
                </a:lnTo>
                <a:lnTo>
                  <a:pt x="368820" y="196596"/>
                </a:lnTo>
                <a:lnTo>
                  <a:pt x="362724" y="195072"/>
                </a:lnTo>
                <a:lnTo>
                  <a:pt x="353580" y="185928"/>
                </a:lnTo>
                <a:lnTo>
                  <a:pt x="352056" y="178308"/>
                </a:lnTo>
                <a:lnTo>
                  <a:pt x="352056" y="74676"/>
                </a:lnTo>
                <a:lnTo>
                  <a:pt x="304812" y="74676"/>
                </a:lnTo>
                <a:lnTo>
                  <a:pt x="304812" y="79248"/>
                </a:lnTo>
                <a:lnTo>
                  <a:pt x="317004" y="79248"/>
                </a:lnTo>
                <a:lnTo>
                  <a:pt x="320052" y="80772"/>
                </a:lnTo>
                <a:lnTo>
                  <a:pt x="321576" y="82296"/>
                </a:lnTo>
                <a:lnTo>
                  <a:pt x="324624" y="83820"/>
                </a:lnTo>
                <a:lnTo>
                  <a:pt x="327672" y="89916"/>
                </a:lnTo>
                <a:lnTo>
                  <a:pt x="327672" y="161544"/>
                </a:lnTo>
                <a:lnTo>
                  <a:pt x="327926" y="170357"/>
                </a:lnTo>
                <a:lnTo>
                  <a:pt x="342912" y="208788"/>
                </a:lnTo>
                <a:lnTo>
                  <a:pt x="355104" y="214884"/>
                </a:lnTo>
                <a:lnTo>
                  <a:pt x="370344" y="214884"/>
                </a:lnTo>
                <a:lnTo>
                  <a:pt x="409968" y="185928"/>
                </a:lnTo>
                <a:lnTo>
                  <a:pt x="409968" y="214884"/>
                </a:lnTo>
                <a:lnTo>
                  <a:pt x="416064" y="214884"/>
                </a:lnTo>
                <a:lnTo>
                  <a:pt x="457212" y="198120"/>
                </a:lnTo>
                <a:close/>
              </a:path>
              <a:path w="666114" h="215264">
                <a:moveTo>
                  <a:pt x="559308" y="83820"/>
                </a:moveTo>
                <a:lnTo>
                  <a:pt x="557784" y="80772"/>
                </a:lnTo>
                <a:lnTo>
                  <a:pt x="550164" y="73152"/>
                </a:lnTo>
                <a:lnTo>
                  <a:pt x="545592" y="71628"/>
                </a:lnTo>
                <a:lnTo>
                  <a:pt x="539496" y="71628"/>
                </a:lnTo>
                <a:lnTo>
                  <a:pt x="530593" y="73634"/>
                </a:lnTo>
                <a:lnTo>
                  <a:pt x="521970" y="79629"/>
                </a:lnTo>
                <a:lnTo>
                  <a:pt x="513359" y="89636"/>
                </a:lnTo>
                <a:lnTo>
                  <a:pt x="504444" y="103632"/>
                </a:lnTo>
                <a:lnTo>
                  <a:pt x="504444" y="71628"/>
                </a:lnTo>
                <a:lnTo>
                  <a:pt x="498348" y="71628"/>
                </a:lnTo>
                <a:lnTo>
                  <a:pt x="457200" y="88392"/>
                </a:lnTo>
                <a:lnTo>
                  <a:pt x="458724" y="92964"/>
                </a:lnTo>
                <a:lnTo>
                  <a:pt x="463296" y="91440"/>
                </a:lnTo>
                <a:lnTo>
                  <a:pt x="466344" y="89916"/>
                </a:lnTo>
                <a:lnTo>
                  <a:pt x="470916" y="89916"/>
                </a:lnTo>
                <a:lnTo>
                  <a:pt x="473964" y="91440"/>
                </a:lnTo>
                <a:lnTo>
                  <a:pt x="478536" y="96012"/>
                </a:lnTo>
                <a:lnTo>
                  <a:pt x="478536" y="99060"/>
                </a:lnTo>
                <a:lnTo>
                  <a:pt x="479425" y="103403"/>
                </a:lnTo>
                <a:lnTo>
                  <a:pt x="479869" y="109728"/>
                </a:lnTo>
                <a:lnTo>
                  <a:pt x="480060" y="129540"/>
                </a:lnTo>
                <a:lnTo>
                  <a:pt x="480060" y="196596"/>
                </a:lnTo>
                <a:lnTo>
                  <a:pt x="477012" y="202692"/>
                </a:lnTo>
                <a:lnTo>
                  <a:pt x="470916" y="205740"/>
                </a:lnTo>
                <a:lnTo>
                  <a:pt x="466344" y="207264"/>
                </a:lnTo>
                <a:lnTo>
                  <a:pt x="460248" y="207264"/>
                </a:lnTo>
                <a:lnTo>
                  <a:pt x="460248" y="211836"/>
                </a:lnTo>
                <a:lnTo>
                  <a:pt x="528828" y="211836"/>
                </a:lnTo>
                <a:lnTo>
                  <a:pt x="528828" y="207264"/>
                </a:lnTo>
                <a:lnTo>
                  <a:pt x="522732" y="207264"/>
                </a:lnTo>
                <a:lnTo>
                  <a:pt x="518160" y="205740"/>
                </a:lnTo>
                <a:lnTo>
                  <a:pt x="515112" y="204216"/>
                </a:lnTo>
                <a:lnTo>
                  <a:pt x="510540" y="202692"/>
                </a:lnTo>
                <a:lnTo>
                  <a:pt x="509016" y="199644"/>
                </a:lnTo>
                <a:lnTo>
                  <a:pt x="507492" y="198120"/>
                </a:lnTo>
                <a:lnTo>
                  <a:pt x="504444" y="188976"/>
                </a:lnTo>
                <a:lnTo>
                  <a:pt x="504444" y="115824"/>
                </a:lnTo>
                <a:lnTo>
                  <a:pt x="509016" y="106680"/>
                </a:lnTo>
                <a:lnTo>
                  <a:pt x="513588" y="100584"/>
                </a:lnTo>
                <a:lnTo>
                  <a:pt x="519684" y="96012"/>
                </a:lnTo>
                <a:lnTo>
                  <a:pt x="522732" y="92964"/>
                </a:lnTo>
                <a:lnTo>
                  <a:pt x="527304" y="92964"/>
                </a:lnTo>
                <a:lnTo>
                  <a:pt x="530352" y="94488"/>
                </a:lnTo>
                <a:lnTo>
                  <a:pt x="534924" y="97536"/>
                </a:lnTo>
                <a:lnTo>
                  <a:pt x="539496" y="102108"/>
                </a:lnTo>
                <a:lnTo>
                  <a:pt x="544068" y="103632"/>
                </a:lnTo>
                <a:lnTo>
                  <a:pt x="550164" y="103632"/>
                </a:lnTo>
                <a:lnTo>
                  <a:pt x="553212" y="102108"/>
                </a:lnTo>
                <a:lnTo>
                  <a:pt x="556260" y="99060"/>
                </a:lnTo>
                <a:lnTo>
                  <a:pt x="559308" y="92964"/>
                </a:lnTo>
                <a:lnTo>
                  <a:pt x="559308" y="83820"/>
                </a:lnTo>
                <a:close/>
              </a:path>
              <a:path w="666114" h="215264">
                <a:moveTo>
                  <a:pt x="665988" y="173736"/>
                </a:moveTo>
                <a:lnTo>
                  <a:pt x="635508" y="135636"/>
                </a:lnTo>
                <a:lnTo>
                  <a:pt x="605028" y="120396"/>
                </a:lnTo>
                <a:lnTo>
                  <a:pt x="598932" y="115824"/>
                </a:lnTo>
                <a:lnTo>
                  <a:pt x="595884" y="112776"/>
                </a:lnTo>
                <a:lnTo>
                  <a:pt x="592836" y="108204"/>
                </a:lnTo>
                <a:lnTo>
                  <a:pt x="591312" y="103632"/>
                </a:lnTo>
                <a:lnTo>
                  <a:pt x="591312" y="94488"/>
                </a:lnTo>
                <a:lnTo>
                  <a:pt x="592836" y="89916"/>
                </a:lnTo>
                <a:lnTo>
                  <a:pt x="597408" y="86868"/>
                </a:lnTo>
                <a:lnTo>
                  <a:pt x="601980" y="82296"/>
                </a:lnTo>
                <a:lnTo>
                  <a:pt x="608076" y="80772"/>
                </a:lnTo>
                <a:lnTo>
                  <a:pt x="623316" y="80772"/>
                </a:lnTo>
                <a:lnTo>
                  <a:pt x="650748" y="117348"/>
                </a:lnTo>
                <a:lnTo>
                  <a:pt x="655320" y="117348"/>
                </a:lnTo>
                <a:lnTo>
                  <a:pt x="655320" y="80772"/>
                </a:lnTo>
                <a:lnTo>
                  <a:pt x="655320" y="77724"/>
                </a:lnTo>
                <a:lnTo>
                  <a:pt x="655320" y="71628"/>
                </a:lnTo>
                <a:lnTo>
                  <a:pt x="650748" y="71628"/>
                </a:lnTo>
                <a:lnTo>
                  <a:pt x="649224" y="74676"/>
                </a:lnTo>
                <a:lnTo>
                  <a:pt x="649224" y="76200"/>
                </a:lnTo>
                <a:lnTo>
                  <a:pt x="647700" y="76200"/>
                </a:lnTo>
                <a:lnTo>
                  <a:pt x="646176" y="77724"/>
                </a:lnTo>
                <a:lnTo>
                  <a:pt x="641604" y="77724"/>
                </a:lnTo>
                <a:lnTo>
                  <a:pt x="638556" y="76200"/>
                </a:lnTo>
                <a:lnTo>
                  <a:pt x="633984" y="74676"/>
                </a:lnTo>
                <a:lnTo>
                  <a:pt x="626364" y="73152"/>
                </a:lnTo>
                <a:lnTo>
                  <a:pt x="620268" y="71628"/>
                </a:lnTo>
                <a:lnTo>
                  <a:pt x="614172" y="71628"/>
                </a:lnTo>
                <a:lnTo>
                  <a:pt x="576262" y="95631"/>
                </a:lnTo>
                <a:lnTo>
                  <a:pt x="573024" y="111252"/>
                </a:lnTo>
                <a:lnTo>
                  <a:pt x="573024" y="120396"/>
                </a:lnTo>
                <a:lnTo>
                  <a:pt x="608076" y="150876"/>
                </a:lnTo>
                <a:lnTo>
                  <a:pt x="617753" y="156311"/>
                </a:lnTo>
                <a:lnTo>
                  <a:pt x="644652" y="178308"/>
                </a:lnTo>
                <a:lnTo>
                  <a:pt x="644613" y="190690"/>
                </a:lnTo>
                <a:lnTo>
                  <a:pt x="643128" y="196596"/>
                </a:lnTo>
                <a:lnTo>
                  <a:pt x="638556" y="199644"/>
                </a:lnTo>
                <a:lnTo>
                  <a:pt x="633984" y="204216"/>
                </a:lnTo>
                <a:lnTo>
                  <a:pt x="627888" y="205740"/>
                </a:lnTo>
                <a:lnTo>
                  <a:pt x="620268" y="205740"/>
                </a:lnTo>
                <a:lnTo>
                  <a:pt x="583692" y="182689"/>
                </a:lnTo>
                <a:lnTo>
                  <a:pt x="577596" y="164592"/>
                </a:lnTo>
                <a:lnTo>
                  <a:pt x="573024" y="164592"/>
                </a:lnTo>
                <a:lnTo>
                  <a:pt x="573024" y="213360"/>
                </a:lnTo>
                <a:lnTo>
                  <a:pt x="577596" y="214884"/>
                </a:lnTo>
                <a:lnTo>
                  <a:pt x="579120" y="210312"/>
                </a:lnTo>
                <a:lnTo>
                  <a:pt x="580644" y="208788"/>
                </a:lnTo>
                <a:lnTo>
                  <a:pt x="588264" y="208788"/>
                </a:lnTo>
                <a:lnTo>
                  <a:pt x="591312" y="210312"/>
                </a:lnTo>
                <a:lnTo>
                  <a:pt x="599059" y="212318"/>
                </a:lnTo>
                <a:lnTo>
                  <a:pt x="606361" y="213741"/>
                </a:lnTo>
                <a:lnTo>
                  <a:pt x="613397" y="214604"/>
                </a:lnTo>
                <a:lnTo>
                  <a:pt x="620268" y="214884"/>
                </a:lnTo>
                <a:lnTo>
                  <a:pt x="628916" y="214083"/>
                </a:lnTo>
                <a:lnTo>
                  <a:pt x="636841" y="211836"/>
                </a:lnTo>
                <a:lnTo>
                  <a:pt x="643737" y="208788"/>
                </a:lnTo>
                <a:lnTo>
                  <a:pt x="644486" y="208457"/>
                </a:lnTo>
                <a:lnTo>
                  <a:pt x="665137" y="182575"/>
                </a:lnTo>
                <a:lnTo>
                  <a:pt x="665988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678935" y="5436108"/>
            <a:ext cx="374904" cy="260603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2761487" y="5873495"/>
            <a:ext cx="637540" cy="143510"/>
            <a:chOff x="2761487" y="5873495"/>
            <a:chExt cx="637540" cy="143510"/>
          </a:xfrm>
        </p:grpSpPr>
        <p:pic>
          <p:nvPicPr>
            <p:cNvPr id="84" name="object 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761487" y="5873495"/>
              <a:ext cx="242316" cy="14325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25139" y="5873495"/>
              <a:ext cx="373380" cy="143256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3720083" y="5801867"/>
            <a:ext cx="1050290" cy="277495"/>
            <a:chOff x="3720083" y="5801867"/>
            <a:chExt cx="1050290" cy="277495"/>
          </a:xfrm>
        </p:grpSpPr>
        <p:sp>
          <p:nvSpPr>
            <p:cNvPr id="87" name="object 87"/>
            <p:cNvSpPr/>
            <p:nvPr/>
          </p:nvSpPr>
          <p:spPr>
            <a:xfrm>
              <a:off x="3720071" y="5801868"/>
              <a:ext cx="928369" cy="277495"/>
            </a:xfrm>
            <a:custGeom>
              <a:avLst/>
              <a:gdLst/>
              <a:ahLst/>
              <a:cxnLst/>
              <a:rect l="l" t="t" r="r" b="b"/>
              <a:pathLst>
                <a:path w="928370" h="277495">
                  <a:moveTo>
                    <a:pt x="179832" y="163068"/>
                  </a:moveTo>
                  <a:lnTo>
                    <a:pt x="175260" y="161544"/>
                  </a:lnTo>
                  <a:lnTo>
                    <a:pt x="166408" y="172999"/>
                  </a:lnTo>
                  <a:lnTo>
                    <a:pt x="158115" y="182308"/>
                  </a:lnTo>
                  <a:lnTo>
                    <a:pt x="117970" y="202145"/>
                  </a:lnTo>
                  <a:lnTo>
                    <a:pt x="108204" y="202692"/>
                  </a:lnTo>
                  <a:lnTo>
                    <a:pt x="97091" y="202107"/>
                  </a:lnTo>
                  <a:lnTo>
                    <a:pt x="60248" y="185737"/>
                  </a:lnTo>
                  <a:lnTo>
                    <a:pt x="38671" y="150075"/>
                  </a:lnTo>
                  <a:lnTo>
                    <a:pt x="33528" y="112776"/>
                  </a:lnTo>
                  <a:lnTo>
                    <a:pt x="34099" y="96469"/>
                  </a:lnTo>
                  <a:lnTo>
                    <a:pt x="42672" y="56388"/>
                  </a:lnTo>
                  <a:lnTo>
                    <a:pt x="67056" y="24384"/>
                  </a:lnTo>
                  <a:lnTo>
                    <a:pt x="103632" y="13716"/>
                  </a:lnTo>
                  <a:lnTo>
                    <a:pt x="114757" y="14579"/>
                  </a:lnTo>
                  <a:lnTo>
                    <a:pt x="150952" y="35433"/>
                  </a:lnTo>
                  <a:lnTo>
                    <a:pt x="169164" y="73152"/>
                  </a:lnTo>
                  <a:lnTo>
                    <a:pt x="173736" y="73152"/>
                  </a:lnTo>
                  <a:lnTo>
                    <a:pt x="169164" y="4572"/>
                  </a:lnTo>
                  <a:lnTo>
                    <a:pt x="164592" y="4572"/>
                  </a:lnTo>
                  <a:lnTo>
                    <a:pt x="163068" y="9144"/>
                  </a:lnTo>
                  <a:lnTo>
                    <a:pt x="161544" y="12192"/>
                  </a:lnTo>
                  <a:lnTo>
                    <a:pt x="155448" y="18288"/>
                  </a:lnTo>
                  <a:lnTo>
                    <a:pt x="150876" y="18288"/>
                  </a:lnTo>
                  <a:lnTo>
                    <a:pt x="147828" y="16764"/>
                  </a:lnTo>
                  <a:lnTo>
                    <a:pt x="143256" y="15240"/>
                  </a:lnTo>
                  <a:lnTo>
                    <a:pt x="132956" y="10363"/>
                  </a:lnTo>
                  <a:lnTo>
                    <a:pt x="122491" y="7048"/>
                  </a:lnTo>
                  <a:lnTo>
                    <a:pt x="111760" y="5168"/>
                  </a:lnTo>
                  <a:lnTo>
                    <a:pt x="100584" y="4572"/>
                  </a:lnTo>
                  <a:lnTo>
                    <a:pt x="87160" y="5435"/>
                  </a:lnTo>
                  <a:lnTo>
                    <a:pt x="50292" y="18288"/>
                  </a:lnTo>
                  <a:lnTo>
                    <a:pt x="21145" y="45935"/>
                  </a:lnTo>
                  <a:lnTo>
                    <a:pt x="3429" y="84391"/>
                  </a:lnTo>
                  <a:lnTo>
                    <a:pt x="0" y="114300"/>
                  </a:lnTo>
                  <a:lnTo>
                    <a:pt x="1168" y="132016"/>
                  </a:lnTo>
                  <a:lnTo>
                    <a:pt x="19812" y="178308"/>
                  </a:lnTo>
                  <a:lnTo>
                    <a:pt x="52959" y="207073"/>
                  </a:lnTo>
                  <a:lnTo>
                    <a:pt x="97536" y="216408"/>
                  </a:lnTo>
                  <a:lnTo>
                    <a:pt x="110705" y="215582"/>
                  </a:lnTo>
                  <a:lnTo>
                    <a:pt x="154546" y="196507"/>
                  </a:lnTo>
                  <a:lnTo>
                    <a:pt x="171792" y="175933"/>
                  </a:lnTo>
                  <a:lnTo>
                    <a:pt x="179832" y="163068"/>
                  </a:lnTo>
                  <a:close/>
                </a:path>
                <a:path w="928370" h="277495">
                  <a:moveTo>
                    <a:pt x="403860" y="9156"/>
                  </a:moveTo>
                  <a:lnTo>
                    <a:pt x="316992" y="9156"/>
                  </a:lnTo>
                  <a:lnTo>
                    <a:pt x="316992" y="13728"/>
                  </a:lnTo>
                  <a:lnTo>
                    <a:pt x="329184" y="13728"/>
                  </a:lnTo>
                  <a:lnTo>
                    <a:pt x="338328" y="16776"/>
                  </a:lnTo>
                  <a:lnTo>
                    <a:pt x="342900" y="21348"/>
                  </a:lnTo>
                  <a:lnTo>
                    <a:pt x="345948" y="27444"/>
                  </a:lnTo>
                  <a:lnTo>
                    <a:pt x="345948" y="103644"/>
                  </a:lnTo>
                  <a:lnTo>
                    <a:pt x="251460" y="103644"/>
                  </a:lnTo>
                  <a:lnTo>
                    <a:pt x="251460" y="44208"/>
                  </a:lnTo>
                  <a:lnTo>
                    <a:pt x="251460" y="27444"/>
                  </a:lnTo>
                  <a:lnTo>
                    <a:pt x="256032" y="18300"/>
                  </a:lnTo>
                  <a:lnTo>
                    <a:pt x="259080" y="16776"/>
                  </a:lnTo>
                  <a:lnTo>
                    <a:pt x="268224" y="13728"/>
                  </a:lnTo>
                  <a:lnTo>
                    <a:pt x="280416" y="13728"/>
                  </a:lnTo>
                  <a:lnTo>
                    <a:pt x="280416" y="9156"/>
                  </a:lnTo>
                  <a:lnTo>
                    <a:pt x="193548" y="9156"/>
                  </a:lnTo>
                  <a:lnTo>
                    <a:pt x="193548" y="13728"/>
                  </a:lnTo>
                  <a:lnTo>
                    <a:pt x="205740" y="13728"/>
                  </a:lnTo>
                  <a:lnTo>
                    <a:pt x="214884" y="16776"/>
                  </a:lnTo>
                  <a:lnTo>
                    <a:pt x="219456" y="21348"/>
                  </a:lnTo>
                  <a:lnTo>
                    <a:pt x="222504" y="27444"/>
                  </a:lnTo>
                  <a:lnTo>
                    <a:pt x="222504" y="188988"/>
                  </a:lnTo>
                  <a:lnTo>
                    <a:pt x="220980" y="196608"/>
                  </a:lnTo>
                  <a:lnTo>
                    <a:pt x="219456" y="199656"/>
                  </a:lnTo>
                  <a:lnTo>
                    <a:pt x="214884" y="204216"/>
                  </a:lnTo>
                  <a:lnTo>
                    <a:pt x="208788" y="207276"/>
                  </a:lnTo>
                  <a:lnTo>
                    <a:pt x="193548" y="207276"/>
                  </a:lnTo>
                  <a:lnTo>
                    <a:pt x="193548" y="211848"/>
                  </a:lnTo>
                  <a:lnTo>
                    <a:pt x="280416" y="211848"/>
                  </a:lnTo>
                  <a:lnTo>
                    <a:pt x="280416" y="207276"/>
                  </a:lnTo>
                  <a:lnTo>
                    <a:pt x="268224" y="207276"/>
                  </a:lnTo>
                  <a:lnTo>
                    <a:pt x="259080" y="204216"/>
                  </a:lnTo>
                  <a:lnTo>
                    <a:pt x="254508" y="199656"/>
                  </a:lnTo>
                  <a:lnTo>
                    <a:pt x="251460" y="193560"/>
                  </a:lnTo>
                  <a:lnTo>
                    <a:pt x="251460" y="114312"/>
                  </a:lnTo>
                  <a:lnTo>
                    <a:pt x="345948" y="114312"/>
                  </a:lnTo>
                  <a:lnTo>
                    <a:pt x="345948" y="188988"/>
                  </a:lnTo>
                  <a:lnTo>
                    <a:pt x="344424" y="196608"/>
                  </a:lnTo>
                  <a:lnTo>
                    <a:pt x="342900" y="199656"/>
                  </a:lnTo>
                  <a:lnTo>
                    <a:pt x="338328" y="204216"/>
                  </a:lnTo>
                  <a:lnTo>
                    <a:pt x="332232" y="207276"/>
                  </a:lnTo>
                  <a:lnTo>
                    <a:pt x="316992" y="207276"/>
                  </a:lnTo>
                  <a:lnTo>
                    <a:pt x="316992" y="211848"/>
                  </a:lnTo>
                  <a:lnTo>
                    <a:pt x="403860" y="211848"/>
                  </a:lnTo>
                  <a:lnTo>
                    <a:pt x="403860" y="207276"/>
                  </a:lnTo>
                  <a:lnTo>
                    <a:pt x="391668" y="207276"/>
                  </a:lnTo>
                  <a:lnTo>
                    <a:pt x="382524" y="204216"/>
                  </a:lnTo>
                  <a:lnTo>
                    <a:pt x="377952" y="199656"/>
                  </a:lnTo>
                  <a:lnTo>
                    <a:pt x="374904" y="193560"/>
                  </a:lnTo>
                  <a:lnTo>
                    <a:pt x="374904" y="27444"/>
                  </a:lnTo>
                  <a:lnTo>
                    <a:pt x="379476" y="18300"/>
                  </a:lnTo>
                  <a:lnTo>
                    <a:pt x="382524" y="16776"/>
                  </a:lnTo>
                  <a:lnTo>
                    <a:pt x="391668" y="13728"/>
                  </a:lnTo>
                  <a:lnTo>
                    <a:pt x="403860" y="13728"/>
                  </a:lnTo>
                  <a:lnTo>
                    <a:pt x="403860" y="9156"/>
                  </a:lnTo>
                  <a:close/>
                </a:path>
                <a:path w="928370" h="277495">
                  <a:moveTo>
                    <a:pt x="629424" y="207264"/>
                  </a:moveTo>
                  <a:lnTo>
                    <a:pt x="620280" y="207264"/>
                  </a:lnTo>
                  <a:lnTo>
                    <a:pt x="614184" y="204216"/>
                  </a:lnTo>
                  <a:lnTo>
                    <a:pt x="609612" y="199644"/>
                  </a:lnTo>
                  <a:lnTo>
                    <a:pt x="606158" y="196240"/>
                  </a:lnTo>
                  <a:lnTo>
                    <a:pt x="582891" y="144780"/>
                  </a:lnTo>
                  <a:lnTo>
                    <a:pt x="578662" y="134112"/>
                  </a:lnTo>
                  <a:lnTo>
                    <a:pt x="547128" y="54571"/>
                  </a:lnTo>
                  <a:lnTo>
                    <a:pt x="547128" y="134112"/>
                  </a:lnTo>
                  <a:lnTo>
                    <a:pt x="478548" y="134112"/>
                  </a:lnTo>
                  <a:lnTo>
                    <a:pt x="515124" y="51816"/>
                  </a:lnTo>
                  <a:lnTo>
                    <a:pt x="547128" y="134112"/>
                  </a:lnTo>
                  <a:lnTo>
                    <a:pt x="547128" y="54571"/>
                  </a:lnTo>
                  <a:lnTo>
                    <a:pt x="546036" y="51816"/>
                  </a:lnTo>
                  <a:lnTo>
                    <a:pt x="527316" y="4572"/>
                  </a:lnTo>
                  <a:lnTo>
                    <a:pt x="519696" y="4572"/>
                  </a:lnTo>
                  <a:lnTo>
                    <a:pt x="443509" y="181241"/>
                  </a:lnTo>
                  <a:lnTo>
                    <a:pt x="414540" y="207264"/>
                  </a:lnTo>
                  <a:lnTo>
                    <a:pt x="414540" y="211836"/>
                  </a:lnTo>
                  <a:lnTo>
                    <a:pt x="478548" y="211836"/>
                  </a:lnTo>
                  <a:lnTo>
                    <a:pt x="478548" y="207264"/>
                  </a:lnTo>
                  <a:lnTo>
                    <a:pt x="469404" y="207264"/>
                  </a:lnTo>
                  <a:lnTo>
                    <a:pt x="461784" y="205740"/>
                  </a:lnTo>
                  <a:lnTo>
                    <a:pt x="460260" y="202692"/>
                  </a:lnTo>
                  <a:lnTo>
                    <a:pt x="455688" y="198120"/>
                  </a:lnTo>
                  <a:lnTo>
                    <a:pt x="455688" y="190500"/>
                  </a:lnTo>
                  <a:lnTo>
                    <a:pt x="457212" y="184404"/>
                  </a:lnTo>
                  <a:lnTo>
                    <a:pt x="460260" y="176784"/>
                  </a:lnTo>
                  <a:lnTo>
                    <a:pt x="473976" y="144780"/>
                  </a:lnTo>
                  <a:lnTo>
                    <a:pt x="551700" y="144780"/>
                  </a:lnTo>
                  <a:lnTo>
                    <a:pt x="562368" y="173736"/>
                  </a:lnTo>
                  <a:lnTo>
                    <a:pt x="566940" y="182880"/>
                  </a:lnTo>
                  <a:lnTo>
                    <a:pt x="568350" y="189928"/>
                  </a:lnTo>
                  <a:lnTo>
                    <a:pt x="568464" y="198120"/>
                  </a:lnTo>
                  <a:lnTo>
                    <a:pt x="566940" y="201168"/>
                  </a:lnTo>
                  <a:lnTo>
                    <a:pt x="562368" y="205740"/>
                  </a:lnTo>
                  <a:lnTo>
                    <a:pt x="556272" y="207264"/>
                  </a:lnTo>
                  <a:lnTo>
                    <a:pt x="548652" y="207264"/>
                  </a:lnTo>
                  <a:lnTo>
                    <a:pt x="548652" y="211836"/>
                  </a:lnTo>
                  <a:lnTo>
                    <a:pt x="629424" y="211836"/>
                  </a:lnTo>
                  <a:lnTo>
                    <a:pt x="629424" y="207264"/>
                  </a:lnTo>
                  <a:close/>
                </a:path>
                <a:path w="928370" h="277495">
                  <a:moveTo>
                    <a:pt x="835152" y="207264"/>
                  </a:moveTo>
                  <a:lnTo>
                    <a:pt x="797623" y="187833"/>
                  </a:lnTo>
                  <a:lnTo>
                    <a:pt x="784860" y="170688"/>
                  </a:lnTo>
                  <a:lnTo>
                    <a:pt x="745566" y="117348"/>
                  </a:lnTo>
                  <a:lnTo>
                    <a:pt x="742188" y="112776"/>
                  </a:lnTo>
                  <a:lnTo>
                    <a:pt x="754151" y="109918"/>
                  </a:lnTo>
                  <a:lnTo>
                    <a:pt x="762673" y="106680"/>
                  </a:lnTo>
                  <a:lnTo>
                    <a:pt x="791654" y="70700"/>
                  </a:lnTo>
                  <a:lnTo>
                    <a:pt x="792480" y="60960"/>
                  </a:lnTo>
                  <a:lnTo>
                    <a:pt x="791895" y="53009"/>
                  </a:lnTo>
                  <a:lnTo>
                    <a:pt x="769429" y="20574"/>
                  </a:lnTo>
                  <a:lnTo>
                    <a:pt x="765606" y="18288"/>
                  </a:lnTo>
                  <a:lnTo>
                    <a:pt x="762749" y="16573"/>
                  </a:lnTo>
                  <a:lnTo>
                    <a:pt x="758952" y="14998"/>
                  </a:lnTo>
                  <a:lnTo>
                    <a:pt x="758952" y="60960"/>
                  </a:lnTo>
                  <a:lnTo>
                    <a:pt x="758075" y="70700"/>
                  </a:lnTo>
                  <a:lnTo>
                    <a:pt x="725043" y="103441"/>
                  </a:lnTo>
                  <a:lnTo>
                    <a:pt x="699516" y="106680"/>
                  </a:lnTo>
                  <a:lnTo>
                    <a:pt x="690372" y="106680"/>
                  </a:lnTo>
                  <a:lnTo>
                    <a:pt x="690372" y="24384"/>
                  </a:lnTo>
                  <a:lnTo>
                    <a:pt x="701040" y="19812"/>
                  </a:lnTo>
                  <a:lnTo>
                    <a:pt x="708660" y="18288"/>
                  </a:lnTo>
                  <a:lnTo>
                    <a:pt x="714756" y="18288"/>
                  </a:lnTo>
                  <a:lnTo>
                    <a:pt x="751890" y="36753"/>
                  </a:lnTo>
                  <a:lnTo>
                    <a:pt x="758952" y="60960"/>
                  </a:lnTo>
                  <a:lnTo>
                    <a:pt x="758952" y="14998"/>
                  </a:lnTo>
                  <a:lnTo>
                    <a:pt x="707136" y="9144"/>
                  </a:lnTo>
                  <a:lnTo>
                    <a:pt x="632460" y="9144"/>
                  </a:lnTo>
                  <a:lnTo>
                    <a:pt x="632460" y="13716"/>
                  </a:lnTo>
                  <a:lnTo>
                    <a:pt x="647700" y="13716"/>
                  </a:lnTo>
                  <a:lnTo>
                    <a:pt x="653796" y="15240"/>
                  </a:lnTo>
                  <a:lnTo>
                    <a:pt x="656844" y="19812"/>
                  </a:lnTo>
                  <a:lnTo>
                    <a:pt x="659892" y="22860"/>
                  </a:lnTo>
                  <a:lnTo>
                    <a:pt x="661416" y="32004"/>
                  </a:lnTo>
                  <a:lnTo>
                    <a:pt x="661416" y="188976"/>
                  </a:lnTo>
                  <a:lnTo>
                    <a:pt x="659892" y="195072"/>
                  </a:lnTo>
                  <a:lnTo>
                    <a:pt x="655320" y="204216"/>
                  </a:lnTo>
                  <a:lnTo>
                    <a:pt x="649224" y="207264"/>
                  </a:lnTo>
                  <a:lnTo>
                    <a:pt x="632460" y="207264"/>
                  </a:lnTo>
                  <a:lnTo>
                    <a:pt x="632460" y="211836"/>
                  </a:lnTo>
                  <a:lnTo>
                    <a:pt x="719328" y="211836"/>
                  </a:lnTo>
                  <a:lnTo>
                    <a:pt x="719328" y="207264"/>
                  </a:lnTo>
                  <a:lnTo>
                    <a:pt x="704088" y="207264"/>
                  </a:lnTo>
                  <a:lnTo>
                    <a:pt x="697992" y="205740"/>
                  </a:lnTo>
                  <a:lnTo>
                    <a:pt x="694944" y="201168"/>
                  </a:lnTo>
                  <a:lnTo>
                    <a:pt x="691896" y="198120"/>
                  </a:lnTo>
                  <a:lnTo>
                    <a:pt x="690372" y="188976"/>
                  </a:lnTo>
                  <a:lnTo>
                    <a:pt x="690372" y="117348"/>
                  </a:lnTo>
                  <a:lnTo>
                    <a:pt x="711708" y="117348"/>
                  </a:lnTo>
                  <a:lnTo>
                    <a:pt x="781812" y="211836"/>
                  </a:lnTo>
                  <a:lnTo>
                    <a:pt x="835152" y="211836"/>
                  </a:lnTo>
                  <a:lnTo>
                    <a:pt x="835152" y="207264"/>
                  </a:lnTo>
                  <a:close/>
                </a:path>
                <a:path w="928370" h="277495">
                  <a:moveTo>
                    <a:pt x="928128" y="0"/>
                  </a:moveTo>
                  <a:lnTo>
                    <a:pt x="894981" y="21717"/>
                  </a:lnTo>
                  <a:lnTo>
                    <a:pt x="868692" y="54864"/>
                  </a:lnTo>
                  <a:lnTo>
                    <a:pt x="851547" y="94488"/>
                  </a:lnTo>
                  <a:lnTo>
                    <a:pt x="845832" y="138684"/>
                  </a:lnTo>
                  <a:lnTo>
                    <a:pt x="846658" y="154432"/>
                  </a:lnTo>
                  <a:lnTo>
                    <a:pt x="858024" y="199644"/>
                  </a:lnTo>
                  <a:lnTo>
                    <a:pt x="880313" y="239725"/>
                  </a:lnTo>
                  <a:lnTo>
                    <a:pt x="917244" y="271399"/>
                  </a:lnTo>
                  <a:lnTo>
                    <a:pt x="928128" y="277368"/>
                  </a:lnTo>
                  <a:lnTo>
                    <a:pt x="928128" y="271272"/>
                  </a:lnTo>
                  <a:lnTo>
                    <a:pt x="920673" y="265798"/>
                  </a:lnTo>
                  <a:lnTo>
                    <a:pt x="914222" y="260604"/>
                  </a:lnTo>
                  <a:lnTo>
                    <a:pt x="888504" y="225552"/>
                  </a:lnTo>
                  <a:lnTo>
                    <a:pt x="877354" y="178904"/>
                  </a:lnTo>
                  <a:lnTo>
                    <a:pt x="874788" y="134112"/>
                  </a:lnTo>
                  <a:lnTo>
                    <a:pt x="875093" y="119519"/>
                  </a:lnTo>
                  <a:lnTo>
                    <a:pt x="880884" y="77724"/>
                  </a:lnTo>
                  <a:lnTo>
                    <a:pt x="897648" y="33528"/>
                  </a:lnTo>
                  <a:lnTo>
                    <a:pt x="928128" y="6096"/>
                  </a:lnTo>
                  <a:lnTo>
                    <a:pt x="9281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690872" y="5807963"/>
              <a:ext cx="79248" cy="20573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818888" y="5801867"/>
            <a:ext cx="304800" cy="277495"/>
            <a:chOff x="4818888" y="5801867"/>
            <a:chExt cx="304800" cy="277495"/>
          </a:xfrm>
        </p:grpSpPr>
        <p:pic>
          <p:nvPicPr>
            <p:cNvPr id="90" name="object 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18888" y="5807963"/>
              <a:ext cx="129540" cy="20878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966716" y="5801867"/>
              <a:ext cx="157480" cy="277495"/>
            </a:xfrm>
            <a:custGeom>
              <a:avLst/>
              <a:gdLst/>
              <a:ahLst/>
              <a:cxnLst/>
              <a:rect l="l" t="t" r="r" b="b"/>
              <a:pathLst>
                <a:path w="157479" h="277495">
                  <a:moveTo>
                    <a:pt x="82296" y="138684"/>
                  </a:moveTo>
                  <a:lnTo>
                    <a:pt x="75222" y="92608"/>
                  </a:lnTo>
                  <a:lnTo>
                    <a:pt x="56388" y="50101"/>
                  </a:lnTo>
                  <a:lnTo>
                    <a:pt x="29781" y="19075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42" y="11582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61" y="98475"/>
                  </a:lnTo>
                  <a:lnTo>
                    <a:pt x="53340" y="143256"/>
                  </a:lnTo>
                  <a:lnTo>
                    <a:pt x="53022" y="157213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60" y="161213"/>
                  </a:lnTo>
                  <a:lnTo>
                    <a:pt x="82296" y="138684"/>
                  </a:lnTo>
                  <a:close/>
                </a:path>
                <a:path w="157479" h="277495">
                  <a:moveTo>
                    <a:pt x="156959" y="202704"/>
                  </a:moveTo>
                  <a:lnTo>
                    <a:pt x="153911" y="195084"/>
                  </a:lnTo>
                  <a:lnTo>
                    <a:pt x="143243" y="184416"/>
                  </a:lnTo>
                  <a:lnTo>
                    <a:pt x="137147" y="181368"/>
                  </a:lnTo>
                  <a:lnTo>
                    <a:pt x="124955" y="181368"/>
                  </a:lnTo>
                  <a:lnTo>
                    <a:pt x="120383" y="182892"/>
                  </a:lnTo>
                  <a:lnTo>
                    <a:pt x="112763" y="190512"/>
                  </a:lnTo>
                  <a:lnTo>
                    <a:pt x="111239" y="193560"/>
                  </a:lnTo>
                  <a:lnTo>
                    <a:pt x="111239" y="204228"/>
                  </a:lnTo>
                  <a:lnTo>
                    <a:pt x="112763" y="207276"/>
                  </a:lnTo>
                  <a:lnTo>
                    <a:pt x="118859" y="213372"/>
                  </a:lnTo>
                  <a:lnTo>
                    <a:pt x="121907" y="214896"/>
                  </a:lnTo>
                  <a:lnTo>
                    <a:pt x="131051" y="214896"/>
                  </a:lnTo>
                  <a:lnTo>
                    <a:pt x="132575" y="213372"/>
                  </a:lnTo>
                  <a:lnTo>
                    <a:pt x="138671" y="210324"/>
                  </a:lnTo>
                  <a:lnTo>
                    <a:pt x="141719" y="210324"/>
                  </a:lnTo>
                  <a:lnTo>
                    <a:pt x="141719" y="211848"/>
                  </a:lnTo>
                  <a:lnTo>
                    <a:pt x="143243" y="213372"/>
                  </a:lnTo>
                  <a:lnTo>
                    <a:pt x="143243" y="224040"/>
                  </a:lnTo>
                  <a:lnTo>
                    <a:pt x="140195" y="231660"/>
                  </a:lnTo>
                  <a:lnTo>
                    <a:pt x="111239" y="254520"/>
                  </a:lnTo>
                  <a:lnTo>
                    <a:pt x="111239" y="260616"/>
                  </a:lnTo>
                  <a:lnTo>
                    <a:pt x="146291" y="240804"/>
                  </a:lnTo>
                  <a:lnTo>
                    <a:pt x="156959" y="211848"/>
                  </a:lnTo>
                  <a:lnTo>
                    <a:pt x="156959" y="202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2764535" y="6172200"/>
            <a:ext cx="1363980" cy="207645"/>
            <a:chOff x="2764535" y="6172200"/>
            <a:chExt cx="1363980" cy="207645"/>
          </a:xfrm>
        </p:grpSpPr>
        <p:pic>
          <p:nvPicPr>
            <p:cNvPr id="93" name="object 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764535" y="6176771"/>
              <a:ext cx="463295" cy="20269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240011" y="6172212"/>
              <a:ext cx="889000" cy="207645"/>
            </a:xfrm>
            <a:custGeom>
              <a:avLst/>
              <a:gdLst/>
              <a:ahLst/>
              <a:cxnLst/>
              <a:rect l="l" t="t" r="r" b="b"/>
              <a:pathLst>
                <a:path w="889000" h="207645">
                  <a:moveTo>
                    <a:pt x="262128" y="4559"/>
                  </a:moveTo>
                  <a:lnTo>
                    <a:pt x="204216" y="4559"/>
                  </a:lnTo>
                  <a:lnTo>
                    <a:pt x="131064" y="160020"/>
                  </a:lnTo>
                  <a:lnTo>
                    <a:pt x="59436" y="4559"/>
                  </a:lnTo>
                  <a:lnTo>
                    <a:pt x="0" y="4559"/>
                  </a:lnTo>
                  <a:lnTo>
                    <a:pt x="0" y="9144"/>
                  </a:lnTo>
                  <a:lnTo>
                    <a:pt x="7620" y="9144"/>
                  </a:lnTo>
                  <a:lnTo>
                    <a:pt x="13716" y="10668"/>
                  </a:lnTo>
                  <a:lnTo>
                    <a:pt x="28956" y="30480"/>
                  </a:lnTo>
                  <a:lnTo>
                    <a:pt x="28956" y="184404"/>
                  </a:lnTo>
                  <a:lnTo>
                    <a:pt x="27432" y="192024"/>
                  </a:lnTo>
                  <a:lnTo>
                    <a:pt x="25908" y="195072"/>
                  </a:lnTo>
                  <a:lnTo>
                    <a:pt x="21336" y="199644"/>
                  </a:lnTo>
                  <a:lnTo>
                    <a:pt x="15240" y="202692"/>
                  </a:lnTo>
                  <a:lnTo>
                    <a:pt x="0" y="202692"/>
                  </a:lnTo>
                  <a:lnTo>
                    <a:pt x="0" y="207264"/>
                  </a:lnTo>
                  <a:lnTo>
                    <a:pt x="71628" y="207264"/>
                  </a:lnTo>
                  <a:lnTo>
                    <a:pt x="71628" y="202692"/>
                  </a:lnTo>
                  <a:lnTo>
                    <a:pt x="56388" y="202692"/>
                  </a:lnTo>
                  <a:lnTo>
                    <a:pt x="50292" y="201168"/>
                  </a:lnTo>
                  <a:lnTo>
                    <a:pt x="47244" y="196596"/>
                  </a:lnTo>
                  <a:lnTo>
                    <a:pt x="44196" y="193548"/>
                  </a:lnTo>
                  <a:lnTo>
                    <a:pt x="42672" y="184404"/>
                  </a:lnTo>
                  <a:lnTo>
                    <a:pt x="42672" y="36576"/>
                  </a:lnTo>
                  <a:lnTo>
                    <a:pt x="120396" y="207264"/>
                  </a:lnTo>
                  <a:lnTo>
                    <a:pt x="123444" y="207264"/>
                  </a:lnTo>
                  <a:lnTo>
                    <a:pt x="204216" y="36576"/>
                  </a:lnTo>
                  <a:lnTo>
                    <a:pt x="204216" y="184404"/>
                  </a:lnTo>
                  <a:lnTo>
                    <a:pt x="175260" y="202692"/>
                  </a:lnTo>
                  <a:lnTo>
                    <a:pt x="175260" y="207264"/>
                  </a:lnTo>
                  <a:lnTo>
                    <a:pt x="262128" y="207264"/>
                  </a:lnTo>
                  <a:lnTo>
                    <a:pt x="262128" y="202692"/>
                  </a:lnTo>
                  <a:lnTo>
                    <a:pt x="246888" y="202692"/>
                  </a:lnTo>
                  <a:lnTo>
                    <a:pt x="240792" y="201168"/>
                  </a:lnTo>
                  <a:lnTo>
                    <a:pt x="237744" y="196596"/>
                  </a:lnTo>
                  <a:lnTo>
                    <a:pt x="234696" y="193548"/>
                  </a:lnTo>
                  <a:lnTo>
                    <a:pt x="233172" y="184404"/>
                  </a:lnTo>
                  <a:lnTo>
                    <a:pt x="233172" y="27432"/>
                  </a:lnTo>
                  <a:lnTo>
                    <a:pt x="234696" y="19812"/>
                  </a:lnTo>
                  <a:lnTo>
                    <a:pt x="236220" y="16764"/>
                  </a:lnTo>
                  <a:lnTo>
                    <a:pt x="240792" y="12192"/>
                  </a:lnTo>
                  <a:lnTo>
                    <a:pt x="246888" y="9144"/>
                  </a:lnTo>
                  <a:lnTo>
                    <a:pt x="262128" y="9144"/>
                  </a:lnTo>
                  <a:lnTo>
                    <a:pt x="262128" y="4559"/>
                  </a:lnTo>
                  <a:close/>
                </a:path>
                <a:path w="889000" h="207645">
                  <a:moveTo>
                    <a:pt x="481584" y="202692"/>
                  </a:moveTo>
                  <a:lnTo>
                    <a:pt x="472440" y="202692"/>
                  </a:lnTo>
                  <a:lnTo>
                    <a:pt x="466344" y="199644"/>
                  </a:lnTo>
                  <a:lnTo>
                    <a:pt x="461772" y="195072"/>
                  </a:lnTo>
                  <a:lnTo>
                    <a:pt x="458330" y="191655"/>
                  </a:lnTo>
                  <a:lnTo>
                    <a:pt x="454723" y="186118"/>
                  </a:lnTo>
                  <a:lnTo>
                    <a:pt x="450850" y="178562"/>
                  </a:lnTo>
                  <a:lnTo>
                    <a:pt x="446532" y="169164"/>
                  </a:lnTo>
                  <a:lnTo>
                    <a:pt x="435063" y="140208"/>
                  </a:lnTo>
                  <a:lnTo>
                    <a:pt x="430834" y="129540"/>
                  </a:lnTo>
                  <a:lnTo>
                    <a:pt x="399288" y="49961"/>
                  </a:lnTo>
                  <a:lnTo>
                    <a:pt x="399288" y="129540"/>
                  </a:lnTo>
                  <a:lnTo>
                    <a:pt x="330708" y="129540"/>
                  </a:lnTo>
                  <a:lnTo>
                    <a:pt x="367284" y="48768"/>
                  </a:lnTo>
                  <a:lnTo>
                    <a:pt x="399288" y="129540"/>
                  </a:lnTo>
                  <a:lnTo>
                    <a:pt x="399288" y="49961"/>
                  </a:lnTo>
                  <a:lnTo>
                    <a:pt x="398818" y="48768"/>
                  </a:lnTo>
                  <a:lnTo>
                    <a:pt x="379476" y="0"/>
                  </a:lnTo>
                  <a:lnTo>
                    <a:pt x="371856" y="0"/>
                  </a:lnTo>
                  <a:lnTo>
                    <a:pt x="295681" y="176657"/>
                  </a:lnTo>
                  <a:lnTo>
                    <a:pt x="291274" y="185356"/>
                  </a:lnTo>
                  <a:lnTo>
                    <a:pt x="266700" y="202692"/>
                  </a:lnTo>
                  <a:lnTo>
                    <a:pt x="266700" y="207264"/>
                  </a:lnTo>
                  <a:lnTo>
                    <a:pt x="330708" y="207264"/>
                  </a:lnTo>
                  <a:lnTo>
                    <a:pt x="330708" y="202692"/>
                  </a:lnTo>
                  <a:lnTo>
                    <a:pt x="321564" y="202692"/>
                  </a:lnTo>
                  <a:lnTo>
                    <a:pt x="313944" y="201168"/>
                  </a:lnTo>
                  <a:lnTo>
                    <a:pt x="312420" y="198120"/>
                  </a:lnTo>
                  <a:lnTo>
                    <a:pt x="307848" y="193548"/>
                  </a:lnTo>
                  <a:lnTo>
                    <a:pt x="307848" y="185928"/>
                  </a:lnTo>
                  <a:lnTo>
                    <a:pt x="309372" y="179832"/>
                  </a:lnTo>
                  <a:lnTo>
                    <a:pt x="312420" y="172212"/>
                  </a:lnTo>
                  <a:lnTo>
                    <a:pt x="326136" y="140208"/>
                  </a:lnTo>
                  <a:lnTo>
                    <a:pt x="403860" y="140208"/>
                  </a:lnTo>
                  <a:lnTo>
                    <a:pt x="414528" y="169164"/>
                  </a:lnTo>
                  <a:lnTo>
                    <a:pt x="419100" y="178308"/>
                  </a:lnTo>
                  <a:lnTo>
                    <a:pt x="420509" y="185356"/>
                  </a:lnTo>
                  <a:lnTo>
                    <a:pt x="420624" y="193548"/>
                  </a:lnTo>
                  <a:lnTo>
                    <a:pt x="419100" y="196596"/>
                  </a:lnTo>
                  <a:lnTo>
                    <a:pt x="414528" y="201168"/>
                  </a:lnTo>
                  <a:lnTo>
                    <a:pt x="408432" y="202692"/>
                  </a:lnTo>
                  <a:lnTo>
                    <a:pt x="400812" y="202692"/>
                  </a:lnTo>
                  <a:lnTo>
                    <a:pt x="400812" y="207264"/>
                  </a:lnTo>
                  <a:lnTo>
                    <a:pt x="481584" y="207264"/>
                  </a:lnTo>
                  <a:lnTo>
                    <a:pt x="481584" y="202692"/>
                  </a:lnTo>
                  <a:close/>
                </a:path>
                <a:path w="889000" h="207645">
                  <a:moveTo>
                    <a:pt x="693420" y="202692"/>
                  </a:moveTo>
                  <a:lnTo>
                    <a:pt x="655891" y="183261"/>
                  </a:lnTo>
                  <a:lnTo>
                    <a:pt x="643128" y="166116"/>
                  </a:lnTo>
                  <a:lnTo>
                    <a:pt x="602767" y="112776"/>
                  </a:lnTo>
                  <a:lnTo>
                    <a:pt x="600456" y="109728"/>
                  </a:lnTo>
                  <a:lnTo>
                    <a:pt x="612419" y="105981"/>
                  </a:lnTo>
                  <a:lnTo>
                    <a:pt x="621588" y="102108"/>
                  </a:lnTo>
                  <a:lnTo>
                    <a:pt x="649922" y="66116"/>
                  </a:lnTo>
                  <a:lnTo>
                    <a:pt x="650748" y="56388"/>
                  </a:lnTo>
                  <a:lnTo>
                    <a:pt x="650163" y="48425"/>
                  </a:lnTo>
                  <a:lnTo>
                    <a:pt x="627697" y="16002"/>
                  </a:lnTo>
                  <a:lnTo>
                    <a:pt x="623874" y="13716"/>
                  </a:lnTo>
                  <a:lnTo>
                    <a:pt x="621017" y="12001"/>
                  </a:lnTo>
                  <a:lnTo>
                    <a:pt x="617220" y="10426"/>
                  </a:lnTo>
                  <a:lnTo>
                    <a:pt x="617220" y="56388"/>
                  </a:lnTo>
                  <a:lnTo>
                    <a:pt x="616343" y="66116"/>
                  </a:lnTo>
                  <a:lnTo>
                    <a:pt x="583311" y="98869"/>
                  </a:lnTo>
                  <a:lnTo>
                    <a:pt x="557784" y="102108"/>
                  </a:lnTo>
                  <a:lnTo>
                    <a:pt x="548640" y="102108"/>
                  </a:lnTo>
                  <a:lnTo>
                    <a:pt x="548640" y="19812"/>
                  </a:lnTo>
                  <a:lnTo>
                    <a:pt x="559308" y="15240"/>
                  </a:lnTo>
                  <a:lnTo>
                    <a:pt x="566928" y="13716"/>
                  </a:lnTo>
                  <a:lnTo>
                    <a:pt x="573024" y="13716"/>
                  </a:lnTo>
                  <a:lnTo>
                    <a:pt x="610158" y="32169"/>
                  </a:lnTo>
                  <a:lnTo>
                    <a:pt x="617220" y="56388"/>
                  </a:lnTo>
                  <a:lnTo>
                    <a:pt x="617220" y="10426"/>
                  </a:lnTo>
                  <a:lnTo>
                    <a:pt x="565404" y="4572"/>
                  </a:lnTo>
                  <a:lnTo>
                    <a:pt x="490728" y="4572"/>
                  </a:lnTo>
                  <a:lnTo>
                    <a:pt x="490728" y="9144"/>
                  </a:lnTo>
                  <a:lnTo>
                    <a:pt x="505968" y="9144"/>
                  </a:lnTo>
                  <a:lnTo>
                    <a:pt x="512064" y="10668"/>
                  </a:lnTo>
                  <a:lnTo>
                    <a:pt x="515112" y="15240"/>
                  </a:lnTo>
                  <a:lnTo>
                    <a:pt x="518160" y="18288"/>
                  </a:lnTo>
                  <a:lnTo>
                    <a:pt x="519684" y="27432"/>
                  </a:lnTo>
                  <a:lnTo>
                    <a:pt x="519684" y="184404"/>
                  </a:lnTo>
                  <a:lnTo>
                    <a:pt x="518160" y="190500"/>
                  </a:lnTo>
                  <a:lnTo>
                    <a:pt x="516636" y="195072"/>
                  </a:lnTo>
                  <a:lnTo>
                    <a:pt x="513588" y="199644"/>
                  </a:lnTo>
                  <a:lnTo>
                    <a:pt x="507492" y="202692"/>
                  </a:lnTo>
                  <a:lnTo>
                    <a:pt x="490728" y="202692"/>
                  </a:lnTo>
                  <a:lnTo>
                    <a:pt x="490728" y="207264"/>
                  </a:lnTo>
                  <a:lnTo>
                    <a:pt x="577596" y="207264"/>
                  </a:lnTo>
                  <a:lnTo>
                    <a:pt x="577596" y="202692"/>
                  </a:lnTo>
                  <a:lnTo>
                    <a:pt x="562356" y="202692"/>
                  </a:lnTo>
                  <a:lnTo>
                    <a:pt x="556260" y="201168"/>
                  </a:lnTo>
                  <a:lnTo>
                    <a:pt x="553212" y="196596"/>
                  </a:lnTo>
                  <a:lnTo>
                    <a:pt x="550164" y="193548"/>
                  </a:lnTo>
                  <a:lnTo>
                    <a:pt x="548640" y="184404"/>
                  </a:lnTo>
                  <a:lnTo>
                    <a:pt x="548640" y="112776"/>
                  </a:lnTo>
                  <a:lnTo>
                    <a:pt x="569976" y="112776"/>
                  </a:lnTo>
                  <a:lnTo>
                    <a:pt x="640080" y="207264"/>
                  </a:lnTo>
                  <a:lnTo>
                    <a:pt x="693420" y="207264"/>
                  </a:lnTo>
                  <a:lnTo>
                    <a:pt x="693420" y="202692"/>
                  </a:lnTo>
                  <a:close/>
                </a:path>
                <a:path w="889000" h="207645">
                  <a:moveTo>
                    <a:pt x="888492" y="4572"/>
                  </a:moveTo>
                  <a:lnTo>
                    <a:pt x="818388" y="4572"/>
                  </a:lnTo>
                  <a:lnTo>
                    <a:pt x="818388" y="9144"/>
                  </a:lnTo>
                  <a:lnTo>
                    <a:pt x="827532" y="9144"/>
                  </a:lnTo>
                  <a:lnTo>
                    <a:pt x="829056" y="10668"/>
                  </a:lnTo>
                  <a:lnTo>
                    <a:pt x="835152" y="13716"/>
                  </a:lnTo>
                  <a:lnTo>
                    <a:pt x="836676" y="16764"/>
                  </a:lnTo>
                  <a:lnTo>
                    <a:pt x="836676" y="18288"/>
                  </a:lnTo>
                  <a:lnTo>
                    <a:pt x="838200" y="21336"/>
                  </a:lnTo>
                  <a:lnTo>
                    <a:pt x="838200" y="28956"/>
                  </a:lnTo>
                  <a:lnTo>
                    <a:pt x="835152" y="36576"/>
                  </a:lnTo>
                  <a:lnTo>
                    <a:pt x="829056" y="45720"/>
                  </a:lnTo>
                  <a:lnTo>
                    <a:pt x="790956" y="108204"/>
                  </a:lnTo>
                  <a:lnTo>
                    <a:pt x="748284" y="42672"/>
                  </a:lnTo>
                  <a:lnTo>
                    <a:pt x="742188" y="33528"/>
                  </a:lnTo>
                  <a:lnTo>
                    <a:pt x="739140" y="25908"/>
                  </a:lnTo>
                  <a:lnTo>
                    <a:pt x="739140" y="18288"/>
                  </a:lnTo>
                  <a:lnTo>
                    <a:pt x="740664" y="15240"/>
                  </a:lnTo>
                  <a:lnTo>
                    <a:pt x="743712" y="12192"/>
                  </a:lnTo>
                  <a:lnTo>
                    <a:pt x="752856" y="9144"/>
                  </a:lnTo>
                  <a:lnTo>
                    <a:pt x="762000" y="9144"/>
                  </a:lnTo>
                  <a:lnTo>
                    <a:pt x="762000" y="4572"/>
                  </a:lnTo>
                  <a:lnTo>
                    <a:pt x="675132" y="4572"/>
                  </a:lnTo>
                  <a:lnTo>
                    <a:pt x="675132" y="9144"/>
                  </a:lnTo>
                  <a:lnTo>
                    <a:pt x="681228" y="9144"/>
                  </a:lnTo>
                  <a:lnTo>
                    <a:pt x="682752" y="10668"/>
                  </a:lnTo>
                  <a:lnTo>
                    <a:pt x="690372" y="13716"/>
                  </a:lnTo>
                  <a:lnTo>
                    <a:pt x="694944" y="16764"/>
                  </a:lnTo>
                  <a:lnTo>
                    <a:pt x="701040" y="22860"/>
                  </a:lnTo>
                  <a:lnTo>
                    <a:pt x="704088" y="28956"/>
                  </a:lnTo>
                  <a:lnTo>
                    <a:pt x="711708" y="39624"/>
                  </a:lnTo>
                  <a:lnTo>
                    <a:pt x="768096" y="126492"/>
                  </a:lnTo>
                  <a:lnTo>
                    <a:pt x="768096" y="184404"/>
                  </a:lnTo>
                  <a:lnTo>
                    <a:pt x="766572" y="192024"/>
                  </a:lnTo>
                  <a:lnTo>
                    <a:pt x="765048" y="195072"/>
                  </a:lnTo>
                  <a:lnTo>
                    <a:pt x="760476" y="199644"/>
                  </a:lnTo>
                  <a:lnTo>
                    <a:pt x="754380" y="202692"/>
                  </a:lnTo>
                  <a:lnTo>
                    <a:pt x="739140" y="202692"/>
                  </a:lnTo>
                  <a:lnTo>
                    <a:pt x="739140" y="207264"/>
                  </a:lnTo>
                  <a:lnTo>
                    <a:pt x="826008" y="207264"/>
                  </a:lnTo>
                  <a:lnTo>
                    <a:pt x="826008" y="202692"/>
                  </a:lnTo>
                  <a:lnTo>
                    <a:pt x="810768" y="202692"/>
                  </a:lnTo>
                  <a:lnTo>
                    <a:pt x="804672" y="201168"/>
                  </a:lnTo>
                  <a:lnTo>
                    <a:pt x="801624" y="196596"/>
                  </a:lnTo>
                  <a:lnTo>
                    <a:pt x="798576" y="193548"/>
                  </a:lnTo>
                  <a:lnTo>
                    <a:pt x="797052" y="184404"/>
                  </a:lnTo>
                  <a:lnTo>
                    <a:pt x="797052" y="121920"/>
                  </a:lnTo>
                  <a:lnTo>
                    <a:pt x="845820" y="45720"/>
                  </a:lnTo>
                  <a:lnTo>
                    <a:pt x="856970" y="26860"/>
                  </a:lnTo>
                  <a:lnTo>
                    <a:pt x="859536" y="22860"/>
                  </a:lnTo>
                  <a:lnTo>
                    <a:pt x="864108" y="18288"/>
                  </a:lnTo>
                  <a:lnTo>
                    <a:pt x="873252" y="12192"/>
                  </a:lnTo>
                  <a:lnTo>
                    <a:pt x="879348" y="10668"/>
                  </a:lnTo>
                  <a:lnTo>
                    <a:pt x="882396" y="9144"/>
                  </a:lnTo>
                  <a:lnTo>
                    <a:pt x="888492" y="9144"/>
                  </a:lnTo>
                  <a:lnTo>
                    <a:pt x="88849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4203192" y="6176772"/>
            <a:ext cx="620395" cy="203200"/>
          </a:xfrm>
          <a:custGeom>
            <a:avLst/>
            <a:gdLst/>
            <a:ahLst/>
            <a:cxnLst/>
            <a:rect l="l" t="t" r="r" b="b"/>
            <a:pathLst>
              <a:path w="620395" h="203200">
                <a:moveTo>
                  <a:pt x="217932" y="198120"/>
                </a:moveTo>
                <a:lnTo>
                  <a:pt x="178498" y="179832"/>
                </a:lnTo>
                <a:lnTo>
                  <a:pt x="85344" y="89916"/>
                </a:lnTo>
                <a:lnTo>
                  <a:pt x="117348" y="59436"/>
                </a:lnTo>
                <a:lnTo>
                  <a:pt x="144348" y="31800"/>
                </a:lnTo>
                <a:lnTo>
                  <a:pt x="147828" y="28956"/>
                </a:lnTo>
                <a:lnTo>
                  <a:pt x="155448" y="21336"/>
                </a:lnTo>
                <a:lnTo>
                  <a:pt x="161544" y="16764"/>
                </a:lnTo>
                <a:lnTo>
                  <a:pt x="166116" y="13716"/>
                </a:lnTo>
                <a:lnTo>
                  <a:pt x="172212" y="9144"/>
                </a:lnTo>
                <a:lnTo>
                  <a:pt x="175260" y="7620"/>
                </a:lnTo>
                <a:lnTo>
                  <a:pt x="179832" y="6096"/>
                </a:lnTo>
                <a:lnTo>
                  <a:pt x="182880" y="6096"/>
                </a:lnTo>
                <a:lnTo>
                  <a:pt x="187452" y="4572"/>
                </a:lnTo>
                <a:lnTo>
                  <a:pt x="192024" y="4572"/>
                </a:lnTo>
                <a:lnTo>
                  <a:pt x="192024" y="0"/>
                </a:lnTo>
                <a:lnTo>
                  <a:pt x="117348" y="0"/>
                </a:lnTo>
                <a:lnTo>
                  <a:pt x="117348" y="4572"/>
                </a:lnTo>
                <a:lnTo>
                  <a:pt x="128016" y="4572"/>
                </a:lnTo>
                <a:lnTo>
                  <a:pt x="131064" y="6096"/>
                </a:lnTo>
                <a:lnTo>
                  <a:pt x="132588" y="7620"/>
                </a:lnTo>
                <a:lnTo>
                  <a:pt x="135636" y="9144"/>
                </a:lnTo>
                <a:lnTo>
                  <a:pt x="135636" y="16764"/>
                </a:lnTo>
                <a:lnTo>
                  <a:pt x="98298" y="60629"/>
                </a:lnTo>
                <a:lnTo>
                  <a:pt x="77724" y="79248"/>
                </a:lnTo>
                <a:lnTo>
                  <a:pt x="60147" y="96189"/>
                </a:lnTo>
                <a:lnTo>
                  <a:pt x="57912" y="99060"/>
                </a:lnTo>
                <a:lnTo>
                  <a:pt x="57912" y="18288"/>
                </a:lnTo>
                <a:lnTo>
                  <a:pt x="62484" y="9144"/>
                </a:lnTo>
                <a:lnTo>
                  <a:pt x="65532" y="7620"/>
                </a:lnTo>
                <a:lnTo>
                  <a:pt x="74676" y="4572"/>
                </a:lnTo>
                <a:lnTo>
                  <a:pt x="86868" y="4572"/>
                </a:lnTo>
                <a:lnTo>
                  <a:pt x="86868" y="0"/>
                </a:lnTo>
                <a:lnTo>
                  <a:pt x="0" y="0"/>
                </a:lnTo>
                <a:lnTo>
                  <a:pt x="0" y="4572"/>
                </a:lnTo>
                <a:lnTo>
                  <a:pt x="12192" y="4572"/>
                </a:lnTo>
                <a:lnTo>
                  <a:pt x="21336" y="7620"/>
                </a:lnTo>
                <a:lnTo>
                  <a:pt x="25908" y="12192"/>
                </a:lnTo>
                <a:lnTo>
                  <a:pt x="28956" y="18288"/>
                </a:lnTo>
                <a:lnTo>
                  <a:pt x="28956" y="179832"/>
                </a:lnTo>
                <a:lnTo>
                  <a:pt x="27432" y="187452"/>
                </a:lnTo>
                <a:lnTo>
                  <a:pt x="25908" y="190500"/>
                </a:lnTo>
                <a:lnTo>
                  <a:pt x="21336" y="195072"/>
                </a:lnTo>
                <a:lnTo>
                  <a:pt x="15240" y="198120"/>
                </a:lnTo>
                <a:lnTo>
                  <a:pt x="0" y="198120"/>
                </a:lnTo>
                <a:lnTo>
                  <a:pt x="0" y="202692"/>
                </a:lnTo>
                <a:lnTo>
                  <a:pt x="86868" y="202692"/>
                </a:lnTo>
                <a:lnTo>
                  <a:pt x="86868" y="198120"/>
                </a:lnTo>
                <a:lnTo>
                  <a:pt x="74676" y="198120"/>
                </a:lnTo>
                <a:lnTo>
                  <a:pt x="65532" y="195072"/>
                </a:lnTo>
                <a:lnTo>
                  <a:pt x="60960" y="190500"/>
                </a:lnTo>
                <a:lnTo>
                  <a:pt x="57912" y="184404"/>
                </a:lnTo>
                <a:lnTo>
                  <a:pt x="57912" y="102108"/>
                </a:lnTo>
                <a:lnTo>
                  <a:pt x="132588" y="175260"/>
                </a:lnTo>
                <a:lnTo>
                  <a:pt x="135636" y="179832"/>
                </a:lnTo>
                <a:lnTo>
                  <a:pt x="138684" y="182880"/>
                </a:lnTo>
                <a:lnTo>
                  <a:pt x="138684" y="188976"/>
                </a:lnTo>
                <a:lnTo>
                  <a:pt x="137160" y="192024"/>
                </a:lnTo>
                <a:lnTo>
                  <a:pt x="132588" y="196596"/>
                </a:lnTo>
                <a:lnTo>
                  <a:pt x="128016" y="198120"/>
                </a:lnTo>
                <a:lnTo>
                  <a:pt x="121920" y="198120"/>
                </a:lnTo>
                <a:lnTo>
                  <a:pt x="121920" y="202692"/>
                </a:lnTo>
                <a:lnTo>
                  <a:pt x="217932" y="202692"/>
                </a:lnTo>
                <a:lnTo>
                  <a:pt x="217932" y="198120"/>
                </a:lnTo>
                <a:close/>
              </a:path>
              <a:path w="620395" h="203200">
                <a:moveTo>
                  <a:pt x="394716" y="150876"/>
                </a:moveTo>
                <a:lnTo>
                  <a:pt x="388620" y="150876"/>
                </a:lnTo>
                <a:lnTo>
                  <a:pt x="384048" y="159689"/>
                </a:lnTo>
                <a:lnTo>
                  <a:pt x="379476" y="167640"/>
                </a:lnTo>
                <a:lnTo>
                  <a:pt x="341376" y="192024"/>
                </a:lnTo>
                <a:lnTo>
                  <a:pt x="288036" y="192024"/>
                </a:lnTo>
                <a:lnTo>
                  <a:pt x="284988" y="190500"/>
                </a:lnTo>
                <a:lnTo>
                  <a:pt x="281940" y="187452"/>
                </a:lnTo>
                <a:lnTo>
                  <a:pt x="281940" y="185928"/>
                </a:lnTo>
                <a:lnTo>
                  <a:pt x="280416" y="184404"/>
                </a:lnTo>
                <a:lnTo>
                  <a:pt x="280416" y="102108"/>
                </a:lnTo>
                <a:lnTo>
                  <a:pt x="332232" y="102108"/>
                </a:lnTo>
                <a:lnTo>
                  <a:pt x="355092" y="131064"/>
                </a:lnTo>
                <a:lnTo>
                  <a:pt x="359664" y="131064"/>
                </a:lnTo>
                <a:lnTo>
                  <a:pt x="359664" y="62484"/>
                </a:lnTo>
                <a:lnTo>
                  <a:pt x="355092" y="62484"/>
                </a:lnTo>
                <a:lnTo>
                  <a:pt x="354533" y="70154"/>
                </a:lnTo>
                <a:lnTo>
                  <a:pt x="352996" y="76962"/>
                </a:lnTo>
                <a:lnTo>
                  <a:pt x="350583" y="82638"/>
                </a:lnTo>
                <a:lnTo>
                  <a:pt x="347472" y="86868"/>
                </a:lnTo>
                <a:lnTo>
                  <a:pt x="342900" y="89916"/>
                </a:lnTo>
                <a:lnTo>
                  <a:pt x="335280" y="91440"/>
                </a:lnTo>
                <a:lnTo>
                  <a:pt x="280416" y="91440"/>
                </a:lnTo>
                <a:lnTo>
                  <a:pt x="280416" y="10668"/>
                </a:lnTo>
                <a:lnTo>
                  <a:pt x="335280" y="10668"/>
                </a:lnTo>
                <a:lnTo>
                  <a:pt x="344424" y="10668"/>
                </a:lnTo>
                <a:lnTo>
                  <a:pt x="352044" y="12192"/>
                </a:lnTo>
                <a:lnTo>
                  <a:pt x="355092" y="13716"/>
                </a:lnTo>
                <a:lnTo>
                  <a:pt x="359664" y="15240"/>
                </a:lnTo>
                <a:lnTo>
                  <a:pt x="373380" y="44196"/>
                </a:lnTo>
                <a:lnTo>
                  <a:pt x="379476" y="44196"/>
                </a:lnTo>
                <a:lnTo>
                  <a:pt x="377952" y="0"/>
                </a:lnTo>
                <a:lnTo>
                  <a:pt x="222504" y="0"/>
                </a:lnTo>
                <a:lnTo>
                  <a:pt x="222504" y="4572"/>
                </a:lnTo>
                <a:lnTo>
                  <a:pt x="237744" y="4572"/>
                </a:lnTo>
                <a:lnTo>
                  <a:pt x="243840" y="6096"/>
                </a:lnTo>
                <a:lnTo>
                  <a:pt x="246888" y="10668"/>
                </a:lnTo>
                <a:lnTo>
                  <a:pt x="249936" y="13716"/>
                </a:lnTo>
                <a:lnTo>
                  <a:pt x="251460" y="21336"/>
                </a:lnTo>
                <a:lnTo>
                  <a:pt x="251460" y="184404"/>
                </a:lnTo>
                <a:lnTo>
                  <a:pt x="246888" y="193548"/>
                </a:lnTo>
                <a:lnTo>
                  <a:pt x="243840" y="195072"/>
                </a:lnTo>
                <a:lnTo>
                  <a:pt x="234696" y="198120"/>
                </a:lnTo>
                <a:lnTo>
                  <a:pt x="222504" y="198120"/>
                </a:lnTo>
                <a:lnTo>
                  <a:pt x="222504" y="202692"/>
                </a:lnTo>
                <a:lnTo>
                  <a:pt x="377952" y="202692"/>
                </a:lnTo>
                <a:lnTo>
                  <a:pt x="394716" y="150876"/>
                </a:lnTo>
                <a:close/>
              </a:path>
              <a:path w="620395" h="203200">
                <a:moveTo>
                  <a:pt x="620268" y="12"/>
                </a:moveTo>
                <a:lnTo>
                  <a:pt x="550164" y="12"/>
                </a:lnTo>
                <a:lnTo>
                  <a:pt x="550164" y="4584"/>
                </a:lnTo>
                <a:lnTo>
                  <a:pt x="559308" y="4584"/>
                </a:lnTo>
                <a:lnTo>
                  <a:pt x="560832" y="6108"/>
                </a:lnTo>
                <a:lnTo>
                  <a:pt x="566928" y="9156"/>
                </a:lnTo>
                <a:lnTo>
                  <a:pt x="568452" y="12204"/>
                </a:lnTo>
                <a:lnTo>
                  <a:pt x="568452" y="13728"/>
                </a:lnTo>
                <a:lnTo>
                  <a:pt x="569976" y="16776"/>
                </a:lnTo>
                <a:lnTo>
                  <a:pt x="569976" y="24396"/>
                </a:lnTo>
                <a:lnTo>
                  <a:pt x="566928" y="32016"/>
                </a:lnTo>
                <a:lnTo>
                  <a:pt x="560832" y="41160"/>
                </a:lnTo>
                <a:lnTo>
                  <a:pt x="522732" y="103644"/>
                </a:lnTo>
                <a:lnTo>
                  <a:pt x="480060" y="38112"/>
                </a:lnTo>
                <a:lnTo>
                  <a:pt x="473964" y="28968"/>
                </a:lnTo>
                <a:lnTo>
                  <a:pt x="470916" y="21348"/>
                </a:lnTo>
                <a:lnTo>
                  <a:pt x="470916" y="13728"/>
                </a:lnTo>
                <a:lnTo>
                  <a:pt x="472440" y="10680"/>
                </a:lnTo>
                <a:lnTo>
                  <a:pt x="475488" y="7632"/>
                </a:lnTo>
                <a:lnTo>
                  <a:pt x="484632" y="4584"/>
                </a:lnTo>
                <a:lnTo>
                  <a:pt x="493776" y="4584"/>
                </a:lnTo>
                <a:lnTo>
                  <a:pt x="493776" y="12"/>
                </a:lnTo>
                <a:lnTo>
                  <a:pt x="406908" y="12"/>
                </a:lnTo>
                <a:lnTo>
                  <a:pt x="406908" y="4584"/>
                </a:lnTo>
                <a:lnTo>
                  <a:pt x="413004" y="4584"/>
                </a:lnTo>
                <a:lnTo>
                  <a:pt x="414528" y="6108"/>
                </a:lnTo>
                <a:lnTo>
                  <a:pt x="422148" y="9156"/>
                </a:lnTo>
                <a:lnTo>
                  <a:pt x="426720" y="12204"/>
                </a:lnTo>
                <a:lnTo>
                  <a:pt x="432816" y="18300"/>
                </a:lnTo>
                <a:lnTo>
                  <a:pt x="435864" y="24396"/>
                </a:lnTo>
                <a:lnTo>
                  <a:pt x="443484" y="35064"/>
                </a:lnTo>
                <a:lnTo>
                  <a:pt x="499872" y="121932"/>
                </a:lnTo>
                <a:lnTo>
                  <a:pt x="499872" y="179844"/>
                </a:lnTo>
                <a:lnTo>
                  <a:pt x="498348" y="187464"/>
                </a:lnTo>
                <a:lnTo>
                  <a:pt x="496824" y="190512"/>
                </a:lnTo>
                <a:lnTo>
                  <a:pt x="492252" y="195084"/>
                </a:lnTo>
                <a:lnTo>
                  <a:pt x="486156" y="198132"/>
                </a:lnTo>
                <a:lnTo>
                  <a:pt x="470916" y="198132"/>
                </a:lnTo>
                <a:lnTo>
                  <a:pt x="470916" y="202704"/>
                </a:lnTo>
                <a:lnTo>
                  <a:pt x="557784" y="202704"/>
                </a:lnTo>
                <a:lnTo>
                  <a:pt x="557784" y="198132"/>
                </a:lnTo>
                <a:lnTo>
                  <a:pt x="542544" y="198132"/>
                </a:lnTo>
                <a:lnTo>
                  <a:pt x="536448" y="196608"/>
                </a:lnTo>
                <a:lnTo>
                  <a:pt x="533400" y="192036"/>
                </a:lnTo>
                <a:lnTo>
                  <a:pt x="530352" y="188988"/>
                </a:lnTo>
                <a:lnTo>
                  <a:pt x="528828" y="179844"/>
                </a:lnTo>
                <a:lnTo>
                  <a:pt x="528828" y="117360"/>
                </a:lnTo>
                <a:lnTo>
                  <a:pt x="577596" y="41160"/>
                </a:lnTo>
                <a:lnTo>
                  <a:pt x="588733" y="22301"/>
                </a:lnTo>
                <a:lnTo>
                  <a:pt x="591312" y="18300"/>
                </a:lnTo>
                <a:lnTo>
                  <a:pt x="595884" y="13728"/>
                </a:lnTo>
                <a:lnTo>
                  <a:pt x="605028" y="7632"/>
                </a:lnTo>
                <a:lnTo>
                  <a:pt x="611124" y="6108"/>
                </a:lnTo>
                <a:lnTo>
                  <a:pt x="614172" y="4584"/>
                </a:lnTo>
                <a:lnTo>
                  <a:pt x="620268" y="4584"/>
                </a:lnTo>
                <a:lnTo>
                  <a:pt x="62026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04232" y="6167640"/>
            <a:ext cx="676910" cy="277495"/>
          </a:xfrm>
          <a:custGeom>
            <a:avLst/>
            <a:gdLst/>
            <a:ahLst/>
            <a:cxnLst/>
            <a:rect l="l" t="t" r="r" b="b"/>
            <a:pathLst>
              <a:path w="676910" h="277495">
                <a:moveTo>
                  <a:pt x="82296" y="0"/>
                </a:moveTo>
                <a:lnTo>
                  <a:pt x="49149" y="21704"/>
                </a:lnTo>
                <a:lnTo>
                  <a:pt x="22860" y="54864"/>
                </a:lnTo>
                <a:lnTo>
                  <a:pt x="5715" y="94488"/>
                </a:lnTo>
                <a:lnTo>
                  <a:pt x="0" y="138684"/>
                </a:lnTo>
                <a:lnTo>
                  <a:pt x="825" y="154419"/>
                </a:lnTo>
                <a:lnTo>
                  <a:pt x="12192" y="199644"/>
                </a:lnTo>
                <a:lnTo>
                  <a:pt x="34480" y="239712"/>
                </a:lnTo>
                <a:lnTo>
                  <a:pt x="71412" y="271386"/>
                </a:lnTo>
                <a:lnTo>
                  <a:pt x="82296" y="277368"/>
                </a:lnTo>
                <a:lnTo>
                  <a:pt x="82296" y="271272"/>
                </a:lnTo>
                <a:lnTo>
                  <a:pt x="74841" y="265785"/>
                </a:lnTo>
                <a:lnTo>
                  <a:pt x="68389" y="260604"/>
                </a:lnTo>
                <a:lnTo>
                  <a:pt x="42672" y="225552"/>
                </a:lnTo>
                <a:lnTo>
                  <a:pt x="31521" y="178892"/>
                </a:lnTo>
                <a:lnTo>
                  <a:pt x="28956" y="134112"/>
                </a:lnTo>
                <a:lnTo>
                  <a:pt x="29260" y="120154"/>
                </a:lnTo>
                <a:lnTo>
                  <a:pt x="35052" y="77724"/>
                </a:lnTo>
                <a:lnTo>
                  <a:pt x="51816" y="33528"/>
                </a:lnTo>
                <a:lnTo>
                  <a:pt x="82296" y="6096"/>
                </a:lnTo>
                <a:lnTo>
                  <a:pt x="82296" y="0"/>
                </a:lnTo>
                <a:close/>
              </a:path>
              <a:path w="676910" h="277495">
                <a:moveTo>
                  <a:pt x="240792" y="198120"/>
                </a:moveTo>
                <a:lnTo>
                  <a:pt x="240284" y="196596"/>
                </a:lnTo>
                <a:lnTo>
                  <a:pt x="239268" y="193548"/>
                </a:lnTo>
                <a:lnTo>
                  <a:pt x="234696" y="195072"/>
                </a:lnTo>
                <a:lnTo>
                  <a:pt x="231648" y="196596"/>
                </a:lnTo>
                <a:lnTo>
                  <a:pt x="225552" y="196596"/>
                </a:lnTo>
                <a:lnTo>
                  <a:pt x="222504" y="193548"/>
                </a:lnTo>
                <a:lnTo>
                  <a:pt x="219456" y="190500"/>
                </a:lnTo>
                <a:lnTo>
                  <a:pt x="219456" y="185928"/>
                </a:lnTo>
                <a:lnTo>
                  <a:pt x="218567" y="182473"/>
                </a:lnTo>
                <a:lnTo>
                  <a:pt x="218122" y="176593"/>
                </a:lnTo>
                <a:lnTo>
                  <a:pt x="218033" y="172491"/>
                </a:lnTo>
                <a:lnTo>
                  <a:pt x="217932" y="83820"/>
                </a:lnTo>
                <a:lnTo>
                  <a:pt x="217932" y="18288"/>
                </a:lnTo>
                <a:lnTo>
                  <a:pt x="217932" y="0"/>
                </a:lnTo>
                <a:lnTo>
                  <a:pt x="211836" y="0"/>
                </a:lnTo>
                <a:lnTo>
                  <a:pt x="170688" y="16764"/>
                </a:lnTo>
                <a:lnTo>
                  <a:pt x="172212" y="21336"/>
                </a:lnTo>
                <a:lnTo>
                  <a:pt x="176784" y="19812"/>
                </a:lnTo>
                <a:lnTo>
                  <a:pt x="179832" y="18288"/>
                </a:lnTo>
                <a:lnTo>
                  <a:pt x="185928" y="18288"/>
                </a:lnTo>
                <a:lnTo>
                  <a:pt x="192024" y="24384"/>
                </a:lnTo>
                <a:lnTo>
                  <a:pt x="192024" y="28956"/>
                </a:lnTo>
                <a:lnTo>
                  <a:pt x="192900" y="32613"/>
                </a:lnTo>
                <a:lnTo>
                  <a:pt x="193357" y="38862"/>
                </a:lnTo>
                <a:lnTo>
                  <a:pt x="193522" y="47383"/>
                </a:lnTo>
                <a:lnTo>
                  <a:pt x="193548" y="83820"/>
                </a:lnTo>
                <a:lnTo>
                  <a:pt x="193548" y="182880"/>
                </a:lnTo>
                <a:lnTo>
                  <a:pt x="187566" y="188874"/>
                </a:lnTo>
                <a:lnTo>
                  <a:pt x="181165" y="193167"/>
                </a:lnTo>
                <a:lnTo>
                  <a:pt x="174472" y="195732"/>
                </a:lnTo>
                <a:lnTo>
                  <a:pt x="167640" y="196596"/>
                </a:lnTo>
                <a:lnTo>
                  <a:pt x="159893" y="195707"/>
                </a:lnTo>
                <a:lnTo>
                  <a:pt x="129730" y="161925"/>
                </a:lnTo>
                <a:lnTo>
                  <a:pt x="126492" y="135636"/>
                </a:lnTo>
                <a:lnTo>
                  <a:pt x="127342" y="122529"/>
                </a:lnTo>
                <a:lnTo>
                  <a:pt x="145059" y="87833"/>
                </a:lnTo>
                <a:lnTo>
                  <a:pt x="185928" y="91440"/>
                </a:lnTo>
                <a:lnTo>
                  <a:pt x="190500" y="102108"/>
                </a:lnTo>
                <a:lnTo>
                  <a:pt x="193433" y="107988"/>
                </a:lnTo>
                <a:lnTo>
                  <a:pt x="193548" y="182880"/>
                </a:lnTo>
                <a:lnTo>
                  <a:pt x="193548" y="83820"/>
                </a:lnTo>
                <a:lnTo>
                  <a:pt x="189826" y="80772"/>
                </a:lnTo>
                <a:lnTo>
                  <a:pt x="187299" y="78689"/>
                </a:lnTo>
                <a:lnTo>
                  <a:pt x="180213" y="74866"/>
                </a:lnTo>
                <a:lnTo>
                  <a:pt x="172542" y="72453"/>
                </a:lnTo>
                <a:lnTo>
                  <a:pt x="164592" y="71628"/>
                </a:lnTo>
                <a:lnTo>
                  <a:pt x="150558" y="73075"/>
                </a:lnTo>
                <a:lnTo>
                  <a:pt x="117348" y="96012"/>
                </a:lnTo>
                <a:lnTo>
                  <a:pt x="100203" y="134797"/>
                </a:lnTo>
                <a:lnTo>
                  <a:pt x="99060" y="149352"/>
                </a:lnTo>
                <a:lnTo>
                  <a:pt x="100177" y="162725"/>
                </a:lnTo>
                <a:lnTo>
                  <a:pt x="124129" y="204597"/>
                </a:lnTo>
                <a:lnTo>
                  <a:pt x="153924" y="214884"/>
                </a:lnTo>
                <a:lnTo>
                  <a:pt x="161544" y="214884"/>
                </a:lnTo>
                <a:lnTo>
                  <a:pt x="193548" y="193548"/>
                </a:lnTo>
                <a:lnTo>
                  <a:pt x="193548" y="214884"/>
                </a:lnTo>
                <a:lnTo>
                  <a:pt x="199644" y="214884"/>
                </a:lnTo>
                <a:lnTo>
                  <a:pt x="240792" y="198120"/>
                </a:lnTo>
                <a:close/>
              </a:path>
              <a:path w="676910" h="277495">
                <a:moveTo>
                  <a:pt x="367284" y="126479"/>
                </a:moveTo>
                <a:lnTo>
                  <a:pt x="352044" y="86855"/>
                </a:lnTo>
                <a:lnTo>
                  <a:pt x="336804" y="75755"/>
                </a:lnTo>
                <a:lnTo>
                  <a:pt x="336804" y="108191"/>
                </a:lnTo>
                <a:lnTo>
                  <a:pt x="336804" y="117335"/>
                </a:lnTo>
                <a:lnTo>
                  <a:pt x="272796" y="117335"/>
                </a:lnTo>
                <a:lnTo>
                  <a:pt x="274269" y="108978"/>
                </a:lnTo>
                <a:lnTo>
                  <a:pt x="298704" y="80759"/>
                </a:lnTo>
                <a:lnTo>
                  <a:pt x="312420" y="80759"/>
                </a:lnTo>
                <a:lnTo>
                  <a:pt x="336804" y="108191"/>
                </a:lnTo>
                <a:lnTo>
                  <a:pt x="336804" y="75755"/>
                </a:lnTo>
                <a:lnTo>
                  <a:pt x="335851" y="75234"/>
                </a:lnTo>
                <a:lnTo>
                  <a:pt x="325678" y="72504"/>
                </a:lnTo>
                <a:lnTo>
                  <a:pt x="313944" y="71615"/>
                </a:lnTo>
                <a:lnTo>
                  <a:pt x="301675" y="72783"/>
                </a:lnTo>
                <a:lnTo>
                  <a:pt x="261747" y="101701"/>
                </a:lnTo>
                <a:lnTo>
                  <a:pt x="251460" y="144767"/>
                </a:lnTo>
                <a:lnTo>
                  <a:pt x="252603" y="159943"/>
                </a:lnTo>
                <a:lnTo>
                  <a:pt x="269748" y="196583"/>
                </a:lnTo>
                <a:lnTo>
                  <a:pt x="310896" y="214871"/>
                </a:lnTo>
                <a:lnTo>
                  <a:pt x="321767" y="213753"/>
                </a:lnTo>
                <a:lnTo>
                  <a:pt x="331660" y="210489"/>
                </a:lnTo>
                <a:lnTo>
                  <a:pt x="340677" y="205232"/>
                </a:lnTo>
                <a:lnTo>
                  <a:pt x="348996" y="198107"/>
                </a:lnTo>
                <a:lnTo>
                  <a:pt x="355561" y="190487"/>
                </a:lnTo>
                <a:lnTo>
                  <a:pt x="356133" y="189826"/>
                </a:lnTo>
                <a:lnTo>
                  <a:pt x="361569" y="180962"/>
                </a:lnTo>
                <a:lnTo>
                  <a:pt x="365277" y="171538"/>
                </a:lnTo>
                <a:lnTo>
                  <a:pt x="367284" y="161531"/>
                </a:lnTo>
                <a:lnTo>
                  <a:pt x="364236" y="158483"/>
                </a:lnTo>
                <a:lnTo>
                  <a:pt x="360540" y="167043"/>
                </a:lnTo>
                <a:lnTo>
                  <a:pt x="356425" y="174294"/>
                </a:lnTo>
                <a:lnTo>
                  <a:pt x="352018" y="180136"/>
                </a:lnTo>
                <a:lnTo>
                  <a:pt x="347472" y="184391"/>
                </a:lnTo>
                <a:lnTo>
                  <a:pt x="339852" y="188963"/>
                </a:lnTo>
                <a:lnTo>
                  <a:pt x="332232" y="190487"/>
                </a:lnTo>
                <a:lnTo>
                  <a:pt x="323088" y="190487"/>
                </a:lnTo>
                <a:lnTo>
                  <a:pt x="288036" y="173723"/>
                </a:lnTo>
                <a:lnTo>
                  <a:pt x="272796" y="126479"/>
                </a:lnTo>
                <a:lnTo>
                  <a:pt x="367284" y="126479"/>
                </a:lnTo>
                <a:close/>
              </a:path>
              <a:path w="676910" h="277495">
                <a:moveTo>
                  <a:pt x="519671" y="138684"/>
                </a:moveTo>
                <a:lnTo>
                  <a:pt x="510032" y="97739"/>
                </a:lnTo>
                <a:lnTo>
                  <a:pt x="495287" y="80352"/>
                </a:lnTo>
                <a:lnTo>
                  <a:pt x="495287" y="152400"/>
                </a:lnTo>
                <a:lnTo>
                  <a:pt x="494461" y="165252"/>
                </a:lnTo>
                <a:lnTo>
                  <a:pt x="472046" y="203073"/>
                </a:lnTo>
                <a:lnTo>
                  <a:pt x="458711" y="205740"/>
                </a:lnTo>
                <a:lnTo>
                  <a:pt x="449567" y="205740"/>
                </a:lnTo>
                <a:lnTo>
                  <a:pt x="441947" y="204216"/>
                </a:lnTo>
                <a:lnTo>
                  <a:pt x="440423" y="202692"/>
                </a:lnTo>
                <a:lnTo>
                  <a:pt x="437375" y="199644"/>
                </a:lnTo>
                <a:lnTo>
                  <a:pt x="431279" y="195072"/>
                </a:lnTo>
                <a:lnTo>
                  <a:pt x="428231" y="190500"/>
                </a:lnTo>
                <a:lnTo>
                  <a:pt x="426707" y="184404"/>
                </a:lnTo>
                <a:lnTo>
                  <a:pt x="425183" y="181356"/>
                </a:lnTo>
                <a:lnTo>
                  <a:pt x="425183" y="112776"/>
                </a:lnTo>
                <a:lnTo>
                  <a:pt x="434327" y="103632"/>
                </a:lnTo>
                <a:lnTo>
                  <a:pt x="440423" y="99060"/>
                </a:lnTo>
                <a:lnTo>
                  <a:pt x="443471" y="96012"/>
                </a:lnTo>
                <a:lnTo>
                  <a:pt x="452615" y="92964"/>
                </a:lnTo>
                <a:lnTo>
                  <a:pt x="457187" y="92964"/>
                </a:lnTo>
                <a:lnTo>
                  <a:pt x="491858" y="124777"/>
                </a:lnTo>
                <a:lnTo>
                  <a:pt x="495287" y="152400"/>
                </a:lnTo>
                <a:lnTo>
                  <a:pt x="495287" y="80352"/>
                </a:lnTo>
                <a:lnTo>
                  <a:pt x="487857" y="75819"/>
                </a:lnTo>
                <a:lnTo>
                  <a:pt x="479120" y="72720"/>
                </a:lnTo>
                <a:lnTo>
                  <a:pt x="469379" y="71628"/>
                </a:lnTo>
                <a:lnTo>
                  <a:pt x="460235" y="71628"/>
                </a:lnTo>
                <a:lnTo>
                  <a:pt x="425183" y="103632"/>
                </a:lnTo>
                <a:lnTo>
                  <a:pt x="425183" y="91440"/>
                </a:lnTo>
                <a:lnTo>
                  <a:pt x="425183" y="71628"/>
                </a:lnTo>
                <a:lnTo>
                  <a:pt x="419087" y="71628"/>
                </a:lnTo>
                <a:lnTo>
                  <a:pt x="377939" y="88392"/>
                </a:lnTo>
                <a:lnTo>
                  <a:pt x="379463" y="92964"/>
                </a:lnTo>
                <a:lnTo>
                  <a:pt x="384035" y="91440"/>
                </a:lnTo>
                <a:lnTo>
                  <a:pt x="394703" y="91440"/>
                </a:lnTo>
                <a:lnTo>
                  <a:pt x="399275" y="96012"/>
                </a:lnTo>
                <a:lnTo>
                  <a:pt x="399389" y="97739"/>
                </a:lnTo>
                <a:lnTo>
                  <a:pt x="400799" y="100584"/>
                </a:lnTo>
                <a:lnTo>
                  <a:pt x="400799" y="262128"/>
                </a:lnTo>
                <a:lnTo>
                  <a:pt x="399275" y="265176"/>
                </a:lnTo>
                <a:lnTo>
                  <a:pt x="394703" y="269748"/>
                </a:lnTo>
                <a:lnTo>
                  <a:pt x="385559" y="272796"/>
                </a:lnTo>
                <a:lnTo>
                  <a:pt x="376415" y="272796"/>
                </a:lnTo>
                <a:lnTo>
                  <a:pt x="376415" y="277368"/>
                </a:lnTo>
                <a:lnTo>
                  <a:pt x="448043" y="277368"/>
                </a:lnTo>
                <a:lnTo>
                  <a:pt x="448043" y="272796"/>
                </a:lnTo>
                <a:lnTo>
                  <a:pt x="435851" y="272796"/>
                </a:lnTo>
                <a:lnTo>
                  <a:pt x="429755" y="269748"/>
                </a:lnTo>
                <a:lnTo>
                  <a:pt x="428231" y="266700"/>
                </a:lnTo>
                <a:lnTo>
                  <a:pt x="426707" y="265176"/>
                </a:lnTo>
                <a:lnTo>
                  <a:pt x="425183" y="262128"/>
                </a:lnTo>
                <a:lnTo>
                  <a:pt x="425183" y="202692"/>
                </a:lnTo>
                <a:lnTo>
                  <a:pt x="429755" y="207264"/>
                </a:lnTo>
                <a:lnTo>
                  <a:pt x="434327" y="210312"/>
                </a:lnTo>
                <a:lnTo>
                  <a:pt x="443471" y="213360"/>
                </a:lnTo>
                <a:lnTo>
                  <a:pt x="449567" y="214884"/>
                </a:lnTo>
                <a:lnTo>
                  <a:pt x="457187" y="214884"/>
                </a:lnTo>
                <a:lnTo>
                  <a:pt x="499859" y="196596"/>
                </a:lnTo>
                <a:lnTo>
                  <a:pt x="518515" y="155232"/>
                </a:lnTo>
                <a:lnTo>
                  <a:pt x="519671" y="138684"/>
                </a:lnTo>
                <a:close/>
              </a:path>
              <a:path w="676910" h="277495">
                <a:moveTo>
                  <a:pt x="615696" y="185915"/>
                </a:moveTo>
                <a:lnTo>
                  <a:pt x="609600" y="185915"/>
                </a:lnTo>
                <a:lnTo>
                  <a:pt x="608076" y="188963"/>
                </a:lnTo>
                <a:lnTo>
                  <a:pt x="605028" y="192011"/>
                </a:lnTo>
                <a:lnTo>
                  <a:pt x="595884" y="196583"/>
                </a:lnTo>
                <a:lnTo>
                  <a:pt x="588264" y="196583"/>
                </a:lnTo>
                <a:lnTo>
                  <a:pt x="583692" y="195059"/>
                </a:lnTo>
                <a:lnTo>
                  <a:pt x="582168" y="192011"/>
                </a:lnTo>
                <a:lnTo>
                  <a:pt x="579120" y="188963"/>
                </a:lnTo>
                <a:lnTo>
                  <a:pt x="577596" y="182867"/>
                </a:lnTo>
                <a:lnTo>
                  <a:pt x="577596" y="83807"/>
                </a:lnTo>
                <a:lnTo>
                  <a:pt x="609600" y="83807"/>
                </a:lnTo>
                <a:lnTo>
                  <a:pt x="609600" y="74663"/>
                </a:lnTo>
                <a:lnTo>
                  <a:pt x="577596" y="74663"/>
                </a:lnTo>
                <a:lnTo>
                  <a:pt x="577596" y="28943"/>
                </a:lnTo>
                <a:lnTo>
                  <a:pt x="574548" y="28943"/>
                </a:lnTo>
                <a:lnTo>
                  <a:pt x="569976" y="39611"/>
                </a:lnTo>
                <a:lnTo>
                  <a:pt x="566928" y="45707"/>
                </a:lnTo>
                <a:lnTo>
                  <a:pt x="563880" y="50279"/>
                </a:lnTo>
                <a:lnTo>
                  <a:pt x="559308" y="57899"/>
                </a:lnTo>
                <a:lnTo>
                  <a:pt x="554736" y="63995"/>
                </a:lnTo>
                <a:lnTo>
                  <a:pt x="536448" y="77711"/>
                </a:lnTo>
                <a:lnTo>
                  <a:pt x="530352" y="79235"/>
                </a:lnTo>
                <a:lnTo>
                  <a:pt x="530352" y="83807"/>
                </a:lnTo>
                <a:lnTo>
                  <a:pt x="553212" y="83807"/>
                </a:lnTo>
                <a:lnTo>
                  <a:pt x="553212" y="187439"/>
                </a:lnTo>
                <a:lnTo>
                  <a:pt x="554736" y="195059"/>
                </a:lnTo>
                <a:lnTo>
                  <a:pt x="556260" y="199631"/>
                </a:lnTo>
                <a:lnTo>
                  <a:pt x="562356" y="208775"/>
                </a:lnTo>
                <a:lnTo>
                  <a:pt x="566928" y="210299"/>
                </a:lnTo>
                <a:lnTo>
                  <a:pt x="571500" y="213347"/>
                </a:lnTo>
                <a:lnTo>
                  <a:pt x="576072" y="214871"/>
                </a:lnTo>
                <a:lnTo>
                  <a:pt x="586740" y="214871"/>
                </a:lnTo>
                <a:lnTo>
                  <a:pt x="612876" y="192468"/>
                </a:lnTo>
                <a:lnTo>
                  <a:pt x="615696" y="185915"/>
                </a:lnTo>
                <a:close/>
              </a:path>
              <a:path w="676910" h="277495">
                <a:moveTo>
                  <a:pt x="676643" y="202679"/>
                </a:moveTo>
                <a:lnTo>
                  <a:pt x="673595" y="195059"/>
                </a:lnTo>
                <a:lnTo>
                  <a:pt x="662927" y="184391"/>
                </a:lnTo>
                <a:lnTo>
                  <a:pt x="656831" y="181343"/>
                </a:lnTo>
                <a:lnTo>
                  <a:pt x="644639" y="181343"/>
                </a:lnTo>
                <a:lnTo>
                  <a:pt x="640067" y="182867"/>
                </a:lnTo>
                <a:lnTo>
                  <a:pt x="632447" y="190487"/>
                </a:lnTo>
                <a:lnTo>
                  <a:pt x="630923" y="193535"/>
                </a:lnTo>
                <a:lnTo>
                  <a:pt x="630923" y="204203"/>
                </a:lnTo>
                <a:lnTo>
                  <a:pt x="632447" y="207251"/>
                </a:lnTo>
                <a:lnTo>
                  <a:pt x="638543" y="213347"/>
                </a:lnTo>
                <a:lnTo>
                  <a:pt x="641591" y="214871"/>
                </a:lnTo>
                <a:lnTo>
                  <a:pt x="650735" y="214871"/>
                </a:lnTo>
                <a:lnTo>
                  <a:pt x="652259" y="213347"/>
                </a:lnTo>
                <a:lnTo>
                  <a:pt x="658355" y="210299"/>
                </a:lnTo>
                <a:lnTo>
                  <a:pt x="659879" y="210299"/>
                </a:lnTo>
                <a:lnTo>
                  <a:pt x="662927" y="213347"/>
                </a:lnTo>
                <a:lnTo>
                  <a:pt x="662927" y="224015"/>
                </a:lnTo>
                <a:lnTo>
                  <a:pt x="659879" y="231635"/>
                </a:lnTo>
                <a:lnTo>
                  <a:pt x="630923" y="254495"/>
                </a:lnTo>
                <a:lnTo>
                  <a:pt x="630923" y="260591"/>
                </a:lnTo>
                <a:lnTo>
                  <a:pt x="665975" y="240779"/>
                </a:lnTo>
                <a:lnTo>
                  <a:pt x="676643" y="210299"/>
                </a:lnTo>
                <a:lnTo>
                  <a:pt x="676643" y="202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5669279" y="6167628"/>
            <a:ext cx="1019810" cy="277495"/>
            <a:chOff x="5669279" y="6167628"/>
            <a:chExt cx="1019810" cy="277495"/>
          </a:xfrm>
        </p:grpSpPr>
        <p:sp>
          <p:nvSpPr>
            <p:cNvPr id="98" name="object 98"/>
            <p:cNvSpPr/>
            <p:nvPr/>
          </p:nvSpPr>
          <p:spPr>
            <a:xfrm>
              <a:off x="5669267" y="6167640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51"/>
                  </a:moveTo>
                  <a:lnTo>
                    <a:pt x="138684" y="207251"/>
                  </a:lnTo>
                  <a:lnTo>
                    <a:pt x="137160" y="205727"/>
                  </a:lnTo>
                  <a:lnTo>
                    <a:pt x="134112" y="204203"/>
                  </a:lnTo>
                  <a:lnTo>
                    <a:pt x="132588" y="201155"/>
                  </a:lnTo>
                  <a:lnTo>
                    <a:pt x="131064" y="199631"/>
                  </a:lnTo>
                  <a:lnTo>
                    <a:pt x="129540" y="196583"/>
                  </a:lnTo>
                  <a:lnTo>
                    <a:pt x="129540" y="123431"/>
                  </a:lnTo>
                  <a:lnTo>
                    <a:pt x="129286" y="114858"/>
                  </a:lnTo>
                  <a:lnTo>
                    <a:pt x="112776" y="77711"/>
                  </a:lnTo>
                  <a:lnTo>
                    <a:pt x="108204" y="73139"/>
                  </a:lnTo>
                  <a:lnTo>
                    <a:pt x="100584" y="71615"/>
                  </a:lnTo>
                  <a:lnTo>
                    <a:pt x="92964" y="71615"/>
                  </a:lnTo>
                  <a:lnTo>
                    <a:pt x="82397" y="73355"/>
                  </a:lnTo>
                  <a:lnTo>
                    <a:pt x="71247" y="78663"/>
                  </a:lnTo>
                  <a:lnTo>
                    <a:pt x="59537" y="87693"/>
                  </a:lnTo>
                  <a:lnTo>
                    <a:pt x="47244" y="100571"/>
                  </a:lnTo>
                  <a:lnTo>
                    <a:pt x="47244" y="71615"/>
                  </a:lnTo>
                  <a:lnTo>
                    <a:pt x="41148" y="71615"/>
                  </a:lnTo>
                  <a:lnTo>
                    <a:pt x="0" y="88379"/>
                  </a:lnTo>
                  <a:lnTo>
                    <a:pt x="1524" y="92951"/>
                  </a:lnTo>
                  <a:lnTo>
                    <a:pt x="6096" y="91427"/>
                  </a:lnTo>
                  <a:lnTo>
                    <a:pt x="16764" y="91427"/>
                  </a:lnTo>
                  <a:lnTo>
                    <a:pt x="21336" y="95999"/>
                  </a:lnTo>
                  <a:lnTo>
                    <a:pt x="21336" y="100571"/>
                  </a:lnTo>
                  <a:lnTo>
                    <a:pt x="22225" y="104025"/>
                  </a:lnTo>
                  <a:lnTo>
                    <a:pt x="22669" y="109905"/>
                  </a:lnTo>
                  <a:lnTo>
                    <a:pt x="22860" y="129527"/>
                  </a:lnTo>
                  <a:lnTo>
                    <a:pt x="22860" y="192011"/>
                  </a:lnTo>
                  <a:lnTo>
                    <a:pt x="21336" y="198107"/>
                  </a:lnTo>
                  <a:lnTo>
                    <a:pt x="19812" y="201155"/>
                  </a:lnTo>
                  <a:lnTo>
                    <a:pt x="16764" y="205727"/>
                  </a:lnTo>
                  <a:lnTo>
                    <a:pt x="12192" y="207251"/>
                  </a:lnTo>
                  <a:lnTo>
                    <a:pt x="3048" y="207251"/>
                  </a:lnTo>
                  <a:lnTo>
                    <a:pt x="3048" y="211823"/>
                  </a:lnTo>
                  <a:lnTo>
                    <a:pt x="67056" y="211823"/>
                  </a:lnTo>
                  <a:lnTo>
                    <a:pt x="67056" y="207251"/>
                  </a:lnTo>
                  <a:lnTo>
                    <a:pt x="56388" y="207251"/>
                  </a:lnTo>
                  <a:lnTo>
                    <a:pt x="53340" y="205727"/>
                  </a:lnTo>
                  <a:lnTo>
                    <a:pt x="51816" y="204203"/>
                  </a:lnTo>
                  <a:lnTo>
                    <a:pt x="48768" y="198107"/>
                  </a:lnTo>
                  <a:lnTo>
                    <a:pt x="47244" y="196583"/>
                  </a:lnTo>
                  <a:lnTo>
                    <a:pt x="47244" y="109715"/>
                  </a:lnTo>
                  <a:lnTo>
                    <a:pt x="56388" y="100838"/>
                  </a:lnTo>
                  <a:lnTo>
                    <a:pt x="65532" y="94665"/>
                  </a:lnTo>
                  <a:lnTo>
                    <a:pt x="74676" y="91071"/>
                  </a:lnTo>
                  <a:lnTo>
                    <a:pt x="83820" y="89903"/>
                  </a:lnTo>
                  <a:lnTo>
                    <a:pt x="91440" y="89903"/>
                  </a:lnTo>
                  <a:lnTo>
                    <a:pt x="105156" y="124955"/>
                  </a:lnTo>
                  <a:lnTo>
                    <a:pt x="105156" y="195059"/>
                  </a:lnTo>
                  <a:lnTo>
                    <a:pt x="92964" y="207251"/>
                  </a:lnTo>
                  <a:lnTo>
                    <a:pt x="85344" y="207251"/>
                  </a:lnTo>
                  <a:lnTo>
                    <a:pt x="85344" y="211823"/>
                  </a:lnTo>
                  <a:lnTo>
                    <a:pt x="149352" y="211823"/>
                  </a:lnTo>
                  <a:lnTo>
                    <a:pt x="149352" y="207251"/>
                  </a:lnTo>
                  <a:close/>
                </a:path>
                <a:path w="681354" h="215264">
                  <a:moveTo>
                    <a:pt x="304800" y="198107"/>
                  </a:moveTo>
                  <a:lnTo>
                    <a:pt x="303276" y="193535"/>
                  </a:lnTo>
                  <a:lnTo>
                    <a:pt x="298704" y="195059"/>
                  </a:lnTo>
                  <a:lnTo>
                    <a:pt x="295656" y="196583"/>
                  </a:lnTo>
                  <a:lnTo>
                    <a:pt x="289560" y="196583"/>
                  </a:lnTo>
                  <a:lnTo>
                    <a:pt x="283464" y="190487"/>
                  </a:lnTo>
                  <a:lnTo>
                    <a:pt x="283464" y="185915"/>
                  </a:lnTo>
                  <a:lnTo>
                    <a:pt x="282587" y="182473"/>
                  </a:lnTo>
                  <a:lnTo>
                    <a:pt x="282130" y="176580"/>
                  </a:lnTo>
                  <a:lnTo>
                    <a:pt x="281940" y="156959"/>
                  </a:lnTo>
                  <a:lnTo>
                    <a:pt x="281940" y="74663"/>
                  </a:lnTo>
                  <a:lnTo>
                    <a:pt x="237744" y="74663"/>
                  </a:lnTo>
                  <a:lnTo>
                    <a:pt x="237744" y="79235"/>
                  </a:lnTo>
                  <a:lnTo>
                    <a:pt x="245364" y="79235"/>
                  </a:lnTo>
                  <a:lnTo>
                    <a:pt x="251460" y="80759"/>
                  </a:lnTo>
                  <a:lnTo>
                    <a:pt x="252984" y="83807"/>
                  </a:lnTo>
                  <a:lnTo>
                    <a:pt x="256032" y="86855"/>
                  </a:lnTo>
                  <a:lnTo>
                    <a:pt x="257556" y="92951"/>
                  </a:lnTo>
                  <a:lnTo>
                    <a:pt x="257556" y="176771"/>
                  </a:lnTo>
                  <a:lnTo>
                    <a:pt x="243840" y="190487"/>
                  </a:lnTo>
                  <a:lnTo>
                    <a:pt x="237744" y="192011"/>
                  </a:lnTo>
                  <a:lnTo>
                    <a:pt x="231648" y="195059"/>
                  </a:lnTo>
                  <a:lnTo>
                    <a:pt x="227076" y="196583"/>
                  </a:lnTo>
                  <a:lnTo>
                    <a:pt x="216408" y="196583"/>
                  </a:lnTo>
                  <a:lnTo>
                    <a:pt x="210312" y="195059"/>
                  </a:lnTo>
                  <a:lnTo>
                    <a:pt x="205740" y="190487"/>
                  </a:lnTo>
                  <a:lnTo>
                    <a:pt x="201168" y="187439"/>
                  </a:lnTo>
                  <a:lnTo>
                    <a:pt x="199644" y="178295"/>
                  </a:lnTo>
                  <a:lnTo>
                    <a:pt x="199644" y="74663"/>
                  </a:lnTo>
                  <a:lnTo>
                    <a:pt x="152400" y="74663"/>
                  </a:lnTo>
                  <a:lnTo>
                    <a:pt x="152400" y="79235"/>
                  </a:lnTo>
                  <a:lnTo>
                    <a:pt x="164592" y="79235"/>
                  </a:lnTo>
                  <a:lnTo>
                    <a:pt x="167640" y="80759"/>
                  </a:lnTo>
                  <a:lnTo>
                    <a:pt x="169164" y="82283"/>
                  </a:lnTo>
                  <a:lnTo>
                    <a:pt x="172212" y="83807"/>
                  </a:lnTo>
                  <a:lnTo>
                    <a:pt x="175260" y="89903"/>
                  </a:lnTo>
                  <a:lnTo>
                    <a:pt x="175260" y="161531"/>
                  </a:lnTo>
                  <a:lnTo>
                    <a:pt x="175526" y="170345"/>
                  </a:lnTo>
                  <a:lnTo>
                    <a:pt x="196596" y="213347"/>
                  </a:lnTo>
                  <a:lnTo>
                    <a:pt x="202692" y="214871"/>
                  </a:lnTo>
                  <a:lnTo>
                    <a:pt x="217932" y="214871"/>
                  </a:lnTo>
                  <a:lnTo>
                    <a:pt x="257556" y="185915"/>
                  </a:lnTo>
                  <a:lnTo>
                    <a:pt x="257556" y="214871"/>
                  </a:lnTo>
                  <a:lnTo>
                    <a:pt x="263652" y="214871"/>
                  </a:lnTo>
                  <a:lnTo>
                    <a:pt x="304800" y="198107"/>
                  </a:lnTo>
                  <a:close/>
                </a:path>
                <a:path w="681354" h="215264">
                  <a:moveTo>
                    <a:pt x="536448" y="207251"/>
                  </a:moveTo>
                  <a:lnTo>
                    <a:pt x="525780" y="207251"/>
                  </a:lnTo>
                  <a:lnTo>
                    <a:pt x="524256" y="204203"/>
                  </a:lnTo>
                  <a:lnTo>
                    <a:pt x="521208" y="202679"/>
                  </a:lnTo>
                  <a:lnTo>
                    <a:pt x="518160" y="199631"/>
                  </a:lnTo>
                  <a:lnTo>
                    <a:pt x="516636" y="196583"/>
                  </a:lnTo>
                  <a:lnTo>
                    <a:pt x="516636" y="121907"/>
                  </a:lnTo>
                  <a:lnTo>
                    <a:pt x="516382" y="113360"/>
                  </a:lnTo>
                  <a:lnTo>
                    <a:pt x="499872" y="77711"/>
                  </a:lnTo>
                  <a:lnTo>
                    <a:pt x="495300" y="73139"/>
                  </a:lnTo>
                  <a:lnTo>
                    <a:pt x="489204" y="71615"/>
                  </a:lnTo>
                  <a:lnTo>
                    <a:pt x="473964" y="71615"/>
                  </a:lnTo>
                  <a:lnTo>
                    <a:pt x="435864" y="100571"/>
                  </a:lnTo>
                  <a:lnTo>
                    <a:pt x="432816" y="91427"/>
                  </a:lnTo>
                  <a:lnTo>
                    <a:pt x="429768" y="83807"/>
                  </a:lnTo>
                  <a:lnTo>
                    <a:pt x="417576" y="74663"/>
                  </a:lnTo>
                  <a:lnTo>
                    <a:pt x="409956" y="71615"/>
                  </a:lnTo>
                  <a:lnTo>
                    <a:pt x="396240" y="71615"/>
                  </a:lnTo>
                  <a:lnTo>
                    <a:pt x="387096" y="74663"/>
                  </a:lnTo>
                  <a:lnTo>
                    <a:pt x="381000" y="76187"/>
                  </a:lnTo>
                  <a:lnTo>
                    <a:pt x="376428" y="79235"/>
                  </a:lnTo>
                  <a:lnTo>
                    <a:pt x="355092" y="100571"/>
                  </a:lnTo>
                  <a:lnTo>
                    <a:pt x="355092" y="71615"/>
                  </a:lnTo>
                  <a:lnTo>
                    <a:pt x="348996" y="71615"/>
                  </a:lnTo>
                  <a:lnTo>
                    <a:pt x="307848" y="88379"/>
                  </a:lnTo>
                  <a:lnTo>
                    <a:pt x="309372" y="92951"/>
                  </a:lnTo>
                  <a:lnTo>
                    <a:pt x="313944" y="91427"/>
                  </a:lnTo>
                  <a:lnTo>
                    <a:pt x="324612" y="91427"/>
                  </a:lnTo>
                  <a:lnTo>
                    <a:pt x="329184" y="95999"/>
                  </a:lnTo>
                  <a:lnTo>
                    <a:pt x="329184" y="99047"/>
                  </a:lnTo>
                  <a:lnTo>
                    <a:pt x="330073" y="103606"/>
                  </a:lnTo>
                  <a:lnTo>
                    <a:pt x="330517" y="110286"/>
                  </a:lnTo>
                  <a:lnTo>
                    <a:pt x="330708" y="129527"/>
                  </a:lnTo>
                  <a:lnTo>
                    <a:pt x="330708" y="195059"/>
                  </a:lnTo>
                  <a:lnTo>
                    <a:pt x="326136" y="204203"/>
                  </a:lnTo>
                  <a:lnTo>
                    <a:pt x="323088" y="205727"/>
                  </a:lnTo>
                  <a:lnTo>
                    <a:pt x="321564" y="207251"/>
                  </a:lnTo>
                  <a:lnTo>
                    <a:pt x="310896" y="207251"/>
                  </a:lnTo>
                  <a:lnTo>
                    <a:pt x="310896" y="211823"/>
                  </a:lnTo>
                  <a:lnTo>
                    <a:pt x="374904" y="211823"/>
                  </a:lnTo>
                  <a:lnTo>
                    <a:pt x="374904" y="207251"/>
                  </a:lnTo>
                  <a:lnTo>
                    <a:pt x="364236" y="207251"/>
                  </a:lnTo>
                  <a:lnTo>
                    <a:pt x="361188" y="205727"/>
                  </a:lnTo>
                  <a:lnTo>
                    <a:pt x="359664" y="204203"/>
                  </a:lnTo>
                  <a:lnTo>
                    <a:pt x="358140" y="201155"/>
                  </a:lnTo>
                  <a:lnTo>
                    <a:pt x="356616" y="199631"/>
                  </a:lnTo>
                  <a:lnTo>
                    <a:pt x="355092" y="196583"/>
                  </a:lnTo>
                  <a:lnTo>
                    <a:pt x="355092" y="108191"/>
                  </a:lnTo>
                  <a:lnTo>
                    <a:pt x="359664" y="103619"/>
                  </a:lnTo>
                  <a:lnTo>
                    <a:pt x="365760" y="99047"/>
                  </a:lnTo>
                  <a:lnTo>
                    <a:pt x="373380" y="94475"/>
                  </a:lnTo>
                  <a:lnTo>
                    <a:pt x="377952" y="91427"/>
                  </a:lnTo>
                  <a:lnTo>
                    <a:pt x="384048" y="89903"/>
                  </a:lnTo>
                  <a:lnTo>
                    <a:pt x="396240" y="89903"/>
                  </a:lnTo>
                  <a:lnTo>
                    <a:pt x="402336" y="92951"/>
                  </a:lnTo>
                  <a:lnTo>
                    <a:pt x="406908" y="99047"/>
                  </a:lnTo>
                  <a:lnTo>
                    <a:pt x="409956" y="103619"/>
                  </a:lnTo>
                  <a:lnTo>
                    <a:pt x="411480" y="111239"/>
                  </a:lnTo>
                  <a:lnTo>
                    <a:pt x="411480" y="196583"/>
                  </a:lnTo>
                  <a:lnTo>
                    <a:pt x="408432" y="202679"/>
                  </a:lnTo>
                  <a:lnTo>
                    <a:pt x="402336" y="205727"/>
                  </a:lnTo>
                  <a:lnTo>
                    <a:pt x="397764" y="207251"/>
                  </a:lnTo>
                  <a:lnTo>
                    <a:pt x="391668" y="207251"/>
                  </a:lnTo>
                  <a:lnTo>
                    <a:pt x="391668" y="211823"/>
                  </a:lnTo>
                  <a:lnTo>
                    <a:pt x="455676" y="211823"/>
                  </a:lnTo>
                  <a:lnTo>
                    <a:pt x="455676" y="207251"/>
                  </a:lnTo>
                  <a:lnTo>
                    <a:pt x="445008" y="207251"/>
                  </a:lnTo>
                  <a:lnTo>
                    <a:pt x="437388" y="199631"/>
                  </a:lnTo>
                  <a:lnTo>
                    <a:pt x="435864" y="196583"/>
                  </a:lnTo>
                  <a:lnTo>
                    <a:pt x="435864" y="108191"/>
                  </a:lnTo>
                  <a:lnTo>
                    <a:pt x="443484" y="102095"/>
                  </a:lnTo>
                  <a:lnTo>
                    <a:pt x="449580" y="95999"/>
                  </a:lnTo>
                  <a:lnTo>
                    <a:pt x="454152" y="94475"/>
                  </a:lnTo>
                  <a:lnTo>
                    <a:pt x="460248" y="91427"/>
                  </a:lnTo>
                  <a:lnTo>
                    <a:pt x="464820" y="89903"/>
                  </a:lnTo>
                  <a:lnTo>
                    <a:pt x="478536" y="89903"/>
                  </a:lnTo>
                  <a:lnTo>
                    <a:pt x="484632" y="92951"/>
                  </a:lnTo>
                  <a:lnTo>
                    <a:pt x="487680" y="99047"/>
                  </a:lnTo>
                  <a:lnTo>
                    <a:pt x="490728" y="103619"/>
                  </a:lnTo>
                  <a:lnTo>
                    <a:pt x="492252" y="111239"/>
                  </a:lnTo>
                  <a:lnTo>
                    <a:pt x="492252" y="196583"/>
                  </a:lnTo>
                  <a:lnTo>
                    <a:pt x="489204" y="202679"/>
                  </a:lnTo>
                  <a:lnTo>
                    <a:pt x="487680" y="204203"/>
                  </a:lnTo>
                  <a:lnTo>
                    <a:pt x="484632" y="205727"/>
                  </a:lnTo>
                  <a:lnTo>
                    <a:pt x="480060" y="207251"/>
                  </a:lnTo>
                  <a:lnTo>
                    <a:pt x="472440" y="207251"/>
                  </a:lnTo>
                  <a:lnTo>
                    <a:pt x="472440" y="211823"/>
                  </a:lnTo>
                  <a:lnTo>
                    <a:pt x="536448" y="211823"/>
                  </a:lnTo>
                  <a:lnTo>
                    <a:pt x="536448" y="207251"/>
                  </a:lnTo>
                  <a:close/>
                </a:path>
                <a:path w="681354" h="215264">
                  <a:moveTo>
                    <a:pt x="681228" y="138684"/>
                  </a:moveTo>
                  <a:lnTo>
                    <a:pt x="672884" y="99060"/>
                  </a:lnTo>
                  <a:lnTo>
                    <a:pt x="656844" y="81368"/>
                  </a:lnTo>
                  <a:lnTo>
                    <a:pt x="656844" y="147828"/>
                  </a:lnTo>
                  <a:lnTo>
                    <a:pt x="656018" y="160921"/>
                  </a:lnTo>
                  <a:lnTo>
                    <a:pt x="638683" y="197370"/>
                  </a:lnTo>
                  <a:lnTo>
                    <a:pt x="618744" y="205740"/>
                  </a:lnTo>
                  <a:lnTo>
                    <a:pt x="614172" y="205740"/>
                  </a:lnTo>
                  <a:lnTo>
                    <a:pt x="601980" y="202692"/>
                  </a:lnTo>
                  <a:lnTo>
                    <a:pt x="597408" y="199644"/>
                  </a:lnTo>
                  <a:lnTo>
                    <a:pt x="591312" y="195072"/>
                  </a:lnTo>
                  <a:lnTo>
                    <a:pt x="586740" y="190500"/>
                  </a:lnTo>
                  <a:lnTo>
                    <a:pt x="586740" y="108204"/>
                  </a:lnTo>
                  <a:lnTo>
                    <a:pt x="592836" y="103632"/>
                  </a:lnTo>
                  <a:lnTo>
                    <a:pt x="597408" y="99060"/>
                  </a:lnTo>
                  <a:lnTo>
                    <a:pt x="601980" y="97536"/>
                  </a:lnTo>
                  <a:lnTo>
                    <a:pt x="608076" y="94488"/>
                  </a:lnTo>
                  <a:lnTo>
                    <a:pt x="612648" y="92964"/>
                  </a:lnTo>
                  <a:lnTo>
                    <a:pt x="618744" y="92964"/>
                  </a:lnTo>
                  <a:lnTo>
                    <a:pt x="625589" y="93814"/>
                  </a:lnTo>
                  <a:lnTo>
                    <a:pt x="653605" y="123825"/>
                  </a:lnTo>
                  <a:lnTo>
                    <a:pt x="656844" y="147828"/>
                  </a:lnTo>
                  <a:lnTo>
                    <a:pt x="656844" y="81368"/>
                  </a:lnTo>
                  <a:lnTo>
                    <a:pt x="648843" y="76200"/>
                  </a:lnTo>
                  <a:lnTo>
                    <a:pt x="639419" y="72771"/>
                  </a:lnTo>
                  <a:lnTo>
                    <a:pt x="629412" y="71628"/>
                  </a:lnTo>
                  <a:lnTo>
                    <a:pt x="618248" y="73342"/>
                  </a:lnTo>
                  <a:lnTo>
                    <a:pt x="607504" y="78486"/>
                  </a:lnTo>
                  <a:lnTo>
                    <a:pt x="597052" y="87058"/>
                  </a:lnTo>
                  <a:lnTo>
                    <a:pt x="586740" y="99060"/>
                  </a:lnTo>
                  <a:lnTo>
                    <a:pt x="586740" y="18288"/>
                  </a:lnTo>
                  <a:lnTo>
                    <a:pt x="586740" y="0"/>
                  </a:lnTo>
                  <a:lnTo>
                    <a:pt x="580644" y="0"/>
                  </a:lnTo>
                  <a:lnTo>
                    <a:pt x="539496" y="16764"/>
                  </a:lnTo>
                  <a:lnTo>
                    <a:pt x="541020" y="21336"/>
                  </a:lnTo>
                  <a:lnTo>
                    <a:pt x="545592" y="19812"/>
                  </a:lnTo>
                  <a:lnTo>
                    <a:pt x="548640" y="18288"/>
                  </a:lnTo>
                  <a:lnTo>
                    <a:pt x="554736" y="18288"/>
                  </a:lnTo>
                  <a:lnTo>
                    <a:pt x="560832" y="24384"/>
                  </a:lnTo>
                  <a:lnTo>
                    <a:pt x="560832" y="28956"/>
                  </a:lnTo>
                  <a:lnTo>
                    <a:pt x="561721" y="32613"/>
                  </a:lnTo>
                  <a:lnTo>
                    <a:pt x="562165" y="38862"/>
                  </a:lnTo>
                  <a:lnTo>
                    <a:pt x="562343" y="47383"/>
                  </a:lnTo>
                  <a:lnTo>
                    <a:pt x="562356" y="199644"/>
                  </a:lnTo>
                  <a:lnTo>
                    <a:pt x="568960" y="203022"/>
                  </a:lnTo>
                  <a:lnTo>
                    <a:pt x="575119" y="206121"/>
                  </a:lnTo>
                  <a:lnTo>
                    <a:pt x="581012" y="208635"/>
                  </a:lnTo>
                  <a:lnTo>
                    <a:pt x="586740" y="210312"/>
                  </a:lnTo>
                  <a:lnTo>
                    <a:pt x="595884" y="213360"/>
                  </a:lnTo>
                  <a:lnTo>
                    <a:pt x="603504" y="214884"/>
                  </a:lnTo>
                  <a:lnTo>
                    <a:pt x="611124" y="214884"/>
                  </a:lnTo>
                  <a:lnTo>
                    <a:pt x="623417" y="213741"/>
                  </a:lnTo>
                  <a:lnTo>
                    <a:pt x="635127" y="210312"/>
                  </a:lnTo>
                  <a:lnTo>
                    <a:pt x="644042" y="205740"/>
                  </a:lnTo>
                  <a:lnTo>
                    <a:pt x="646277" y="204597"/>
                  </a:lnTo>
                  <a:lnTo>
                    <a:pt x="656844" y="196596"/>
                  </a:lnTo>
                  <a:lnTo>
                    <a:pt x="667727" y="184327"/>
                  </a:lnTo>
                  <a:lnTo>
                    <a:pt x="675322" y="170497"/>
                  </a:lnTo>
                  <a:lnTo>
                    <a:pt x="679780" y="155232"/>
                  </a:lnTo>
                  <a:lnTo>
                    <a:pt x="681228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71844" y="6239255"/>
              <a:ext cx="228600" cy="14325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606539" y="6167628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7"/>
                  </a:moveTo>
                  <a:lnTo>
                    <a:pt x="0" y="271271"/>
                  </a:lnTo>
                  <a:lnTo>
                    <a:pt x="8834" y="265914"/>
                  </a:lnTo>
                  <a:lnTo>
                    <a:pt x="16954" y="259270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39" y="143255"/>
                  </a:lnTo>
                  <a:lnTo>
                    <a:pt x="53054" y="127563"/>
                  </a:lnTo>
                  <a:lnTo>
                    <a:pt x="48767" y="85343"/>
                  </a:lnTo>
                  <a:lnTo>
                    <a:pt x="32575" y="39623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38099" y="25907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5" y="138683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1627632" y="6533388"/>
            <a:ext cx="82550" cy="277495"/>
          </a:xfrm>
          <a:custGeom>
            <a:avLst/>
            <a:gdLst/>
            <a:ahLst/>
            <a:cxnLst/>
            <a:rect l="l" t="t" r="r" b="b"/>
            <a:pathLst>
              <a:path w="82550" h="277495">
                <a:moveTo>
                  <a:pt x="0" y="277367"/>
                </a:moveTo>
                <a:lnTo>
                  <a:pt x="0" y="271271"/>
                </a:lnTo>
                <a:lnTo>
                  <a:pt x="8834" y="265271"/>
                </a:lnTo>
                <a:lnTo>
                  <a:pt x="16954" y="258698"/>
                </a:lnTo>
                <a:lnTo>
                  <a:pt x="40576" y="223456"/>
                </a:lnTo>
                <a:lnTo>
                  <a:pt x="50125" y="185689"/>
                </a:lnTo>
                <a:lnTo>
                  <a:pt x="53339" y="143255"/>
                </a:lnTo>
                <a:lnTo>
                  <a:pt x="53054" y="127563"/>
                </a:lnTo>
                <a:lnTo>
                  <a:pt x="48767" y="85343"/>
                </a:lnTo>
                <a:lnTo>
                  <a:pt x="32575" y="39623"/>
                </a:lnTo>
                <a:lnTo>
                  <a:pt x="0" y="6095"/>
                </a:lnTo>
                <a:lnTo>
                  <a:pt x="0" y="0"/>
                </a:lnTo>
                <a:lnTo>
                  <a:pt x="38099" y="25907"/>
                </a:lnTo>
                <a:lnTo>
                  <a:pt x="63817" y="63412"/>
                </a:lnTo>
                <a:lnTo>
                  <a:pt x="79057" y="107632"/>
                </a:lnTo>
                <a:lnTo>
                  <a:pt x="82295" y="138683"/>
                </a:lnTo>
                <a:lnTo>
                  <a:pt x="80867" y="161210"/>
                </a:lnTo>
                <a:lnTo>
                  <a:pt x="69437" y="203406"/>
                </a:lnTo>
                <a:lnTo>
                  <a:pt x="47148" y="240506"/>
                </a:lnTo>
                <a:lnTo>
                  <a:pt x="17430" y="267938"/>
                </a:lnTo>
                <a:lnTo>
                  <a:pt x="0" y="277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920" y="1030223"/>
            <a:ext cx="528955" cy="360045"/>
          </a:xfrm>
          <a:custGeom>
            <a:avLst/>
            <a:gdLst/>
            <a:ahLst/>
            <a:cxnLst/>
            <a:rect l="l" t="t" r="r" b="b"/>
            <a:pathLst>
              <a:path w="528954" h="360044">
                <a:moveTo>
                  <a:pt x="262128" y="339852"/>
                </a:moveTo>
                <a:lnTo>
                  <a:pt x="260604" y="336804"/>
                </a:lnTo>
                <a:lnTo>
                  <a:pt x="260604" y="333756"/>
                </a:lnTo>
                <a:lnTo>
                  <a:pt x="257556" y="329184"/>
                </a:lnTo>
                <a:lnTo>
                  <a:pt x="256032" y="321564"/>
                </a:lnTo>
                <a:lnTo>
                  <a:pt x="225552" y="251460"/>
                </a:lnTo>
                <a:lnTo>
                  <a:pt x="222504" y="243840"/>
                </a:lnTo>
                <a:lnTo>
                  <a:pt x="217932" y="236220"/>
                </a:lnTo>
                <a:lnTo>
                  <a:pt x="214884" y="228600"/>
                </a:lnTo>
                <a:lnTo>
                  <a:pt x="211836" y="222504"/>
                </a:lnTo>
                <a:lnTo>
                  <a:pt x="207264" y="216408"/>
                </a:lnTo>
                <a:lnTo>
                  <a:pt x="202692" y="211836"/>
                </a:lnTo>
                <a:lnTo>
                  <a:pt x="201168" y="208788"/>
                </a:lnTo>
                <a:lnTo>
                  <a:pt x="199644" y="205740"/>
                </a:lnTo>
                <a:lnTo>
                  <a:pt x="195072" y="202692"/>
                </a:lnTo>
                <a:lnTo>
                  <a:pt x="190500" y="198120"/>
                </a:lnTo>
                <a:lnTo>
                  <a:pt x="181356" y="192024"/>
                </a:lnTo>
                <a:lnTo>
                  <a:pt x="175260" y="188976"/>
                </a:lnTo>
                <a:lnTo>
                  <a:pt x="183210" y="186410"/>
                </a:lnTo>
                <a:lnTo>
                  <a:pt x="216598" y="165925"/>
                </a:lnTo>
                <a:lnTo>
                  <a:pt x="239268" y="129540"/>
                </a:lnTo>
                <a:lnTo>
                  <a:pt x="243840" y="97536"/>
                </a:lnTo>
                <a:lnTo>
                  <a:pt x="243522" y="86664"/>
                </a:lnTo>
                <a:lnTo>
                  <a:pt x="242506" y="76771"/>
                </a:lnTo>
                <a:lnTo>
                  <a:pt x="240614" y="67754"/>
                </a:lnTo>
                <a:lnTo>
                  <a:pt x="237744" y="59436"/>
                </a:lnTo>
                <a:lnTo>
                  <a:pt x="235534" y="54864"/>
                </a:lnTo>
                <a:lnTo>
                  <a:pt x="234022" y="51727"/>
                </a:lnTo>
                <a:lnTo>
                  <a:pt x="206692" y="20955"/>
                </a:lnTo>
                <a:lnTo>
                  <a:pt x="169164" y="5448"/>
                </a:lnTo>
                <a:lnTo>
                  <a:pt x="169164" y="105156"/>
                </a:lnTo>
                <a:lnTo>
                  <a:pt x="169164" y="112776"/>
                </a:lnTo>
                <a:lnTo>
                  <a:pt x="149352" y="146304"/>
                </a:lnTo>
                <a:lnTo>
                  <a:pt x="108204" y="155448"/>
                </a:lnTo>
                <a:lnTo>
                  <a:pt x="71628" y="155448"/>
                </a:lnTo>
                <a:lnTo>
                  <a:pt x="71628" y="54864"/>
                </a:lnTo>
                <a:lnTo>
                  <a:pt x="118872" y="54864"/>
                </a:lnTo>
                <a:lnTo>
                  <a:pt x="123444" y="56388"/>
                </a:lnTo>
                <a:lnTo>
                  <a:pt x="132588" y="56388"/>
                </a:lnTo>
                <a:lnTo>
                  <a:pt x="135636" y="57912"/>
                </a:lnTo>
                <a:lnTo>
                  <a:pt x="143967" y="60756"/>
                </a:lnTo>
                <a:lnTo>
                  <a:pt x="150876" y="64579"/>
                </a:lnTo>
                <a:lnTo>
                  <a:pt x="169164" y="105156"/>
                </a:lnTo>
                <a:lnTo>
                  <a:pt x="169164" y="5448"/>
                </a:lnTo>
                <a:lnTo>
                  <a:pt x="162636" y="3835"/>
                </a:lnTo>
                <a:lnTo>
                  <a:pt x="152400" y="1524"/>
                </a:lnTo>
                <a:lnTo>
                  <a:pt x="141732" y="1524"/>
                </a:lnTo>
                <a:lnTo>
                  <a:pt x="135636" y="0"/>
                </a:lnTo>
                <a:lnTo>
                  <a:pt x="15240" y="0"/>
                </a:lnTo>
                <a:lnTo>
                  <a:pt x="10668" y="1524"/>
                </a:lnTo>
                <a:lnTo>
                  <a:pt x="6096" y="6096"/>
                </a:lnTo>
                <a:lnTo>
                  <a:pt x="1524" y="9144"/>
                </a:lnTo>
                <a:lnTo>
                  <a:pt x="0" y="15240"/>
                </a:lnTo>
                <a:lnTo>
                  <a:pt x="0" y="347472"/>
                </a:lnTo>
                <a:lnTo>
                  <a:pt x="3048" y="350520"/>
                </a:lnTo>
                <a:lnTo>
                  <a:pt x="4572" y="350520"/>
                </a:lnTo>
                <a:lnTo>
                  <a:pt x="10668" y="353568"/>
                </a:lnTo>
                <a:lnTo>
                  <a:pt x="18288" y="353568"/>
                </a:lnTo>
                <a:lnTo>
                  <a:pt x="22860" y="355092"/>
                </a:lnTo>
                <a:lnTo>
                  <a:pt x="48768" y="355092"/>
                </a:lnTo>
                <a:lnTo>
                  <a:pt x="53340" y="353568"/>
                </a:lnTo>
                <a:lnTo>
                  <a:pt x="60960" y="353568"/>
                </a:lnTo>
                <a:lnTo>
                  <a:pt x="67056" y="350520"/>
                </a:lnTo>
                <a:lnTo>
                  <a:pt x="68580" y="350520"/>
                </a:lnTo>
                <a:lnTo>
                  <a:pt x="71628" y="347472"/>
                </a:lnTo>
                <a:lnTo>
                  <a:pt x="71628" y="208788"/>
                </a:lnTo>
                <a:lnTo>
                  <a:pt x="102108" y="208788"/>
                </a:lnTo>
                <a:lnTo>
                  <a:pt x="138684" y="233172"/>
                </a:lnTo>
                <a:lnTo>
                  <a:pt x="141732" y="240792"/>
                </a:lnTo>
                <a:lnTo>
                  <a:pt x="144780" y="246888"/>
                </a:lnTo>
                <a:lnTo>
                  <a:pt x="149352" y="254508"/>
                </a:lnTo>
                <a:lnTo>
                  <a:pt x="152400" y="263652"/>
                </a:lnTo>
                <a:lnTo>
                  <a:pt x="184404" y="342900"/>
                </a:lnTo>
                <a:lnTo>
                  <a:pt x="185928" y="345948"/>
                </a:lnTo>
                <a:lnTo>
                  <a:pt x="185928" y="347472"/>
                </a:lnTo>
                <a:lnTo>
                  <a:pt x="190500" y="352044"/>
                </a:lnTo>
                <a:lnTo>
                  <a:pt x="193548" y="352044"/>
                </a:lnTo>
                <a:lnTo>
                  <a:pt x="195072" y="353568"/>
                </a:lnTo>
                <a:lnTo>
                  <a:pt x="199644" y="353568"/>
                </a:lnTo>
                <a:lnTo>
                  <a:pt x="204216" y="355092"/>
                </a:lnTo>
                <a:lnTo>
                  <a:pt x="243840" y="355092"/>
                </a:lnTo>
                <a:lnTo>
                  <a:pt x="248412" y="353568"/>
                </a:lnTo>
                <a:lnTo>
                  <a:pt x="252984" y="353568"/>
                </a:lnTo>
                <a:lnTo>
                  <a:pt x="256032" y="352044"/>
                </a:lnTo>
                <a:lnTo>
                  <a:pt x="259080" y="352044"/>
                </a:lnTo>
                <a:lnTo>
                  <a:pt x="260604" y="350520"/>
                </a:lnTo>
                <a:lnTo>
                  <a:pt x="260604" y="348996"/>
                </a:lnTo>
                <a:lnTo>
                  <a:pt x="262128" y="347472"/>
                </a:lnTo>
                <a:lnTo>
                  <a:pt x="262128" y="339852"/>
                </a:lnTo>
                <a:close/>
              </a:path>
              <a:path w="528954" h="360044">
                <a:moveTo>
                  <a:pt x="528828" y="204216"/>
                </a:moveTo>
                <a:lnTo>
                  <a:pt x="528434" y="195072"/>
                </a:lnTo>
                <a:lnTo>
                  <a:pt x="528294" y="191693"/>
                </a:lnTo>
                <a:lnTo>
                  <a:pt x="526923" y="179451"/>
                </a:lnTo>
                <a:lnTo>
                  <a:pt x="513778" y="136207"/>
                </a:lnTo>
                <a:lnTo>
                  <a:pt x="512419" y="134112"/>
                </a:lnTo>
                <a:lnTo>
                  <a:pt x="507936" y="127190"/>
                </a:lnTo>
                <a:lnTo>
                  <a:pt x="476313" y="99377"/>
                </a:lnTo>
                <a:lnTo>
                  <a:pt x="461772" y="92938"/>
                </a:lnTo>
                <a:lnTo>
                  <a:pt x="461772" y="195072"/>
                </a:lnTo>
                <a:lnTo>
                  <a:pt x="359664" y="195072"/>
                </a:lnTo>
                <a:lnTo>
                  <a:pt x="359664" y="185928"/>
                </a:lnTo>
                <a:lnTo>
                  <a:pt x="361188" y="178308"/>
                </a:lnTo>
                <a:lnTo>
                  <a:pt x="364236" y="170688"/>
                </a:lnTo>
                <a:lnTo>
                  <a:pt x="365760" y="164592"/>
                </a:lnTo>
                <a:lnTo>
                  <a:pt x="368808" y="156972"/>
                </a:lnTo>
                <a:lnTo>
                  <a:pt x="373380" y="152400"/>
                </a:lnTo>
                <a:lnTo>
                  <a:pt x="377952" y="146304"/>
                </a:lnTo>
                <a:lnTo>
                  <a:pt x="382524" y="141732"/>
                </a:lnTo>
                <a:lnTo>
                  <a:pt x="388620" y="138684"/>
                </a:lnTo>
                <a:lnTo>
                  <a:pt x="396240" y="135636"/>
                </a:lnTo>
                <a:lnTo>
                  <a:pt x="403860" y="134112"/>
                </a:lnTo>
                <a:lnTo>
                  <a:pt x="411480" y="134112"/>
                </a:lnTo>
                <a:lnTo>
                  <a:pt x="449580" y="150876"/>
                </a:lnTo>
                <a:lnTo>
                  <a:pt x="461772" y="195072"/>
                </a:lnTo>
                <a:lnTo>
                  <a:pt x="461772" y="92938"/>
                </a:lnTo>
                <a:lnTo>
                  <a:pt x="454571" y="90487"/>
                </a:lnTo>
                <a:lnTo>
                  <a:pt x="441960" y="87630"/>
                </a:lnTo>
                <a:lnTo>
                  <a:pt x="428193" y="85915"/>
                </a:lnTo>
                <a:lnTo>
                  <a:pt x="413004" y="85344"/>
                </a:lnTo>
                <a:lnTo>
                  <a:pt x="399326" y="85915"/>
                </a:lnTo>
                <a:lnTo>
                  <a:pt x="361188" y="94488"/>
                </a:lnTo>
                <a:lnTo>
                  <a:pt x="323088" y="121920"/>
                </a:lnTo>
                <a:lnTo>
                  <a:pt x="302298" y="153860"/>
                </a:lnTo>
                <a:lnTo>
                  <a:pt x="291655" y="194691"/>
                </a:lnTo>
                <a:lnTo>
                  <a:pt x="289648" y="228600"/>
                </a:lnTo>
                <a:lnTo>
                  <a:pt x="290106" y="242125"/>
                </a:lnTo>
                <a:lnTo>
                  <a:pt x="297180" y="284988"/>
                </a:lnTo>
                <a:lnTo>
                  <a:pt x="321564" y="326136"/>
                </a:lnTo>
                <a:lnTo>
                  <a:pt x="362712" y="352044"/>
                </a:lnTo>
                <a:lnTo>
                  <a:pt x="403644" y="359117"/>
                </a:lnTo>
                <a:lnTo>
                  <a:pt x="419100" y="359664"/>
                </a:lnTo>
                <a:lnTo>
                  <a:pt x="427977" y="359651"/>
                </a:lnTo>
                <a:lnTo>
                  <a:pt x="474700" y="353428"/>
                </a:lnTo>
                <a:lnTo>
                  <a:pt x="489204" y="350520"/>
                </a:lnTo>
                <a:lnTo>
                  <a:pt x="495300" y="347472"/>
                </a:lnTo>
                <a:lnTo>
                  <a:pt x="501396" y="345948"/>
                </a:lnTo>
                <a:lnTo>
                  <a:pt x="505968" y="344424"/>
                </a:lnTo>
                <a:lnTo>
                  <a:pt x="509016" y="342900"/>
                </a:lnTo>
                <a:lnTo>
                  <a:pt x="513588" y="338328"/>
                </a:lnTo>
                <a:lnTo>
                  <a:pt x="513588" y="336804"/>
                </a:lnTo>
                <a:lnTo>
                  <a:pt x="515112" y="335280"/>
                </a:lnTo>
                <a:lnTo>
                  <a:pt x="515112" y="329184"/>
                </a:lnTo>
                <a:lnTo>
                  <a:pt x="516636" y="327660"/>
                </a:lnTo>
                <a:lnTo>
                  <a:pt x="516636" y="307848"/>
                </a:lnTo>
                <a:lnTo>
                  <a:pt x="516636" y="303276"/>
                </a:lnTo>
                <a:lnTo>
                  <a:pt x="515112" y="300228"/>
                </a:lnTo>
                <a:lnTo>
                  <a:pt x="515112" y="295656"/>
                </a:lnTo>
                <a:lnTo>
                  <a:pt x="513588" y="294132"/>
                </a:lnTo>
                <a:lnTo>
                  <a:pt x="513588" y="292608"/>
                </a:lnTo>
                <a:lnTo>
                  <a:pt x="512064" y="292608"/>
                </a:lnTo>
                <a:lnTo>
                  <a:pt x="510540" y="291084"/>
                </a:lnTo>
                <a:lnTo>
                  <a:pt x="504444" y="291084"/>
                </a:lnTo>
                <a:lnTo>
                  <a:pt x="501396" y="292608"/>
                </a:lnTo>
                <a:lnTo>
                  <a:pt x="487680" y="297180"/>
                </a:lnTo>
                <a:lnTo>
                  <a:pt x="450049" y="305930"/>
                </a:lnTo>
                <a:lnTo>
                  <a:pt x="425196" y="307848"/>
                </a:lnTo>
                <a:lnTo>
                  <a:pt x="417233" y="307568"/>
                </a:lnTo>
                <a:lnTo>
                  <a:pt x="379476" y="295656"/>
                </a:lnTo>
                <a:lnTo>
                  <a:pt x="374904" y="289560"/>
                </a:lnTo>
                <a:lnTo>
                  <a:pt x="368808" y="283464"/>
                </a:lnTo>
                <a:lnTo>
                  <a:pt x="359664" y="239268"/>
                </a:lnTo>
                <a:lnTo>
                  <a:pt x="513588" y="239268"/>
                </a:lnTo>
                <a:lnTo>
                  <a:pt x="519684" y="237744"/>
                </a:lnTo>
                <a:lnTo>
                  <a:pt x="522732" y="233172"/>
                </a:lnTo>
                <a:lnTo>
                  <a:pt x="527304" y="228600"/>
                </a:lnTo>
                <a:lnTo>
                  <a:pt x="528828" y="222504"/>
                </a:lnTo>
                <a:lnTo>
                  <a:pt x="528828" y="204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2611" y="1004316"/>
            <a:ext cx="68580" cy="381000"/>
          </a:xfrm>
          <a:custGeom>
            <a:avLst/>
            <a:gdLst/>
            <a:ahLst/>
            <a:cxnLst/>
            <a:rect l="l" t="t" r="r" b="b"/>
            <a:pathLst>
              <a:path w="68579" h="381000">
                <a:moveTo>
                  <a:pt x="51816" y="1524"/>
                </a:moveTo>
                <a:lnTo>
                  <a:pt x="18288" y="1524"/>
                </a:lnTo>
                <a:lnTo>
                  <a:pt x="22860" y="0"/>
                </a:lnTo>
                <a:lnTo>
                  <a:pt x="47244" y="0"/>
                </a:lnTo>
                <a:lnTo>
                  <a:pt x="51816" y="1524"/>
                </a:lnTo>
                <a:close/>
              </a:path>
              <a:path w="68579" h="381000">
                <a:moveTo>
                  <a:pt x="64008" y="377952"/>
                </a:moveTo>
                <a:lnTo>
                  <a:pt x="4572" y="377952"/>
                </a:lnTo>
                <a:lnTo>
                  <a:pt x="1524" y="374904"/>
                </a:lnTo>
                <a:lnTo>
                  <a:pt x="1524" y="373379"/>
                </a:lnTo>
                <a:lnTo>
                  <a:pt x="0" y="371855"/>
                </a:lnTo>
                <a:lnTo>
                  <a:pt x="0" y="10668"/>
                </a:lnTo>
                <a:lnTo>
                  <a:pt x="1524" y="7620"/>
                </a:lnTo>
                <a:lnTo>
                  <a:pt x="1524" y="6096"/>
                </a:lnTo>
                <a:lnTo>
                  <a:pt x="3048" y="6096"/>
                </a:lnTo>
                <a:lnTo>
                  <a:pt x="4572" y="4572"/>
                </a:lnTo>
                <a:lnTo>
                  <a:pt x="10668" y="1524"/>
                </a:lnTo>
                <a:lnTo>
                  <a:pt x="59436" y="1524"/>
                </a:lnTo>
                <a:lnTo>
                  <a:pt x="62484" y="3048"/>
                </a:lnTo>
                <a:lnTo>
                  <a:pt x="64008" y="4572"/>
                </a:lnTo>
                <a:lnTo>
                  <a:pt x="67056" y="6096"/>
                </a:lnTo>
                <a:lnTo>
                  <a:pt x="68580" y="7620"/>
                </a:lnTo>
                <a:lnTo>
                  <a:pt x="68580" y="373379"/>
                </a:lnTo>
                <a:lnTo>
                  <a:pt x="67056" y="374904"/>
                </a:lnTo>
                <a:lnTo>
                  <a:pt x="67056" y="376428"/>
                </a:lnTo>
                <a:lnTo>
                  <a:pt x="64008" y="377952"/>
                </a:lnTo>
                <a:close/>
              </a:path>
              <a:path w="68579" h="381000">
                <a:moveTo>
                  <a:pt x="59436" y="379476"/>
                </a:moveTo>
                <a:lnTo>
                  <a:pt x="10668" y="379476"/>
                </a:lnTo>
                <a:lnTo>
                  <a:pt x="7620" y="377952"/>
                </a:lnTo>
                <a:lnTo>
                  <a:pt x="62484" y="377952"/>
                </a:lnTo>
                <a:lnTo>
                  <a:pt x="59436" y="379476"/>
                </a:lnTo>
                <a:close/>
              </a:path>
              <a:path w="68579" h="381000">
                <a:moveTo>
                  <a:pt x="51816" y="381000"/>
                </a:moveTo>
                <a:lnTo>
                  <a:pt x="18288" y="381000"/>
                </a:lnTo>
                <a:lnTo>
                  <a:pt x="13716" y="379476"/>
                </a:lnTo>
                <a:lnTo>
                  <a:pt x="56388" y="379476"/>
                </a:lnTo>
                <a:lnTo>
                  <a:pt x="51816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7567" y="1056131"/>
            <a:ext cx="427355" cy="334010"/>
          </a:xfrm>
          <a:custGeom>
            <a:avLst/>
            <a:gdLst/>
            <a:ahLst/>
            <a:cxnLst/>
            <a:rect l="l" t="t" r="r" b="b"/>
            <a:pathLst>
              <a:path w="427354" h="334009">
                <a:moveTo>
                  <a:pt x="222504" y="155448"/>
                </a:moveTo>
                <a:lnTo>
                  <a:pt x="216408" y="112776"/>
                </a:lnTo>
                <a:lnTo>
                  <a:pt x="190957" y="76898"/>
                </a:lnTo>
                <a:lnTo>
                  <a:pt x="153758" y="62661"/>
                </a:lnTo>
                <a:lnTo>
                  <a:pt x="115824" y="59436"/>
                </a:lnTo>
                <a:lnTo>
                  <a:pt x="107823" y="59702"/>
                </a:lnTo>
                <a:lnTo>
                  <a:pt x="69532" y="64960"/>
                </a:lnTo>
                <a:lnTo>
                  <a:pt x="27432" y="80772"/>
                </a:lnTo>
                <a:lnTo>
                  <a:pt x="13716" y="97536"/>
                </a:lnTo>
                <a:lnTo>
                  <a:pt x="13716" y="115824"/>
                </a:lnTo>
                <a:lnTo>
                  <a:pt x="15240" y="120396"/>
                </a:lnTo>
                <a:lnTo>
                  <a:pt x="15240" y="123444"/>
                </a:lnTo>
                <a:lnTo>
                  <a:pt x="16764" y="126492"/>
                </a:lnTo>
                <a:lnTo>
                  <a:pt x="16764" y="128016"/>
                </a:lnTo>
                <a:lnTo>
                  <a:pt x="18288" y="131064"/>
                </a:lnTo>
                <a:lnTo>
                  <a:pt x="22860" y="135636"/>
                </a:lnTo>
                <a:lnTo>
                  <a:pt x="28956" y="135636"/>
                </a:lnTo>
                <a:lnTo>
                  <a:pt x="38100" y="132588"/>
                </a:lnTo>
                <a:lnTo>
                  <a:pt x="47244" y="126492"/>
                </a:lnTo>
                <a:lnTo>
                  <a:pt x="60604" y="121183"/>
                </a:lnTo>
                <a:lnTo>
                  <a:pt x="66484" y="119062"/>
                </a:lnTo>
                <a:lnTo>
                  <a:pt x="72656" y="117233"/>
                </a:lnTo>
                <a:lnTo>
                  <a:pt x="79248" y="115824"/>
                </a:lnTo>
                <a:lnTo>
                  <a:pt x="86156" y="113830"/>
                </a:lnTo>
                <a:lnTo>
                  <a:pt x="93345" y="112395"/>
                </a:lnTo>
                <a:lnTo>
                  <a:pt x="101117" y="111544"/>
                </a:lnTo>
                <a:lnTo>
                  <a:pt x="109728" y="111252"/>
                </a:lnTo>
                <a:lnTo>
                  <a:pt x="118872" y="111252"/>
                </a:lnTo>
                <a:lnTo>
                  <a:pt x="137160" y="115824"/>
                </a:lnTo>
                <a:lnTo>
                  <a:pt x="146304" y="121920"/>
                </a:lnTo>
                <a:lnTo>
                  <a:pt x="152400" y="131064"/>
                </a:lnTo>
                <a:lnTo>
                  <a:pt x="155448" y="143256"/>
                </a:lnTo>
                <a:lnTo>
                  <a:pt x="155448" y="172212"/>
                </a:lnTo>
                <a:lnTo>
                  <a:pt x="155448" y="214884"/>
                </a:lnTo>
                <a:lnTo>
                  <a:pt x="155448" y="256032"/>
                </a:lnTo>
                <a:lnTo>
                  <a:pt x="149504" y="262585"/>
                </a:lnTo>
                <a:lnTo>
                  <a:pt x="111353" y="284441"/>
                </a:lnTo>
                <a:lnTo>
                  <a:pt x="103632" y="284988"/>
                </a:lnTo>
                <a:lnTo>
                  <a:pt x="95948" y="284416"/>
                </a:lnTo>
                <a:lnTo>
                  <a:pt x="88963" y="282702"/>
                </a:lnTo>
                <a:lnTo>
                  <a:pt x="82854" y="279844"/>
                </a:lnTo>
                <a:lnTo>
                  <a:pt x="77724" y="275844"/>
                </a:lnTo>
                <a:lnTo>
                  <a:pt x="70104" y="271272"/>
                </a:lnTo>
                <a:lnTo>
                  <a:pt x="67056" y="262128"/>
                </a:lnTo>
                <a:lnTo>
                  <a:pt x="67056" y="246888"/>
                </a:lnTo>
                <a:lnTo>
                  <a:pt x="100584" y="217932"/>
                </a:lnTo>
                <a:lnTo>
                  <a:pt x="129540" y="214884"/>
                </a:lnTo>
                <a:lnTo>
                  <a:pt x="155448" y="214884"/>
                </a:lnTo>
                <a:lnTo>
                  <a:pt x="155448" y="172212"/>
                </a:lnTo>
                <a:lnTo>
                  <a:pt x="132588" y="172212"/>
                </a:lnTo>
                <a:lnTo>
                  <a:pt x="116255" y="172504"/>
                </a:lnTo>
                <a:lnTo>
                  <a:pt x="74676" y="176784"/>
                </a:lnTo>
                <a:lnTo>
                  <a:pt x="33528" y="192024"/>
                </a:lnTo>
                <a:lnTo>
                  <a:pt x="5143" y="226225"/>
                </a:lnTo>
                <a:lnTo>
                  <a:pt x="0" y="254508"/>
                </a:lnTo>
                <a:lnTo>
                  <a:pt x="533" y="264274"/>
                </a:lnTo>
                <a:lnTo>
                  <a:pt x="14287" y="302895"/>
                </a:lnTo>
                <a:lnTo>
                  <a:pt x="45631" y="326377"/>
                </a:lnTo>
                <a:lnTo>
                  <a:pt x="88392" y="333756"/>
                </a:lnTo>
                <a:lnTo>
                  <a:pt x="100444" y="333184"/>
                </a:lnTo>
                <a:lnTo>
                  <a:pt x="141693" y="319735"/>
                </a:lnTo>
                <a:lnTo>
                  <a:pt x="166116" y="300228"/>
                </a:lnTo>
                <a:lnTo>
                  <a:pt x="166116" y="321564"/>
                </a:lnTo>
                <a:lnTo>
                  <a:pt x="172212" y="327660"/>
                </a:lnTo>
                <a:lnTo>
                  <a:pt x="176784" y="327660"/>
                </a:lnTo>
                <a:lnTo>
                  <a:pt x="179832" y="329184"/>
                </a:lnTo>
                <a:lnTo>
                  <a:pt x="207264" y="329184"/>
                </a:lnTo>
                <a:lnTo>
                  <a:pt x="211836" y="327660"/>
                </a:lnTo>
                <a:lnTo>
                  <a:pt x="214884" y="327660"/>
                </a:lnTo>
                <a:lnTo>
                  <a:pt x="217932" y="326136"/>
                </a:lnTo>
                <a:lnTo>
                  <a:pt x="219456" y="324612"/>
                </a:lnTo>
                <a:lnTo>
                  <a:pt x="222504" y="323088"/>
                </a:lnTo>
                <a:lnTo>
                  <a:pt x="222504" y="300228"/>
                </a:lnTo>
                <a:lnTo>
                  <a:pt x="222504" y="284988"/>
                </a:lnTo>
                <a:lnTo>
                  <a:pt x="222504" y="214884"/>
                </a:lnTo>
                <a:lnTo>
                  <a:pt x="222504" y="155448"/>
                </a:lnTo>
                <a:close/>
              </a:path>
              <a:path w="427354" h="334009">
                <a:moveTo>
                  <a:pt x="426732" y="76200"/>
                </a:moveTo>
                <a:lnTo>
                  <a:pt x="425196" y="73152"/>
                </a:lnTo>
                <a:lnTo>
                  <a:pt x="425196" y="71628"/>
                </a:lnTo>
                <a:lnTo>
                  <a:pt x="419100" y="65532"/>
                </a:lnTo>
                <a:lnTo>
                  <a:pt x="362712" y="65532"/>
                </a:lnTo>
                <a:lnTo>
                  <a:pt x="362712" y="7620"/>
                </a:lnTo>
                <a:lnTo>
                  <a:pt x="361188" y="6096"/>
                </a:lnTo>
                <a:lnTo>
                  <a:pt x="361188" y="4572"/>
                </a:lnTo>
                <a:lnTo>
                  <a:pt x="358140" y="4572"/>
                </a:lnTo>
                <a:lnTo>
                  <a:pt x="356616" y="3048"/>
                </a:lnTo>
                <a:lnTo>
                  <a:pt x="353568" y="1524"/>
                </a:lnTo>
                <a:lnTo>
                  <a:pt x="350520" y="1524"/>
                </a:lnTo>
                <a:lnTo>
                  <a:pt x="345948" y="0"/>
                </a:lnTo>
                <a:lnTo>
                  <a:pt x="312420" y="0"/>
                </a:lnTo>
                <a:lnTo>
                  <a:pt x="307848" y="1524"/>
                </a:lnTo>
                <a:lnTo>
                  <a:pt x="304800" y="1524"/>
                </a:lnTo>
                <a:lnTo>
                  <a:pt x="298704" y="4572"/>
                </a:lnTo>
                <a:lnTo>
                  <a:pt x="297180" y="4572"/>
                </a:lnTo>
                <a:lnTo>
                  <a:pt x="295656" y="6096"/>
                </a:lnTo>
                <a:lnTo>
                  <a:pt x="295656" y="7620"/>
                </a:lnTo>
                <a:lnTo>
                  <a:pt x="294132" y="9144"/>
                </a:lnTo>
                <a:lnTo>
                  <a:pt x="294132" y="65532"/>
                </a:lnTo>
                <a:lnTo>
                  <a:pt x="262128" y="65532"/>
                </a:lnTo>
                <a:lnTo>
                  <a:pt x="259080" y="68580"/>
                </a:lnTo>
                <a:lnTo>
                  <a:pt x="259080" y="70104"/>
                </a:lnTo>
                <a:lnTo>
                  <a:pt x="257556" y="71628"/>
                </a:lnTo>
                <a:lnTo>
                  <a:pt x="257556" y="73152"/>
                </a:lnTo>
                <a:lnTo>
                  <a:pt x="256032" y="76200"/>
                </a:lnTo>
                <a:lnTo>
                  <a:pt x="256032" y="80772"/>
                </a:lnTo>
                <a:lnTo>
                  <a:pt x="254508" y="83820"/>
                </a:lnTo>
                <a:lnTo>
                  <a:pt x="254508" y="103632"/>
                </a:lnTo>
                <a:lnTo>
                  <a:pt x="256032" y="111252"/>
                </a:lnTo>
                <a:lnTo>
                  <a:pt x="259080" y="120396"/>
                </a:lnTo>
                <a:lnTo>
                  <a:pt x="262128" y="121920"/>
                </a:lnTo>
                <a:lnTo>
                  <a:pt x="294132" y="121920"/>
                </a:lnTo>
                <a:lnTo>
                  <a:pt x="294132" y="246888"/>
                </a:lnTo>
                <a:lnTo>
                  <a:pt x="298704" y="284988"/>
                </a:lnTo>
                <a:lnTo>
                  <a:pt x="319049" y="317614"/>
                </a:lnTo>
                <a:lnTo>
                  <a:pt x="355473" y="332613"/>
                </a:lnTo>
                <a:lnTo>
                  <a:pt x="374904" y="333756"/>
                </a:lnTo>
                <a:lnTo>
                  <a:pt x="384048" y="333756"/>
                </a:lnTo>
                <a:lnTo>
                  <a:pt x="388620" y="332232"/>
                </a:lnTo>
                <a:lnTo>
                  <a:pt x="399288" y="332232"/>
                </a:lnTo>
                <a:lnTo>
                  <a:pt x="403860" y="330708"/>
                </a:lnTo>
                <a:lnTo>
                  <a:pt x="406908" y="329184"/>
                </a:lnTo>
                <a:lnTo>
                  <a:pt x="411480" y="327660"/>
                </a:lnTo>
                <a:lnTo>
                  <a:pt x="414528" y="327660"/>
                </a:lnTo>
                <a:lnTo>
                  <a:pt x="420624" y="324612"/>
                </a:lnTo>
                <a:lnTo>
                  <a:pt x="422148" y="323088"/>
                </a:lnTo>
                <a:lnTo>
                  <a:pt x="425196" y="316992"/>
                </a:lnTo>
                <a:lnTo>
                  <a:pt x="425196" y="313944"/>
                </a:lnTo>
                <a:lnTo>
                  <a:pt x="426732" y="309372"/>
                </a:lnTo>
                <a:lnTo>
                  <a:pt x="426732" y="278892"/>
                </a:lnTo>
                <a:lnTo>
                  <a:pt x="425196" y="275844"/>
                </a:lnTo>
                <a:lnTo>
                  <a:pt x="425196" y="272796"/>
                </a:lnTo>
                <a:lnTo>
                  <a:pt x="423672" y="271272"/>
                </a:lnTo>
                <a:lnTo>
                  <a:pt x="422148" y="271272"/>
                </a:lnTo>
                <a:lnTo>
                  <a:pt x="422148" y="269748"/>
                </a:lnTo>
                <a:lnTo>
                  <a:pt x="417576" y="269748"/>
                </a:lnTo>
                <a:lnTo>
                  <a:pt x="416052" y="271272"/>
                </a:lnTo>
                <a:lnTo>
                  <a:pt x="411480" y="271272"/>
                </a:lnTo>
                <a:lnTo>
                  <a:pt x="409956" y="272796"/>
                </a:lnTo>
                <a:lnTo>
                  <a:pt x="406908" y="272796"/>
                </a:lnTo>
                <a:lnTo>
                  <a:pt x="405384" y="274320"/>
                </a:lnTo>
                <a:lnTo>
                  <a:pt x="402336" y="274320"/>
                </a:lnTo>
                <a:lnTo>
                  <a:pt x="399288" y="275844"/>
                </a:lnTo>
                <a:lnTo>
                  <a:pt x="381000" y="275844"/>
                </a:lnTo>
                <a:lnTo>
                  <a:pt x="362712" y="236220"/>
                </a:lnTo>
                <a:lnTo>
                  <a:pt x="362712" y="121920"/>
                </a:lnTo>
                <a:lnTo>
                  <a:pt x="420624" y="121920"/>
                </a:lnTo>
                <a:lnTo>
                  <a:pt x="422148" y="120396"/>
                </a:lnTo>
                <a:lnTo>
                  <a:pt x="425196" y="115824"/>
                </a:lnTo>
                <a:lnTo>
                  <a:pt x="426732" y="111252"/>
                </a:lnTo>
                <a:lnTo>
                  <a:pt x="426732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3067" y="1013459"/>
            <a:ext cx="79375" cy="372110"/>
          </a:xfrm>
          <a:custGeom>
            <a:avLst/>
            <a:gdLst/>
            <a:ahLst/>
            <a:cxnLst/>
            <a:rect l="l" t="t" r="r" b="b"/>
            <a:pathLst>
              <a:path w="79375" h="372109">
                <a:moveTo>
                  <a:pt x="54864" y="108204"/>
                </a:moveTo>
                <a:lnTo>
                  <a:pt x="21336" y="108204"/>
                </a:lnTo>
                <a:lnTo>
                  <a:pt x="25908" y="106680"/>
                </a:lnTo>
                <a:lnTo>
                  <a:pt x="50292" y="106680"/>
                </a:lnTo>
                <a:lnTo>
                  <a:pt x="54864" y="108204"/>
                </a:lnTo>
                <a:close/>
              </a:path>
              <a:path w="79375" h="372109">
                <a:moveTo>
                  <a:pt x="70104" y="112776"/>
                </a:moveTo>
                <a:lnTo>
                  <a:pt x="7620" y="112776"/>
                </a:lnTo>
                <a:lnTo>
                  <a:pt x="9144" y="111252"/>
                </a:lnTo>
                <a:lnTo>
                  <a:pt x="12192" y="109728"/>
                </a:lnTo>
                <a:lnTo>
                  <a:pt x="13716" y="108204"/>
                </a:lnTo>
                <a:lnTo>
                  <a:pt x="62484" y="108204"/>
                </a:lnTo>
                <a:lnTo>
                  <a:pt x="68580" y="111252"/>
                </a:lnTo>
                <a:lnTo>
                  <a:pt x="70104" y="112776"/>
                </a:lnTo>
                <a:close/>
              </a:path>
              <a:path w="79375" h="372109">
                <a:moveTo>
                  <a:pt x="68580" y="368808"/>
                </a:moveTo>
                <a:lnTo>
                  <a:pt x="9144" y="368808"/>
                </a:lnTo>
                <a:lnTo>
                  <a:pt x="4572" y="364236"/>
                </a:lnTo>
                <a:lnTo>
                  <a:pt x="4572" y="114300"/>
                </a:lnTo>
                <a:lnTo>
                  <a:pt x="6096" y="112776"/>
                </a:lnTo>
                <a:lnTo>
                  <a:pt x="71628" y="112776"/>
                </a:lnTo>
                <a:lnTo>
                  <a:pt x="71628" y="114300"/>
                </a:lnTo>
                <a:lnTo>
                  <a:pt x="73152" y="115824"/>
                </a:lnTo>
                <a:lnTo>
                  <a:pt x="73152" y="362712"/>
                </a:lnTo>
                <a:lnTo>
                  <a:pt x="71628" y="364236"/>
                </a:lnTo>
                <a:lnTo>
                  <a:pt x="71628" y="365760"/>
                </a:lnTo>
                <a:lnTo>
                  <a:pt x="68580" y="368808"/>
                </a:lnTo>
                <a:close/>
              </a:path>
              <a:path w="79375" h="372109">
                <a:moveTo>
                  <a:pt x="62484" y="370332"/>
                </a:moveTo>
                <a:lnTo>
                  <a:pt x="13716" y="370332"/>
                </a:lnTo>
                <a:lnTo>
                  <a:pt x="12192" y="368808"/>
                </a:lnTo>
                <a:lnTo>
                  <a:pt x="65532" y="368808"/>
                </a:lnTo>
                <a:lnTo>
                  <a:pt x="62484" y="370332"/>
                </a:lnTo>
                <a:close/>
              </a:path>
              <a:path w="79375" h="372109">
                <a:moveTo>
                  <a:pt x="54864" y="371856"/>
                </a:moveTo>
                <a:lnTo>
                  <a:pt x="21336" y="371856"/>
                </a:lnTo>
                <a:lnTo>
                  <a:pt x="18288" y="370332"/>
                </a:lnTo>
                <a:lnTo>
                  <a:pt x="59436" y="370332"/>
                </a:lnTo>
                <a:lnTo>
                  <a:pt x="54864" y="371856"/>
                </a:lnTo>
                <a:close/>
              </a:path>
              <a:path w="79375" h="372109">
                <a:moveTo>
                  <a:pt x="39624" y="71628"/>
                </a:moveTo>
                <a:lnTo>
                  <a:pt x="2095" y="53721"/>
                </a:lnTo>
                <a:lnTo>
                  <a:pt x="0" y="36576"/>
                </a:lnTo>
                <a:lnTo>
                  <a:pt x="547" y="27122"/>
                </a:lnTo>
                <a:lnTo>
                  <a:pt x="29051" y="547"/>
                </a:lnTo>
                <a:lnTo>
                  <a:pt x="39624" y="0"/>
                </a:lnTo>
                <a:lnTo>
                  <a:pt x="50172" y="547"/>
                </a:lnTo>
                <a:lnTo>
                  <a:pt x="79248" y="35052"/>
                </a:lnTo>
                <a:lnTo>
                  <a:pt x="78676" y="44505"/>
                </a:lnTo>
                <a:lnTo>
                  <a:pt x="49958" y="71080"/>
                </a:lnTo>
                <a:lnTo>
                  <a:pt x="39624" y="71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2673" y="1115567"/>
            <a:ext cx="260350" cy="274320"/>
          </a:xfrm>
          <a:custGeom>
            <a:avLst/>
            <a:gdLst/>
            <a:ahLst/>
            <a:cxnLst/>
            <a:rect l="l" t="t" r="r" b="b"/>
            <a:pathLst>
              <a:path w="260350" h="274319">
                <a:moveTo>
                  <a:pt x="126426" y="274319"/>
                </a:moveTo>
                <a:lnTo>
                  <a:pt x="82920" y="269176"/>
                </a:lnTo>
                <a:lnTo>
                  <a:pt x="38963" y="246959"/>
                </a:lnTo>
                <a:lnTo>
                  <a:pt x="11554" y="208621"/>
                </a:lnTo>
                <a:lnTo>
                  <a:pt x="1458" y="170116"/>
                </a:lnTo>
                <a:lnTo>
                  <a:pt x="0" y="137160"/>
                </a:lnTo>
                <a:lnTo>
                  <a:pt x="267" y="124729"/>
                </a:lnTo>
                <a:lnTo>
                  <a:pt x="7554" y="82296"/>
                </a:lnTo>
                <a:lnTo>
                  <a:pt x="24485" y="47791"/>
                </a:lnTo>
                <a:lnTo>
                  <a:pt x="62585" y="15811"/>
                </a:lnTo>
                <a:lnTo>
                  <a:pt x="101280" y="2476"/>
                </a:lnTo>
                <a:lnTo>
                  <a:pt x="132522" y="0"/>
                </a:lnTo>
                <a:lnTo>
                  <a:pt x="148190" y="571"/>
                </a:lnTo>
                <a:lnTo>
                  <a:pt x="188910" y="9144"/>
                </a:lnTo>
                <a:lnTo>
                  <a:pt x="228534" y="35052"/>
                </a:lnTo>
                <a:lnTo>
                  <a:pt x="242815" y="54864"/>
                </a:lnTo>
                <a:lnTo>
                  <a:pt x="129474" y="54864"/>
                </a:lnTo>
                <a:lnTo>
                  <a:pt x="122640" y="55173"/>
                </a:lnTo>
                <a:lnTo>
                  <a:pt x="115948" y="56197"/>
                </a:lnTo>
                <a:lnTo>
                  <a:pt x="109543" y="58078"/>
                </a:lnTo>
                <a:lnTo>
                  <a:pt x="103566" y="60960"/>
                </a:lnTo>
                <a:lnTo>
                  <a:pt x="95946" y="64008"/>
                </a:lnTo>
                <a:lnTo>
                  <a:pt x="73086" y="102108"/>
                </a:lnTo>
                <a:lnTo>
                  <a:pt x="70078" y="128944"/>
                </a:lnTo>
                <a:lnTo>
                  <a:pt x="70122" y="146923"/>
                </a:lnTo>
                <a:lnTo>
                  <a:pt x="70419" y="154305"/>
                </a:lnTo>
                <a:lnTo>
                  <a:pt x="71324" y="162020"/>
                </a:lnTo>
                <a:lnTo>
                  <a:pt x="73086" y="169164"/>
                </a:lnTo>
                <a:lnTo>
                  <a:pt x="74515" y="176879"/>
                </a:lnTo>
                <a:lnTo>
                  <a:pt x="100518" y="213360"/>
                </a:lnTo>
                <a:lnTo>
                  <a:pt x="129474" y="219456"/>
                </a:lnTo>
                <a:lnTo>
                  <a:pt x="238800" y="219456"/>
                </a:lnTo>
                <a:lnTo>
                  <a:pt x="234677" y="225885"/>
                </a:lnTo>
                <a:lnTo>
                  <a:pt x="197220" y="258508"/>
                </a:lnTo>
                <a:lnTo>
                  <a:pt x="158430" y="271843"/>
                </a:lnTo>
                <a:lnTo>
                  <a:pt x="142999" y="273724"/>
                </a:lnTo>
                <a:lnTo>
                  <a:pt x="126426" y="274319"/>
                </a:lnTo>
                <a:close/>
              </a:path>
              <a:path w="260350" h="274319">
                <a:moveTo>
                  <a:pt x="238800" y="219456"/>
                </a:moveTo>
                <a:lnTo>
                  <a:pt x="129474" y="219456"/>
                </a:lnTo>
                <a:lnTo>
                  <a:pt x="136975" y="219146"/>
                </a:lnTo>
                <a:lnTo>
                  <a:pt x="143761" y="218122"/>
                </a:lnTo>
                <a:lnTo>
                  <a:pt x="150262" y="216241"/>
                </a:lnTo>
                <a:lnTo>
                  <a:pt x="156906" y="213360"/>
                </a:lnTo>
                <a:lnTo>
                  <a:pt x="164526" y="210312"/>
                </a:lnTo>
                <a:lnTo>
                  <a:pt x="185862" y="172212"/>
                </a:lnTo>
                <a:lnTo>
                  <a:pt x="187862" y="164163"/>
                </a:lnTo>
                <a:lnTo>
                  <a:pt x="189307" y="155662"/>
                </a:lnTo>
                <a:lnTo>
                  <a:pt x="190148" y="146923"/>
                </a:lnTo>
                <a:lnTo>
                  <a:pt x="190345" y="140208"/>
                </a:lnTo>
                <a:lnTo>
                  <a:pt x="190337" y="134112"/>
                </a:lnTo>
                <a:lnTo>
                  <a:pt x="182623" y="90487"/>
                </a:lnTo>
                <a:lnTo>
                  <a:pt x="158430" y="60960"/>
                </a:lnTo>
                <a:lnTo>
                  <a:pt x="129474" y="54864"/>
                </a:lnTo>
                <a:lnTo>
                  <a:pt x="242815" y="54864"/>
                </a:lnTo>
                <a:lnTo>
                  <a:pt x="256037" y="90606"/>
                </a:lnTo>
                <a:lnTo>
                  <a:pt x="260355" y="128944"/>
                </a:lnTo>
                <a:lnTo>
                  <a:pt x="260313" y="140208"/>
                </a:lnTo>
                <a:lnTo>
                  <a:pt x="255394" y="178260"/>
                </a:lnTo>
                <a:lnTo>
                  <a:pt x="241488" y="215265"/>
                </a:lnTo>
                <a:lnTo>
                  <a:pt x="238800" y="219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3503" y="1115567"/>
            <a:ext cx="233679" cy="269875"/>
          </a:xfrm>
          <a:custGeom>
            <a:avLst/>
            <a:gdLst/>
            <a:ahLst/>
            <a:cxnLst/>
            <a:rect l="l" t="t" r="r" b="b"/>
            <a:pathLst>
              <a:path w="233679" h="269875">
                <a:moveTo>
                  <a:pt x="214884" y="269747"/>
                </a:moveTo>
                <a:lnTo>
                  <a:pt x="182880" y="269747"/>
                </a:lnTo>
                <a:lnTo>
                  <a:pt x="178308" y="268223"/>
                </a:lnTo>
                <a:lnTo>
                  <a:pt x="173736" y="268223"/>
                </a:lnTo>
                <a:lnTo>
                  <a:pt x="172212" y="266699"/>
                </a:lnTo>
                <a:lnTo>
                  <a:pt x="169164" y="266699"/>
                </a:lnTo>
                <a:lnTo>
                  <a:pt x="164592" y="262127"/>
                </a:lnTo>
                <a:lnTo>
                  <a:pt x="164592" y="120395"/>
                </a:lnTo>
                <a:lnTo>
                  <a:pt x="164330" y="111799"/>
                </a:lnTo>
                <a:lnTo>
                  <a:pt x="153924" y="74675"/>
                </a:lnTo>
                <a:lnTo>
                  <a:pt x="150876" y="70103"/>
                </a:lnTo>
                <a:lnTo>
                  <a:pt x="146304" y="65531"/>
                </a:lnTo>
                <a:lnTo>
                  <a:pt x="141732" y="64007"/>
                </a:lnTo>
                <a:lnTo>
                  <a:pt x="137160" y="60959"/>
                </a:lnTo>
                <a:lnTo>
                  <a:pt x="131064" y="59435"/>
                </a:lnTo>
                <a:lnTo>
                  <a:pt x="123444" y="59435"/>
                </a:lnTo>
                <a:lnTo>
                  <a:pt x="82867" y="80771"/>
                </a:lnTo>
                <a:lnTo>
                  <a:pt x="68579" y="97535"/>
                </a:lnTo>
                <a:lnTo>
                  <a:pt x="68579" y="262127"/>
                </a:lnTo>
                <a:lnTo>
                  <a:pt x="64008" y="266699"/>
                </a:lnTo>
                <a:lnTo>
                  <a:pt x="60960" y="266699"/>
                </a:lnTo>
                <a:lnTo>
                  <a:pt x="59436" y="268223"/>
                </a:lnTo>
                <a:lnTo>
                  <a:pt x="54864" y="268223"/>
                </a:lnTo>
                <a:lnTo>
                  <a:pt x="50291" y="269747"/>
                </a:lnTo>
                <a:lnTo>
                  <a:pt x="18288" y="269747"/>
                </a:lnTo>
                <a:lnTo>
                  <a:pt x="13715" y="268223"/>
                </a:lnTo>
                <a:lnTo>
                  <a:pt x="9144" y="268223"/>
                </a:lnTo>
                <a:lnTo>
                  <a:pt x="7620" y="266699"/>
                </a:lnTo>
                <a:lnTo>
                  <a:pt x="4572" y="266699"/>
                </a:lnTo>
                <a:lnTo>
                  <a:pt x="0" y="262127"/>
                </a:lnTo>
                <a:lnTo>
                  <a:pt x="0" y="12191"/>
                </a:lnTo>
                <a:lnTo>
                  <a:pt x="4572" y="7619"/>
                </a:lnTo>
                <a:lnTo>
                  <a:pt x="6096" y="7619"/>
                </a:lnTo>
                <a:lnTo>
                  <a:pt x="9144" y="6095"/>
                </a:lnTo>
                <a:lnTo>
                  <a:pt x="12191" y="6095"/>
                </a:lnTo>
                <a:lnTo>
                  <a:pt x="15240" y="4571"/>
                </a:lnTo>
                <a:lnTo>
                  <a:pt x="44196" y="4571"/>
                </a:lnTo>
                <a:lnTo>
                  <a:pt x="47244" y="6095"/>
                </a:lnTo>
                <a:lnTo>
                  <a:pt x="50291" y="6095"/>
                </a:lnTo>
                <a:lnTo>
                  <a:pt x="53340" y="7619"/>
                </a:lnTo>
                <a:lnTo>
                  <a:pt x="54864" y="7619"/>
                </a:lnTo>
                <a:lnTo>
                  <a:pt x="57912" y="10667"/>
                </a:lnTo>
                <a:lnTo>
                  <a:pt x="57912" y="44195"/>
                </a:lnTo>
                <a:lnTo>
                  <a:pt x="68222" y="33599"/>
                </a:lnTo>
                <a:lnTo>
                  <a:pt x="100584" y="10667"/>
                </a:lnTo>
                <a:lnTo>
                  <a:pt x="143256" y="0"/>
                </a:lnTo>
                <a:lnTo>
                  <a:pt x="155281" y="547"/>
                </a:lnTo>
                <a:lnTo>
                  <a:pt x="193643" y="12477"/>
                </a:lnTo>
                <a:lnTo>
                  <a:pt x="222694" y="45529"/>
                </a:lnTo>
                <a:lnTo>
                  <a:pt x="232029" y="84391"/>
                </a:lnTo>
                <a:lnTo>
                  <a:pt x="233172" y="108203"/>
                </a:lnTo>
                <a:lnTo>
                  <a:pt x="233172" y="262127"/>
                </a:lnTo>
                <a:lnTo>
                  <a:pt x="228600" y="266699"/>
                </a:lnTo>
                <a:lnTo>
                  <a:pt x="225552" y="266699"/>
                </a:lnTo>
                <a:lnTo>
                  <a:pt x="224028" y="268223"/>
                </a:lnTo>
                <a:lnTo>
                  <a:pt x="219456" y="268223"/>
                </a:lnTo>
                <a:lnTo>
                  <a:pt x="214884" y="269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0015" y="1115567"/>
            <a:ext cx="222885" cy="274320"/>
          </a:xfrm>
          <a:custGeom>
            <a:avLst/>
            <a:gdLst/>
            <a:ahLst/>
            <a:cxnLst/>
            <a:rect l="l" t="t" r="r" b="b"/>
            <a:pathLst>
              <a:path w="222885" h="274319">
                <a:moveTo>
                  <a:pt x="28956" y="76200"/>
                </a:moveTo>
                <a:lnTo>
                  <a:pt x="22860" y="76200"/>
                </a:lnTo>
                <a:lnTo>
                  <a:pt x="18288" y="71628"/>
                </a:lnTo>
                <a:lnTo>
                  <a:pt x="16764" y="68580"/>
                </a:lnTo>
                <a:lnTo>
                  <a:pt x="16764" y="67056"/>
                </a:lnTo>
                <a:lnTo>
                  <a:pt x="15240" y="64008"/>
                </a:lnTo>
                <a:lnTo>
                  <a:pt x="15240" y="60960"/>
                </a:lnTo>
                <a:lnTo>
                  <a:pt x="13716" y="56388"/>
                </a:lnTo>
                <a:lnTo>
                  <a:pt x="13716" y="42672"/>
                </a:lnTo>
                <a:lnTo>
                  <a:pt x="15240" y="38100"/>
                </a:lnTo>
                <a:lnTo>
                  <a:pt x="15240" y="35052"/>
                </a:lnTo>
                <a:lnTo>
                  <a:pt x="18288" y="28956"/>
                </a:lnTo>
                <a:lnTo>
                  <a:pt x="56388" y="9144"/>
                </a:lnTo>
                <a:lnTo>
                  <a:pt x="99822" y="952"/>
                </a:lnTo>
                <a:lnTo>
                  <a:pt x="115824" y="0"/>
                </a:lnTo>
                <a:lnTo>
                  <a:pt x="129230" y="309"/>
                </a:lnTo>
                <a:lnTo>
                  <a:pt x="174331" y="8929"/>
                </a:lnTo>
                <a:lnTo>
                  <a:pt x="208978" y="36385"/>
                </a:lnTo>
                <a:lnTo>
                  <a:pt x="215878" y="51816"/>
                </a:lnTo>
                <a:lnTo>
                  <a:pt x="109728" y="51816"/>
                </a:lnTo>
                <a:lnTo>
                  <a:pt x="101107" y="52101"/>
                </a:lnTo>
                <a:lnTo>
                  <a:pt x="93345" y="52959"/>
                </a:lnTo>
                <a:lnTo>
                  <a:pt x="86153" y="54387"/>
                </a:lnTo>
                <a:lnTo>
                  <a:pt x="79248" y="56388"/>
                </a:lnTo>
                <a:lnTo>
                  <a:pt x="72651" y="57792"/>
                </a:lnTo>
                <a:lnTo>
                  <a:pt x="38100" y="73152"/>
                </a:lnTo>
                <a:lnTo>
                  <a:pt x="28956" y="76200"/>
                </a:lnTo>
                <a:close/>
              </a:path>
              <a:path w="222885" h="274319">
                <a:moveTo>
                  <a:pt x="89916" y="274319"/>
                </a:moveTo>
                <a:lnTo>
                  <a:pt x="45624" y="266938"/>
                </a:lnTo>
                <a:lnTo>
                  <a:pt x="14478" y="243459"/>
                </a:lnTo>
                <a:lnTo>
                  <a:pt x="547" y="204835"/>
                </a:lnTo>
                <a:lnTo>
                  <a:pt x="0" y="195072"/>
                </a:lnTo>
                <a:lnTo>
                  <a:pt x="571" y="185070"/>
                </a:lnTo>
                <a:lnTo>
                  <a:pt x="19050" y="144399"/>
                </a:lnTo>
                <a:lnTo>
                  <a:pt x="51816" y="123825"/>
                </a:lnTo>
                <a:lnTo>
                  <a:pt x="101346" y="113919"/>
                </a:lnTo>
                <a:lnTo>
                  <a:pt x="132588" y="112776"/>
                </a:lnTo>
                <a:lnTo>
                  <a:pt x="155448" y="112776"/>
                </a:lnTo>
                <a:lnTo>
                  <a:pt x="155448" y="83820"/>
                </a:lnTo>
                <a:lnTo>
                  <a:pt x="152400" y="71628"/>
                </a:lnTo>
                <a:lnTo>
                  <a:pt x="146304" y="62484"/>
                </a:lnTo>
                <a:lnTo>
                  <a:pt x="137160" y="56388"/>
                </a:lnTo>
                <a:lnTo>
                  <a:pt x="118872" y="51816"/>
                </a:lnTo>
                <a:lnTo>
                  <a:pt x="215878" y="51816"/>
                </a:lnTo>
                <a:lnTo>
                  <a:pt x="222504" y="96012"/>
                </a:lnTo>
                <a:lnTo>
                  <a:pt x="222504" y="155448"/>
                </a:lnTo>
                <a:lnTo>
                  <a:pt x="129540" y="155448"/>
                </a:lnTo>
                <a:lnTo>
                  <a:pt x="121586" y="155709"/>
                </a:lnTo>
                <a:lnTo>
                  <a:pt x="82296" y="164592"/>
                </a:lnTo>
                <a:lnTo>
                  <a:pt x="67056" y="187452"/>
                </a:lnTo>
                <a:lnTo>
                  <a:pt x="67056" y="202692"/>
                </a:lnTo>
                <a:lnTo>
                  <a:pt x="70104" y="211836"/>
                </a:lnTo>
                <a:lnTo>
                  <a:pt x="77724" y="216408"/>
                </a:lnTo>
                <a:lnTo>
                  <a:pt x="82843" y="220408"/>
                </a:lnTo>
                <a:lnTo>
                  <a:pt x="88963" y="223266"/>
                </a:lnTo>
                <a:lnTo>
                  <a:pt x="95940" y="224980"/>
                </a:lnTo>
                <a:lnTo>
                  <a:pt x="103632" y="225552"/>
                </a:lnTo>
                <a:lnTo>
                  <a:pt x="222504" y="225552"/>
                </a:lnTo>
                <a:lnTo>
                  <a:pt x="222504" y="240792"/>
                </a:lnTo>
                <a:lnTo>
                  <a:pt x="166116" y="240792"/>
                </a:lnTo>
                <a:lnTo>
                  <a:pt x="158734" y="248245"/>
                </a:lnTo>
                <a:lnTo>
                  <a:pt x="150495" y="254698"/>
                </a:lnTo>
                <a:lnTo>
                  <a:pt x="111823" y="272034"/>
                </a:lnTo>
                <a:lnTo>
                  <a:pt x="101084" y="273748"/>
                </a:lnTo>
                <a:lnTo>
                  <a:pt x="89916" y="274319"/>
                </a:lnTo>
                <a:close/>
              </a:path>
              <a:path w="222885" h="274319">
                <a:moveTo>
                  <a:pt x="222504" y="225552"/>
                </a:moveTo>
                <a:lnTo>
                  <a:pt x="103632" y="225552"/>
                </a:lnTo>
                <a:lnTo>
                  <a:pt x="111347" y="225004"/>
                </a:lnTo>
                <a:lnTo>
                  <a:pt x="118491" y="223456"/>
                </a:lnTo>
                <a:lnTo>
                  <a:pt x="155448" y="196596"/>
                </a:lnTo>
                <a:lnTo>
                  <a:pt x="155448" y="155448"/>
                </a:lnTo>
                <a:lnTo>
                  <a:pt x="222504" y="155448"/>
                </a:lnTo>
                <a:lnTo>
                  <a:pt x="222504" y="225552"/>
                </a:lnTo>
                <a:close/>
              </a:path>
              <a:path w="222885" h="274319">
                <a:moveTo>
                  <a:pt x="214884" y="268224"/>
                </a:moveTo>
                <a:lnTo>
                  <a:pt x="172212" y="268224"/>
                </a:lnTo>
                <a:lnTo>
                  <a:pt x="166116" y="262128"/>
                </a:lnTo>
                <a:lnTo>
                  <a:pt x="166116" y="240792"/>
                </a:lnTo>
                <a:lnTo>
                  <a:pt x="222504" y="240792"/>
                </a:lnTo>
                <a:lnTo>
                  <a:pt x="222504" y="263652"/>
                </a:lnTo>
                <a:lnTo>
                  <a:pt x="219456" y="265176"/>
                </a:lnTo>
                <a:lnTo>
                  <a:pt x="217932" y="266700"/>
                </a:lnTo>
                <a:lnTo>
                  <a:pt x="214884" y="268224"/>
                </a:lnTo>
                <a:close/>
              </a:path>
              <a:path w="222885" h="274319">
                <a:moveTo>
                  <a:pt x="207264" y="269748"/>
                </a:moveTo>
                <a:lnTo>
                  <a:pt x="179832" y="269748"/>
                </a:lnTo>
                <a:lnTo>
                  <a:pt x="176784" y="268224"/>
                </a:lnTo>
                <a:lnTo>
                  <a:pt x="211836" y="268224"/>
                </a:lnTo>
                <a:lnTo>
                  <a:pt x="207264" y="26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9575" y="1004316"/>
            <a:ext cx="68580" cy="381000"/>
          </a:xfrm>
          <a:custGeom>
            <a:avLst/>
            <a:gdLst/>
            <a:ahLst/>
            <a:cxnLst/>
            <a:rect l="l" t="t" r="r" b="b"/>
            <a:pathLst>
              <a:path w="68579" h="381000">
                <a:moveTo>
                  <a:pt x="50291" y="381000"/>
                </a:moveTo>
                <a:lnTo>
                  <a:pt x="18287" y="381000"/>
                </a:lnTo>
                <a:lnTo>
                  <a:pt x="13715" y="379476"/>
                </a:lnTo>
                <a:lnTo>
                  <a:pt x="9143" y="379476"/>
                </a:lnTo>
                <a:lnTo>
                  <a:pt x="7619" y="377952"/>
                </a:lnTo>
                <a:lnTo>
                  <a:pt x="4571" y="377952"/>
                </a:lnTo>
                <a:lnTo>
                  <a:pt x="0" y="373379"/>
                </a:lnTo>
                <a:lnTo>
                  <a:pt x="0" y="7620"/>
                </a:lnTo>
                <a:lnTo>
                  <a:pt x="1523" y="6096"/>
                </a:lnTo>
                <a:lnTo>
                  <a:pt x="3047" y="6096"/>
                </a:lnTo>
                <a:lnTo>
                  <a:pt x="4571" y="4572"/>
                </a:lnTo>
                <a:lnTo>
                  <a:pt x="7619" y="3048"/>
                </a:lnTo>
                <a:lnTo>
                  <a:pt x="9143" y="1524"/>
                </a:lnTo>
                <a:lnTo>
                  <a:pt x="18287" y="1524"/>
                </a:lnTo>
                <a:lnTo>
                  <a:pt x="21335" y="0"/>
                </a:lnTo>
                <a:lnTo>
                  <a:pt x="47243" y="0"/>
                </a:lnTo>
                <a:lnTo>
                  <a:pt x="50291" y="1524"/>
                </a:lnTo>
                <a:lnTo>
                  <a:pt x="59435" y="1524"/>
                </a:lnTo>
                <a:lnTo>
                  <a:pt x="60959" y="3048"/>
                </a:lnTo>
                <a:lnTo>
                  <a:pt x="64007" y="4572"/>
                </a:lnTo>
                <a:lnTo>
                  <a:pt x="65531" y="6096"/>
                </a:lnTo>
                <a:lnTo>
                  <a:pt x="67055" y="6096"/>
                </a:lnTo>
                <a:lnTo>
                  <a:pt x="68579" y="7620"/>
                </a:lnTo>
                <a:lnTo>
                  <a:pt x="68579" y="12192"/>
                </a:lnTo>
                <a:lnTo>
                  <a:pt x="68579" y="373379"/>
                </a:lnTo>
                <a:lnTo>
                  <a:pt x="64007" y="377952"/>
                </a:lnTo>
                <a:lnTo>
                  <a:pt x="60959" y="377952"/>
                </a:lnTo>
                <a:lnTo>
                  <a:pt x="59435" y="379476"/>
                </a:lnTo>
                <a:lnTo>
                  <a:pt x="54863" y="379476"/>
                </a:lnTo>
                <a:lnTo>
                  <a:pt x="50291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0167" y="1030223"/>
            <a:ext cx="1015365" cy="360045"/>
          </a:xfrm>
          <a:custGeom>
            <a:avLst/>
            <a:gdLst/>
            <a:ahLst/>
            <a:cxnLst/>
            <a:rect l="l" t="t" r="r" b="b"/>
            <a:pathLst>
              <a:path w="1015364" h="360044">
                <a:moveTo>
                  <a:pt x="294132" y="172212"/>
                </a:moveTo>
                <a:lnTo>
                  <a:pt x="290893" y="132016"/>
                </a:lnTo>
                <a:lnTo>
                  <a:pt x="275424" y="82130"/>
                </a:lnTo>
                <a:lnTo>
                  <a:pt x="248412" y="44196"/>
                </a:lnTo>
                <a:lnTo>
                  <a:pt x="219456" y="22720"/>
                </a:lnTo>
                <a:lnTo>
                  <a:pt x="219456" y="173736"/>
                </a:lnTo>
                <a:lnTo>
                  <a:pt x="218909" y="189166"/>
                </a:lnTo>
                <a:lnTo>
                  <a:pt x="211836" y="228600"/>
                </a:lnTo>
                <a:lnTo>
                  <a:pt x="192024" y="266700"/>
                </a:lnTo>
                <a:lnTo>
                  <a:pt x="158496" y="289560"/>
                </a:lnTo>
                <a:lnTo>
                  <a:pt x="108204" y="297180"/>
                </a:lnTo>
                <a:lnTo>
                  <a:pt x="71628" y="297180"/>
                </a:lnTo>
                <a:lnTo>
                  <a:pt x="71628" y="56388"/>
                </a:lnTo>
                <a:lnTo>
                  <a:pt x="108204" y="56388"/>
                </a:lnTo>
                <a:lnTo>
                  <a:pt x="150431" y="61531"/>
                </a:lnTo>
                <a:lnTo>
                  <a:pt x="187909" y="82473"/>
                </a:lnTo>
                <a:lnTo>
                  <a:pt x="209651" y="117144"/>
                </a:lnTo>
                <a:lnTo>
                  <a:pt x="219151" y="161455"/>
                </a:lnTo>
                <a:lnTo>
                  <a:pt x="219456" y="173736"/>
                </a:lnTo>
                <a:lnTo>
                  <a:pt x="219456" y="22720"/>
                </a:lnTo>
                <a:lnTo>
                  <a:pt x="174904" y="5791"/>
                </a:lnTo>
                <a:lnTo>
                  <a:pt x="134378" y="596"/>
                </a:lnTo>
                <a:lnTo>
                  <a:pt x="111252" y="0"/>
                </a:lnTo>
                <a:lnTo>
                  <a:pt x="15240" y="0"/>
                </a:lnTo>
                <a:lnTo>
                  <a:pt x="10668" y="1524"/>
                </a:lnTo>
                <a:lnTo>
                  <a:pt x="6096" y="6096"/>
                </a:lnTo>
                <a:lnTo>
                  <a:pt x="1524" y="9144"/>
                </a:lnTo>
                <a:lnTo>
                  <a:pt x="0" y="15240"/>
                </a:lnTo>
                <a:lnTo>
                  <a:pt x="0" y="338328"/>
                </a:lnTo>
                <a:lnTo>
                  <a:pt x="1524" y="344424"/>
                </a:lnTo>
                <a:lnTo>
                  <a:pt x="6096" y="348996"/>
                </a:lnTo>
                <a:lnTo>
                  <a:pt x="10668" y="352044"/>
                </a:lnTo>
                <a:lnTo>
                  <a:pt x="15240" y="353568"/>
                </a:lnTo>
                <a:lnTo>
                  <a:pt x="105156" y="353568"/>
                </a:lnTo>
                <a:lnTo>
                  <a:pt x="149733" y="351091"/>
                </a:lnTo>
                <a:lnTo>
                  <a:pt x="187452" y="342900"/>
                </a:lnTo>
                <a:lnTo>
                  <a:pt x="232244" y="321475"/>
                </a:lnTo>
                <a:lnTo>
                  <a:pt x="257873" y="297180"/>
                </a:lnTo>
                <a:lnTo>
                  <a:pt x="265747" y="286131"/>
                </a:lnTo>
                <a:lnTo>
                  <a:pt x="286423" y="236512"/>
                </a:lnTo>
                <a:lnTo>
                  <a:pt x="293281" y="195364"/>
                </a:lnTo>
                <a:lnTo>
                  <a:pt x="294132" y="172212"/>
                </a:lnTo>
                <a:close/>
              </a:path>
              <a:path w="1015364" h="360044">
                <a:moveTo>
                  <a:pt x="556260" y="181356"/>
                </a:moveTo>
                <a:lnTo>
                  <a:pt x="550164" y="138684"/>
                </a:lnTo>
                <a:lnTo>
                  <a:pt x="524713" y="102806"/>
                </a:lnTo>
                <a:lnTo>
                  <a:pt x="487514" y="88569"/>
                </a:lnTo>
                <a:lnTo>
                  <a:pt x="449580" y="85344"/>
                </a:lnTo>
                <a:lnTo>
                  <a:pt x="441579" y="85610"/>
                </a:lnTo>
                <a:lnTo>
                  <a:pt x="402717" y="90868"/>
                </a:lnTo>
                <a:lnTo>
                  <a:pt x="361188" y="106680"/>
                </a:lnTo>
                <a:lnTo>
                  <a:pt x="347472" y="123444"/>
                </a:lnTo>
                <a:lnTo>
                  <a:pt x="347472" y="141732"/>
                </a:lnTo>
                <a:lnTo>
                  <a:pt x="348996" y="146304"/>
                </a:lnTo>
                <a:lnTo>
                  <a:pt x="348996" y="152400"/>
                </a:lnTo>
                <a:lnTo>
                  <a:pt x="350520" y="153924"/>
                </a:lnTo>
                <a:lnTo>
                  <a:pt x="352044" y="156972"/>
                </a:lnTo>
                <a:lnTo>
                  <a:pt x="356616" y="161544"/>
                </a:lnTo>
                <a:lnTo>
                  <a:pt x="362712" y="161544"/>
                </a:lnTo>
                <a:lnTo>
                  <a:pt x="371856" y="158496"/>
                </a:lnTo>
                <a:lnTo>
                  <a:pt x="381000" y="152400"/>
                </a:lnTo>
                <a:lnTo>
                  <a:pt x="388620" y="149352"/>
                </a:lnTo>
                <a:lnTo>
                  <a:pt x="393725" y="147091"/>
                </a:lnTo>
                <a:lnTo>
                  <a:pt x="399669" y="144970"/>
                </a:lnTo>
                <a:lnTo>
                  <a:pt x="406196" y="143141"/>
                </a:lnTo>
                <a:lnTo>
                  <a:pt x="413004" y="141732"/>
                </a:lnTo>
                <a:lnTo>
                  <a:pt x="419912" y="139738"/>
                </a:lnTo>
                <a:lnTo>
                  <a:pt x="427101" y="138303"/>
                </a:lnTo>
                <a:lnTo>
                  <a:pt x="434873" y="137452"/>
                </a:lnTo>
                <a:lnTo>
                  <a:pt x="443484" y="137160"/>
                </a:lnTo>
                <a:lnTo>
                  <a:pt x="452628" y="137160"/>
                </a:lnTo>
                <a:lnTo>
                  <a:pt x="470916" y="141732"/>
                </a:lnTo>
                <a:lnTo>
                  <a:pt x="480060" y="147828"/>
                </a:lnTo>
                <a:lnTo>
                  <a:pt x="486156" y="156972"/>
                </a:lnTo>
                <a:lnTo>
                  <a:pt x="489204" y="169164"/>
                </a:lnTo>
                <a:lnTo>
                  <a:pt x="489204" y="198120"/>
                </a:lnTo>
                <a:lnTo>
                  <a:pt x="489204" y="240792"/>
                </a:lnTo>
                <a:lnTo>
                  <a:pt x="489204" y="281940"/>
                </a:lnTo>
                <a:lnTo>
                  <a:pt x="483260" y="288493"/>
                </a:lnTo>
                <a:lnTo>
                  <a:pt x="444893" y="310349"/>
                </a:lnTo>
                <a:lnTo>
                  <a:pt x="437388" y="310896"/>
                </a:lnTo>
                <a:lnTo>
                  <a:pt x="429679" y="310324"/>
                </a:lnTo>
                <a:lnTo>
                  <a:pt x="400812" y="288036"/>
                </a:lnTo>
                <a:lnTo>
                  <a:pt x="400812" y="272796"/>
                </a:lnTo>
                <a:lnTo>
                  <a:pt x="434340" y="243840"/>
                </a:lnTo>
                <a:lnTo>
                  <a:pt x="463296" y="240792"/>
                </a:lnTo>
                <a:lnTo>
                  <a:pt x="489204" y="240792"/>
                </a:lnTo>
                <a:lnTo>
                  <a:pt x="489204" y="198120"/>
                </a:lnTo>
                <a:lnTo>
                  <a:pt x="464820" y="198120"/>
                </a:lnTo>
                <a:lnTo>
                  <a:pt x="449376" y="198412"/>
                </a:lnTo>
                <a:lnTo>
                  <a:pt x="408432" y="202692"/>
                </a:lnTo>
                <a:lnTo>
                  <a:pt x="367284" y="217932"/>
                </a:lnTo>
                <a:lnTo>
                  <a:pt x="338899" y="252133"/>
                </a:lnTo>
                <a:lnTo>
                  <a:pt x="333756" y="280416"/>
                </a:lnTo>
                <a:lnTo>
                  <a:pt x="334073" y="290182"/>
                </a:lnTo>
                <a:lnTo>
                  <a:pt x="347853" y="328803"/>
                </a:lnTo>
                <a:lnTo>
                  <a:pt x="379361" y="352285"/>
                </a:lnTo>
                <a:lnTo>
                  <a:pt x="422148" y="359664"/>
                </a:lnTo>
                <a:lnTo>
                  <a:pt x="434174" y="359092"/>
                </a:lnTo>
                <a:lnTo>
                  <a:pt x="474586" y="345643"/>
                </a:lnTo>
                <a:lnTo>
                  <a:pt x="499872" y="326136"/>
                </a:lnTo>
                <a:lnTo>
                  <a:pt x="499872" y="347472"/>
                </a:lnTo>
                <a:lnTo>
                  <a:pt x="505968" y="353568"/>
                </a:lnTo>
                <a:lnTo>
                  <a:pt x="510540" y="353568"/>
                </a:lnTo>
                <a:lnTo>
                  <a:pt x="513588" y="355092"/>
                </a:lnTo>
                <a:lnTo>
                  <a:pt x="541020" y="355092"/>
                </a:lnTo>
                <a:lnTo>
                  <a:pt x="545592" y="353568"/>
                </a:lnTo>
                <a:lnTo>
                  <a:pt x="548640" y="353568"/>
                </a:lnTo>
                <a:lnTo>
                  <a:pt x="551688" y="352044"/>
                </a:lnTo>
                <a:lnTo>
                  <a:pt x="556260" y="347472"/>
                </a:lnTo>
                <a:lnTo>
                  <a:pt x="556260" y="326136"/>
                </a:lnTo>
                <a:lnTo>
                  <a:pt x="556260" y="310896"/>
                </a:lnTo>
                <a:lnTo>
                  <a:pt x="556260" y="240792"/>
                </a:lnTo>
                <a:lnTo>
                  <a:pt x="556260" y="181356"/>
                </a:lnTo>
                <a:close/>
              </a:path>
              <a:path w="1015364" h="360044">
                <a:moveTo>
                  <a:pt x="766584" y="109728"/>
                </a:moveTo>
                <a:lnTo>
                  <a:pt x="765060" y="106680"/>
                </a:lnTo>
                <a:lnTo>
                  <a:pt x="765060" y="99060"/>
                </a:lnTo>
                <a:lnTo>
                  <a:pt x="763536" y="97536"/>
                </a:lnTo>
                <a:lnTo>
                  <a:pt x="763536" y="96012"/>
                </a:lnTo>
                <a:lnTo>
                  <a:pt x="758964" y="91440"/>
                </a:lnTo>
                <a:lnTo>
                  <a:pt x="702576" y="91440"/>
                </a:lnTo>
                <a:lnTo>
                  <a:pt x="702576" y="33528"/>
                </a:lnTo>
                <a:lnTo>
                  <a:pt x="699528" y="30480"/>
                </a:lnTo>
                <a:lnTo>
                  <a:pt x="698004" y="30480"/>
                </a:lnTo>
                <a:lnTo>
                  <a:pt x="694956" y="28956"/>
                </a:lnTo>
                <a:lnTo>
                  <a:pt x="693432" y="27432"/>
                </a:lnTo>
                <a:lnTo>
                  <a:pt x="688860" y="27432"/>
                </a:lnTo>
                <a:lnTo>
                  <a:pt x="684288" y="25908"/>
                </a:lnTo>
                <a:lnTo>
                  <a:pt x="650760" y="25908"/>
                </a:lnTo>
                <a:lnTo>
                  <a:pt x="647712" y="27432"/>
                </a:lnTo>
                <a:lnTo>
                  <a:pt x="643140" y="27432"/>
                </a:lnTo>
                <a:lnTo>
                  <a:pt x="640092" y="28956"/>
                </a:lnTo>
                <a:lnTo>
                  <a:pt x="638568" y="30480"/>
                </a:lnTo>
                <a:lnTo>
                  <a:pt x="637044" y="30480"/>
                </a:lnTo>
                <a:lnTo>
                  <a:pt x="633996" y="33528"/>
                </a:lnTo>
                <a:lnTo>
                  <a:pt x="633996" y="91440"/>
                </a:lnTo>
                <a:lnTo>
                  <a:pt x="601992" y="91440"/>
                </a:lnTo>
                <a:lnTo>
                  <a:pt x="597420" y="96012"/>
                </a:lnTo>
                <a:lnTo>
                  <a:pt x="597420" y="97536"/>
                </a:lnTo>
                <a:lnTo>
                  <a:pt x="595896" y="99060"/>
                </a:lnTo>
                <a:lnTo>
                  <a:pt x="595896" y="102108"/>
                </a:lnTo>
                <a:lnTo>
                  <a:pt x="594372" y="106680"/>
                </a:lnTo>
                <a:lnTo>
                  <a:pt x="594372" y="137160"/>
                </a:lnTo>
                <a:lnTo>
                  <a:pt x="597420" y="141732"/>
                </a:lnTo>
                <a:lnTo>
                  <a:pt x="598944" y="146304"/>
                </a:lnTo>
                <a:lnTo>
                  <a:pt x="601992" y="147828"/>
                </a:lnTo>
                <a:lnTo>
                  <a:pt x="633996" y="147828"/>
                </a:lnTo>
                <a:lnTo>
                  <a:pt x="633996" y="272796"/>
                </a:lnTo>
                <a:lnTo>
                  <a:pt x="634276" y="283679"/>
                </a:lnTo>
                <a:lnTo>
                  <a:pt x="644283" y="325755"/>
                </a:lnTo>
                <a:lnTo>
                  <a:pt x="678192" y="355092"/>
                </a:lnTo>
                <a:lnTo>
                  <a:pt x="713244" y="359664"/>
                </a:lnTo>
                <a:lnTo>
                  <a:pt x="723912" y="359664"/>
                </a:lnTo>
                <a:lnTo>
                  <a:pt x="728484" y="358140"/>
                </a:lnTo>
                <a:lnTo>
                  <a:pt x="737628" y="358140"/>
                </a:lnTo>
                <a:lnTo>
                  <a:pt x="746772" y="355092"/>
                </a:lnTo>
                <a:lnTo>
                  <a:pt x="749820" y="353568"/>
                </a:lnTo>
                <a:lnTo>
                  <a:pt x="754392" y="353568"/>
                </a:lnTo>
                <a:lnTo>
                  <a:pt x="757440" y="352044"/>
                </a:lnTo>
                <a:lnTo>
                  <a:pt x="760488" y="348996"/>
                </a:lnTo>
                <a:lnTo>
                  <a:pt x="765060" y="339852"/>
                </a:lnTo>
                <a:lnTo>
                  <a:pt x="766584" y="335280"/>
                </a:lnTo>
                <a:lnTo>
                  <a:pt x="766584" y="310896"/>
                </a:lnTo>
                <a:lnTo>
                  <a:pt x="765060" y="307848"/>
                </a:lnTo>
                <a:lnTo>
                  <a:pt x="765060" y="301752"/>
                </a:lnTo>
                <a:lnTo>
                  <a:pt x="763536" y="300228"/>
                </a:lnTo>
                <a:lnTo>
                  <a:pt x="763536" y="297180"/>
                </a:lnTo>
                <a:lnTo>
                  <a:pt x="762012" y="297180"/>
                </a:lnTo>
                <a:lnTo>
                  <a:pt x="760488" y="295656"/>
                </a:lnTo>
                <a:lnTo>
                  <a:pt x="755916" y="295656"/>
                </a:lnTo>
                <a:lnTo>
                  <a:pt x="754392" y="297180"/>
                </a:lnTo>
                <a:lnTo>
                  <a:pt x="751344" y="297180"/>
                </a:lnTo>
                <a:lnTo>
                  <a:pt x="748296" y="298704"/>
                </a:lnTo>
                <a:lnTo>
                  <a:pt x="746772" y="298704"/>
                </a:lnTo>
                <a:lnTo>
                  <a:pt x="743724" y="300228"/>
                </a:lnTo>
                <a:lnTo>
                  <a:pt x="740676" y="300228"/>
                </a:lnTo>
                <a:lnTo>
                  <a:pt x="737628" y="301752"/>
                </a:lnTo>
                <a:lnTo>
                  <a:pt x="720864" y="301752"/>
                </a:lnTo>
                <a:lnTo>
                  <a:pt x="702576" y="262128"/>
                </a:lnTo>
                <a:lnTo>
                  <a:pt x="702576" y="147828"/>
                </a:lnTo>
                <a:lnTo>
                  <a:pt x="758964" y="147828"/>
                </a:lnTo>
                <a:lnTo>
                  <a:pt x="762012" y="146304"/>
                </a:lnTo>
                <a:lnTo>
                  <a:pt x="765060" y="137160"/>
                </a:lnTo>
                <a:lnTo>
                  <a:pt x="766584" y="129540"/>
                </a:lnTo>
                <a:lnTo>
                  <a:pt x="766584" y="109728"/>
                </a:lnTo>
                <a:close/>
              </a:path>
              <a:path w="1015364" h="360044">
                <a:moveTo>
                  <a:pt x="1014996" y="181356"/>
                </a:moveTo>
                <a:lnTo>
                  <a:pt x="1008900" y="138684"/>
                </a:lnTo>
                <a:lnTo>
                  <a:pt x="1008253" y="137160"/>
                </a:lnTo>
                <a:lnTo>
                  <a:pt x="1005179" y="129857"/>
                </a:lnTo>
                <a:lnTo>
                  <a:pt x="974991" y="98107"/>
                </a:lnTo>
                <a:lnTo>
                  <a:pt x="934415" y="86677"/>
                </a:lnTo>
                <a:lnTo>
                  <a:pt x="908316" y="85344"/>
                </a:lnTo>
                <a:lnTo>
                  <a:pt x="899668" y="85610"/>
                </a:lnTo>
                <a:lnTo>
                  <a:pt x="861453" y="90868"/>
                </a:lnTo>
                <a:lnTo>
                  <a:pt x="819924" y="106680"/>
                </a:lnTo>
                <a:lnTo>
                  <a:pt x="807732" y="117348"/>
                </a:lnTo>
                <a:lnTo>
                  <a:pt x="807732" y="120396"/>
                </a:lnTo>
                <a:lnTo>
                  <a:pt x="806208" y="123444"/>
                </a:lnTo>
                <a:lnTo>
                  <a:pt x="806208" y="141732"/>
                </a:lnTo>
                <a:lnTo>
                  <a:pt x="807732" y="146304"/>
                </a:lnTo>
                <a:lnTo>
                  <a:pt x="807732" y="152400"/>
                </a:lnTo>
                <a:lnTo>
                  <a:pt x="809256" y="153924"/>
                </a:lnTo>
                <a:lnTo>
                  <a:pt x="810780" y="156972"/>
                </a:lnTo>
                <a:lnTo>
                  <a:pt x="815352" y="161544"/>
                </a:lnTo>
                <a:lnTo>
                  <a:pt x="821448" y="161544"/>
                </a:lnTo>
                <a:lnTo>
                  <a:pt x="824496" y="160020"/>
                </a:lnTo>
                <a:lnTo>
                  <a:pt x="829068" y="158496"/>
                </a:lnTo>
                <a:lnTo>
                  <a:pt x="835164" y="155448"/>
                </a:lnTo>
                <a:lnTo>
                  <a:pt x="839736" y="152400"/>
                </a:lnTo>
                <a:lnTo>
                  <a:pt x="847356" y="149352"/>
                </a:lnTo>
                <a:lnTo>
                  <a:pt x="852449" y="147091"/>
                </a:lnTo>
                <a:lnTo>
                  <a:pt x="858405" y="144970"/>
                </a:lnTo>
                <a:lnTo>
                  <a:pt x="864920" y="143141"/>
                </a:lnTo>
                <a:lnTo>
                  <a:pt x="871740" y="141732"/>
                </a:lnTo>
                <a:lnTo>
                  <a:pt x="878001" y="139738"/>
                </a:lnTo>
                <a:lnTo>
                  <a:pt x="885266" y="138303"/>
                </a:lnTo>
                <a:lnTo>
                  <a:pt x="893381" y="137452"/>
                </a:lnTo>
                <a:lnTo>
                  <a:pt x="902220" y="137160"/>
                </a:lnTo>
                <a:lnTo>
                  <a:pt x="909840" y="137160"/>
                </a:lnTo>
                <a:lnTo>
                  <a:pt x="943368" y="156972"/>
                </a:lnTo>
                <a:lnTo>
                  <a:pt x="947940" y="175260"/>
                </a:lnTo>
                <a:lnTo>
                  <a:pt x="947940" y="198120"/>
                </a:lnTo>
                <a:lnTo>
                  <a:pt x="947940" y="240792"/>
                </a:lnTo>
                <a:lnTo>
                  <a:pt x="947940" y="281940"/>
                </a:lnTo>
                <a:lnTo>
                  <a:pt x="941336" y="288493"/>
                </a:lnTo>
                <a:lnTo>
                  <a:pt x="902982" y="310349"/>
                </a:lnTo>
                <a:lnTo>
                  <a:pt x="896124" y="310896"/>
                </a:lnTo>
                <a:lnTo>
                  <a:pt x="888403" y="310324"/>
                </a:lnTo>
                <a:lnTo>
                  <a:pt x="859548" y="288036"/>
                </a:lnTo>
                <a:lnTo>
                  <a:pt x="859548" y="272796"/>
                </a:lnTo>
                <a:lnTo>
                  <a:pt x="893076" y="243840"/>
                </a:lnTo>
                <a:lnTo>
                  <a:pt x="922032" y="240792"/>
                </a:lnTo>
                <a:lnTo>
                  <a:pt x="947940" y="240792"/>
                </a:lnTo>
                <a:lnTo>
                  <a:pt x="947940" y="198120"/>
                </a:lnTo>
                <a:lnTo>
                  <a:pt x="923556" y="198120"/>
                </a:lnTo>
                <a:lnTo>
                  <a:pt x="908100" y="198412"/>
                </a:lnTo>
                <a:lnTo>
                  <a:pt x="867168" y="202692"/>
                </a:lnTo>
                <a:lnTo>
                  <a:pt x="826020" y="217932"/>
                </a:lnTo>
                <a:lnTo>
                  <a:pt x="796988" y="252133"/>
                </a:lnTo>
                <a:lnTo>
                  <a:pt x="792492" y="280416"/>
                </a:lnTo>
                <a:lnTo>
                  <a:pt x="792797" y="290182"/>
                </a:lnTo>
                <a:lnTo>
                  <a:pt x="806589" y="328803"/>
                </a:lnTo>
                <a:lnTo>
                  <a:pt x="838085" y="352285"/>
                </a:lnTo>
                <a:lnTo>
                  <a:pt x="880884" y="359664"/>
                </a:lnTo>
                <a:lnTo>
                  <a:pt x="892898" y="359092"/>
                </a:lnTo>
                <a:lnTo>
                  <a:pt x="933310" y="345643"/>
                </a:lnTo>
                <a:lnTo>
                  <a:pt x="958608" y="326136"/>
                </a:lnTo>
                <a:lnTo>
                  <a:pt x="958608" y="348996"/>
                </a:lnTo>
                <a:lnTo>
                  <a:pt x="961656" y="352044"/>
                </a:lnTo>
                <a:lnTo>
                  <a:pt x="964704" y="353568"/>
                </a:lnTo>
                <a:lnTo>
                  <a:pt x="969276" y="353568"/>
                </a:lnTo>
                <a:lnTo>
                  <a:pt x="972324" y="355092"/>
                </a:lnTo>
                <a:lnTo>
                  <a:pt x="999756" y="355092"/>
                </a:lnTo>
                <a:lnTo>
                  <a:pt x="1004328" y="353568"/>
                </a:lnTo>
                <a:lnTo>
                  <a:pt x="1007376" y="353568"/>
                </a:lnTo>
                <a:lnTo>
                  <a:pt x="1010424" y="352044"/>
                </a:lnTo>
                <a:lnTo>
                  <a:pt x="1014996" y="347472"/>
                </a:lnTo>
                <a:lnTo>
                  <a:pt x="1014996" y="326136"/>
                </a:lnTo>
                <a:lnTo>
                  <a:pt x="1014996" y="310896"/>
                </a:lnTo>
                <a:lnTo>
                  <a:pt x="1014996" y="240792"/>
                </a:lnTo>
                <a:lnTo>
                  <a:pt x="1014996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3284" y="1030223"/>
            <a:ext cx="411480" cy="355600"/>
          </a:xfrm>
          <a:custGeom>
            <a:avLst/>
            <a:gdLst/>
            <a:ahLst/>
            <a:cxnLst/>
            <a:rect l="l" t="t" r="r" b="b"/>
            <a:pathLst>
              <a:path w="411479" h="355600">
                <a:moveTo>
                  <a:pt x="67056" y="350519"/>
                </a:moveTo>
                <a:lnTo>
                  <a:pt x="3048" y="350519"/>
                </a:lnTo>
                <a:lnTo>
                  <a:pt x="1524" y="348995"/>
                </a:lnTo>
                <a:lnTo>
                  <a:pt x="1524" y="347472"/>
                </a:lnTo>
                <a:lnTo>
                  <a:pt x="0" y="345948"/>
                </a:lnTo>
                <a:lnTo>
                  <a:pt x="0" y="19812"/>
                </a:lnTo>
                <a:lnTo>
                  <a:pt x="3048" y="12192"/>
                </a:lnTo>
                <a:lnTo>
                  <a:pt x="12192" y="3048"/>
                </a:lnTo>
                <a:lnTo>
                  <a:pt x="19812" y="0"/>
                </a:lnTo>
                <a:lnTo>
                  <a:pt x="89916" y="0"/>
                </a:lnTo>
                <a:lnTo>
                  <a:pt x="102108" y="3048"/>
                </a:lnTo>
                <a:lnTo>
                  <a:pt x="108204" y="6096"/>
                </a:lnTo>
                <a:lnTo>
                  <a:pt x="111252" y="9144"/>
                </a:lnTo>
                <a:lnTo>
                  <a:pt x="115824" y="12192"/>
                </a:lnTo>
                <a:lnTo>
                  <a:pt x="120396" y="16764"/>
                </a:lnTo>
                <a:lnTo>
                  <a:pt x="126492" y="25908"/>
                </a:lnTo>
                <a:lnTo>
                  <a:pt x="128016" y="33528"/>
                </a:lnTo>
                <a:lnTo>
                  <a:pt x="131064" y="41148"/>
                </a:lnTo>
                <a:lnTo>
                  <a:pt x="136475" y="56388"/>
                </a:lnTo>
                <a:lnTo>
                  <a:pt x="68580" y="56388"/>
                </a:lnTo>
                <a:lnTo>
                  <a:pt x="68580" y="347472"/>
                </a:lnTo>
                <a:lnTo>
                  <a:pt x="67056" y="348995"/>
                </a:lnTo>
                <a:lnTo>
                  <a:pt x="67056" y="350519"/>
                </a:lnTo>
                <a:close/>
              </a:path>
              <a:path w="411479" h="355600">
                <a:moveTo>
                  <a:pt x="273379" y="251460"/>
                </a:moveTo>
                <a:lnTo>
                  <a:pt x="207264" y="251460"/>
                </a:lnTo>
                <a:lnTo>
                  <a:pt x="286512" y="41148"/>
                </a:lnTo>
                <a:lnTo>
                  <a:pt x="288036" y="33528"/>
                </a:lnTo>
                <a:lnTo>
                  <a:pt x="312420" y="3048"/>
                </a:lnTo>
                <a:lnTo>
                  <a:pt x="321564" y="0"/>
                </a:lnTo>
                <a:lnTo>
                  <a:pt x="393192" y="0"/>
                </a:lnTo>
                <a:lnTo>
                  <a:pt x="402336" y="4572"/>
                </a:lnTo>
                <a:lnTo>
                  <a:pt x="405384" y="7620"/>
                </a:lnTo>
                <a:lnTo>
                  <a:pt x="411480" y="19812"/>
                </a:lnTo>
                <a:lnTo>
                  <a:pt x="411480" y="56388"/>
                </a:lnTo>
                <a:lnTo>
                  <a:pt x="342900" y="56388"/>
                </a:lnTo>
                <a:lnTo>
                  <a:pt x="273379" y="251460"/>
                </a:lnTo>
                <a:close/>
              </a:path>
              <a:path w="411479" h="355600">
                <a:moveTo>
                  <a:pt x="230124" y="353568"/>
                </a:moveTo>
                <a:lnTo>
                  <a:pt x="179832" y="353568"/>
                </a:lnTo>
                <a:lnTo>
                  <a:pt x="173736" y="350519"/>
                </a:lnTo>
                <a:lnTo>
                  <a:pt x="172212" y="350519"/>
                </a:lnTo>
                <a:lnTo>
                  <a:pt x="167640" y="345948"/>
                </a:lnTo>
                <a:lnTo>
                  <a:pt x="167640" y="342900"/>
                </a:lnTo>
                <a:lnTo>
                  <a:pt x="70104" y="56388"/>
                </a:lnTo>
                <a:lnTo>
                  <a:pt x="136475" y="56388"/>
                </a:lnTo>
                <a:lnTo>
                  <a:pt x="205740" y="251460"/>
                </a:lnTo>
                <a:lnTo>
                  <a:pt x="273379" y="251460"/>
                </a:lnTo>
                <a:lnTo>
                  <a:pt x="240792" y="342900"/>
                </a:lnTo>
                <a:lnTo>
                  <a:pt x="240792" y="345948"/>
                </a:lnTo>
                <a:lnTo>
                  <a:pt x="236220" y="350519"/>
                </a:lnTo>
                <a:lnTo>
                  <a:pt x="230124" y="353568"/>
                </a:lnTo>
                <a:close/>
              </a:path>
              <a:path w="411479" h="355600">
                <a:moveTo>
                  <a:pt x="409956" y="350519"/>
                </a:moveTo>
                <a:lnTo>
                  <a:pt x="345948" y="350519"/>
                </a:lnTo>
                <a:lnTo>
                  <a:pt x="344424" y="348995"/>
                </a:lnTo>
                <a:lnTo>
                  <a:pt x="344424" y="347472"/>
                </a:lnTo>
                <a:lnTo>
                  <a:pt x="342900" y="345948"/>
                </a:lnTo>
                <a:lnTo>
                  <a:pt x="342900" y="56388"/>
                </a:lnTo>
                <a:lnTo>
                  <a:pt x="411480" y="56388"/>
                </a:lnTo>
                <a:lnTo>
                  <a:pt x="411480" y="347472"/>
                </a:lnTo>
                <a:lnTo>
                  <a:pt x="409956" y="348995"/>
                </a:lnTo>
                <a:lnTo>
                  <a:pt x="409956" y="350519"/>
                </a:lnTo>
                <a:close/>
              </a:path>
              <a:path w="411479" h="355600">
                <a:moveTo>
                  <a:pt x="59436" y="353568"/>
                </a:moveTo>
                <a:lnTo>
                  <a:pt x="10667" y="353568"/>
                </a:lnTo>
                <a:lnTo>
                  <a:pt x="4572" y="350519"/>
                </a:lnTo>
                <a:lnTo>
                  <a:pt x="64008" y="350519"/>
                </a:lnTo>
                <a:lnTo>
                  <a:pt x="62484" y="352043"/>
                </a:lnTo>
                <a:lnTo>
                  <a:pt x="59436" y="353568"/>
                </a:lnTo>
                <a:close/>
              </a:path>
              <a:path w="411479" h="355600">
                <a:moveTo>
                  <a:pt x="402336" y="353568"/>
                </a:moveTo>
                <a:lnTo>
                  <a:pt x="353568" y="353568"/>
                </a:lnTo>
                <a:lnTo>
                  <a:pt x="347472" y="350519"/>
                </a:lnTo>
                <a:lnTo>
                  <a:pt x="406908" y="350519"/>
                </a:lnTo>
                <a:lnTo>
                  <a:pt x="405384" y="352043"/>
                </a:lnTo>
                <a:lnTo>
                  <a:pt x="402336" y="353568"/>
                </a:lnTo>
                <a:close/>
              </a:path>
              <a:path w="411479" h="355600">
                <a:moveTo>
                  <a:pt x="47243" y="355092"/>
                </a:moveTo>
                <a:lnTo>
                  <a:pt x="22860" y="355092"/>
                </a:lnTo>
                <a:lnTo>
                  <a:pt x="18288" y="353568"/>
                </a:lnTo>
                <a:lnTo>
                  <a:pt x="51816" y="353568"/>
                </a:lnTo>
                <a:lnTo>
                  <a:pt x="47243" y="355092"/>
                </a:lnTo>
                <a:close/>
              </a:path>
              <a:path w="411479" h="355600">
                <a:moveTo>
                  <a:pt x="224028" y="355092"/>
                </a:moveTo>
                <a:lnTo>
                  <a:pt x="187452" y="355092"/>
                </a:lnTo>
                <a:lnTo>
                  <a:pt x="184404" y="353568"/>
                </a:lnTo>
                <a:lnTo>
                  <a:pt x="227076" y="353568"/>
                </a:lnTo>
                <a:lnTo>
                  <a:pt x="224028" y="355092"/>
                </a:lnTo>
                <a:close/>
              </a:path>
              <a:path w="411479" h="355600">
                <a:moveTo>
                  <a:pt x="390144" y="355092"/>
                </a:moveTo>
                <a:lnTo>
                  <a:pt x="365760" y="355092"/>
                </a:lnTo>
                <a:lnTo>
                  <a:pt x="361188" y="353568"/>
                </a:lnTo>
                <a:lnTo>
                  <a:pt x="394716" y="353568"/>
                </a:lnTo>
                <a:lnTo>
                  <a:pt x="390144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7350" y="1004315"/>
            <a:ext cx="547370" cy="386080"/>
          </a:xfrm>
          <a:custGeom>
            <a:avLst/>
            <a:gdLst/>
            <a:ahLst/>
            <a:cxnLst/>
            <a:rect l="l" t="t" r="r" b="b"/>
            <a:pathLst>
              <a:path w="547370" h="386080">
                <a:moveTo>
                  <a:pt x="260388" y="240207"/>
                </a:moveTo>
                <a:lnTo>
                  <a:pt x="256641" y="201866"/>
                </a:lnTo>
                <a:lnTo>
                  <a:pt x="244081" y="166116"/>
                </a:lnTo>
                <a:lnTo>
                  <a:pt x="243738" y="165354"/>
                </a:lnTo>
                <a:lnTo>
                  <a:pt x="211924" y="131064"/>
                </a:lnTo>
                <a:lnTo>
                  <a:pt x="190309" y="120370"/>
                </a:lnTo>
                <a:lnTo>
                  <a:pt x="190309" y="251460"/>
                </a:lnTo>
                <a:lnTo>
                  <a:pt x="190131" y="258178"/>
                </a:lnTo>
                <a:lnTo>
                  <a:pt x="182587" y="297561"/>
                </a:lnTo>
                <a:lnTo>
                  <a:pt x="156870" y="324612"/>
                </a:lnTo>
                <a:lnTo>
                  <a:pt x="150863" y="327494"/>
                </a:lnTo>
                <a:lnTo>
                  <a:pt x="144297" y="329374"/>
                </a:lnTo>
                <a:lnTo>
                  <a:pt x="137147" y="330403"/>
                </a:lnTo>
                <a:lnTo>
                  <a:pt x="129438" y="330708"/>
                </a:lnTo>
                <a:lnTo>
                  <a:pt x="121716" y="330403"/>
                </a:lnTo>
                <a:lnTo>
                  <a:pt x="83718" y="307848"/>
                </a:lnTo>
                <a:lnTo>
                  <a:pt x="70954" y="265557"/>
                </a:lnTo>
                <a:lnTo>
                  <a:pt x="70091" y="251460"/>
                </a:lnTo>
                <a:lnTo>
                  <a:pt x="70091" y="245364"/>
                </a:lnTo>
                <a:lnTo>
                  <a:pt x="70281" y="238658"/>
                </a:lnTo>
                <a:lnTo>
                  <a:pt x="71120" y="229920"/>
                </a:lnTo>
                <a:lnTo>
                  <a:pt x="72567" y="221411"/>
                </a:lnTo>
                <a:lnTo>
                  <a:pt x="74574" y="213360"/>
                </a:lnTo>
                <a:lnTo>
                  <a:pt x="76238" y="206527"/>
                </a:lnTo>
                <a:lnTo>
                  <a:pt x="103530" y="172212"/>
                </a:lnTo>
                <a:lnTo>
                  <a:pt x="109524" y="169341"/>
                </a:lnTo>
                <a:lnTo>
                  <a:pt x="116103" y="167449"/>
                </a:lnTo>
                <a:lnTo>
                  <a:pt x="123240" y="166433"/>
                </a:lnTo>
                <a:lnTo>
                  <a:pt x="130962" y="166116"/>
                </a:lnTo>
                <a:lnTo>
                  <a:pt x="139547" y="166433"/>
                </a:lnTo>
                <a:lnTo>
                  <a:pt x="174485" y="185077"/>
                </a:lnTo>
                <a:lnTo>
                  <a:pt x="187350" y="216408"/>
                </a:lnTo>
                <a:lnTo>
                  <a:pt x="189103" y="223774"/>
                </a:lnTo>
                <a:lnTo>
                  <a:pt x="190017" y="231838"/>
                </a:lnTo>
                <a:lnTo>
                  <a:pt x="190284" y="238658"/>
                </a:lnTo>
                <a:lnTo>
                  <a:pt x="190309" y="251460"/>
                </a:lnTo>
                <a:lnTo>
                  <a:pt x="190309" y="120370"/>
                </a:lnTo>
                <a:lnTo>
                  <a:pt x="177507" y="116395"/>
                </a:lnTo>
                <a:lnTo>
                  <a:pt x="163918" y="113538"/>
                </a:lnTo>
                <a:lnTo>
                  <a:pt x="149453" y="111823"/>
                </a:lnTo>
                <a:lnTo>
                  <a:pt x="134010" y="111252"/>
                </a:lnTo>
                <a:lnTo>
                  <a:pt x="117436" y="111848"/>
                </a:lnTo>
                <a:lnTo>
                  <a:pt x="74574" y="121920"/>
                </a:lnTo>
                <a:lnTo>
                  <a:pt x="33426" y="149352"/>
                </a:lnTo>
                <a:lnTo>
                  <a:pt x="9080" y="193433"/>
                </a:lnTo>
                <a:lnTo>
                  <a:pt x="469" y="235991"/>
                </a:lnTo>
                <a:lnTo>
                  <a:pt x="0" y="248412"/>
                </a:lnTo>
                <a:lnTo>
                  <a:pt x="127" y="258178"/>
                </a:lnTo>
                <a:lnTo>
                  <a:pt x="7518" y="307848"/>
                </a:lnTo>
                <a:lnTo>
                  <a:pt x="31902" y="350520"/>
                </a:lnTo>
                <a:lnTo>
                  <a:pt x="71526" y="376428"/>
                </a:lnTo>
                <a:lnTo>
                  <a:pt x="112242" y="385000"/>
                </a:lnTo>
                <a:lnTo>
                  <a:pt x="127914" y="385572"/>
                </a:lnTo>
                <a:lnTo>
                  <a:pt x="143598" y="384987"/>
                </a:lnTo>
                <a:lnTo>
                  <a:pt x="185826" y="374904"/>
                </a:lnTo>
                <a:lnTo>
                  <a:pt x="219036" y="356044"/>
                </a:lnTo>
                <a:lnTo>
                  <a:pt x="239852" y="330708"/>
                </a:lnTo>
                <a:lnTo>
                  <a:pt x="242404" y="326517"/>
                </a:lnTo>
                <a:lnTo>
                  <a:pt x="255993" y="289521"/>
                </a:lnTo>
                <a:lnTo>
                  <a:pt x="260286" y="251460"/>
                </a:lnTo>
                <a:lnTo>
                  <a:pt x="260388" y="240207"/>
                </a:lnTo>
                <a:close/>
              </a:path>
              <a:path w="547370" h="386080">
                <a:moveTo>
                  <a:pt x="547014" y="7620"/>
                </a:moveTo>
                <a:lnTo>
                  <a:pt x="545490" y="6096"/>
                </a:lnTo>
                <a:lnTo>
                  <a:pt x="542442" y="4572"/>
                </a:lnTo>
                <a:lnTo>
                  <a:pt x="540918" y="3048"/>
                </a:lnTo>
                <a:lnTo>
                  <a:pt x="537870" y="1524"/>
                </a:lnTo>
                <a:lnTo>
                  <a:pt x="530250" y="1524"/>
                </a:lnTo>
                <a:lnTo>
                  <a:pt x="525678" y="0"/>
                </a:lnTo>
                <a:lnTo>
                  <a:pt x="501294" y="0"/>
                </a:lnTo>
                <a:lnTo>
                  <a:pt x="496722" y="1524"/>
                </a:lnTo>
                <a:lnTo>
                  <a:pt x="489102" y="1524"/>
                </a:lnTo>
                <a:lnTo>
                  <a:pt x="483006" y="4572"/>
                </a:lnTo>
                <a:lnTo>
                  <a:pt x="481482" y="6096"/>
                </a:lnTo>
                <a:lnTo>
                  <a:pt x="479958" y="6096"/>
                </a:lnTo>
                <a:lnTo>
                  <a:pt x="479958" y="7620"/>
                </a:lnTo>
                <a:lnTo>
                  <a:pt x="478434" y="10668"/>
                </a:lnTo>
                <a:lnTo>
                  <a:pt x="478434" y="143256"/>
                </a:lnTo>
                <a:lnTo>
                  <a:pt x="478434" y="207264"/>
                </a:lnTo>
                <a:lnTo>
                  <a:pt x="478434" y="288036"/>
                </a:lnTo>
                <a:lnTo>
                  <a:pt x="473862" y="295656"/>
                </a:lnTo>
                <a:lnTo>
                  <a:pt x="463194" y="306324"/>
                </a:lnTo>
                <a:lnTo>
                  <a:pt x="458622" y="312420"/>
                </a:lnTo>
                <a:lnTo>
                  <a:pt x="452526" y="315468"/>
                </a:lnTo>
                <a:lnTo>
                  <a:pt x="438810" y="324612"/>
                </a:lnTo>
                <a:lnTo>
                  <a:pt x="434238" y="326136"/>
                </a:lnTo>
                <a:lnTo>
                  <a:pt x="431190" y="327660"/>
                </a:lnTo>
                <a:lnTo>
                  <a:pt x="411378" y="327660"/>
                </a:lnTo>
                <a:lnTo>
                  <a:pt x="403758" y="326136"/>
                </a:lnTo>
                <a:lnTo>
                  <a:pt x="378040" y="290893"/>
                </a:lnTo>
                <a:lnTo>
                  <a:pt x="371754" y="246888"/>
                </a:lnTo>
                <a:lnTo>
                  <a:pt x="372008" y="240030"/>
                </a:lnTo>
                <a:lnTo>
                  <a:pt x="372706" y="233172"/>
                </a:lnTo>
                <a:lnTo>
                  <a:pt x="373672" y="226314"/>
                </a:lnTo>
                <a:lnTo>
                  <a:pt x="374802" y="219456"/>
                </a:lnTo>
                <a:lnTo>
                  <a:pt x="376872" y="212623"/>
                </a:lnTo>
                <a:lnTo>
                  <a:pt x="378802" y="205930"/>
                </a:lnTo>
                <a:lnTo>
                  <a:pt x="405282" y="170688"/>
                </a:lnTo>
                <a:lnTo>
                  <a:pt x="412902" y="169164"/>
                </a:lnTo>
                <a:lnTo>
                  <a:pt x="422046" y="169164"/>
                </a:lnTo>
                <a:lnTo>
                  <a:pt x="457860" y="184340"/>
                </a:lnTo>
                <a:lnTo>
                  <a:pt x="478434" y="207264"/>
                </a:lnTo>
                <a:lnTo>
                  <a:pt x="478434" y="143256"/>
                </a:lnTo>
                <a:lnTo>
                  <a:pt x="446430" y="118872"/>
                </a:lnTo>
                <a:lnTo>
                  <a:pt x="408330" y="111252"/>
                </a:lnTo>
                <a:lnTo>
                  <a:pt x="396036" y="111823"/>
                </a:lnTo>
                <a:lnTo>
                  <a:pt x="352869" y="126428"/>
                </a:lnTo>
                <a:lnTo>
                  <a:pt x="322770" y="159054"/>
                </a:lnTo>
                <a:lnTo>
                  <a:pt x="306146" y="206679"/>
                </a:lnTo>
                <a:lnTo>
                  <a:pt x="301650" y="251460"/>
                </a:lnTo>
                <a:lnTo>
                  <a:pt x="302171" y="264922"/>
                </a:lnTo>
                <a:lnTo>
                  <a:pt x="307746" y="303276"/>
                </a:lnTo>
                <a:lnTo>
                  <a:pt x="326034" y="345948"/>
                </a:lnTo>
                <a:lnTo>
                  <a:pt x="356514" y="374904"/>
                </a:lnTo>
                <a:lnTo>
                  <a:pt x="403758" y="385572"/>
                </a:lnTo>
                <a:lnTo>
                  <a:pt x="416039" y="384987"/>
                </a:lnTo>
                <a:lnTo>
                  <a:pt x="459740" y="368617"/>
                </a:lnTo>
                <a:lnTo>
                  <a:pt x="489102" y="342900"/>
                </a:lnTo>
                <a:lnTo>
                  <a:pt x="489102" y="373380"/>
                </a:lnTo>
                <a:lnTo>
                  <a:pt x="493674" y="377952"/>
                </a:lnTo>
                <a:lnTo>
                  <a:pt x="495198" y="377952"/>
                </a:lnTo>
                <a:lnTo>
                  <a:pt x="498246" y="379476"/>
                </a:lnTo>
                <a:lnTo>
                  <a:pt x="501294" y="379476"/>
                </a:lnTo>
                <a:lnTo>
                  <a:pt x="504342" y="381000"/>
                </a:lnTo>
                <a:lnTo>
                  <a:pt x="533298" y="381000"/>
                </a:lnTo>
                <a:lnTo>
                  <a:pt x="536346" y="379476"/>
                </a:lnTo>
                <a:lnTo>
                  <a:pt x="539394" y="379476"/>
                </a:lnTo>
                <a:lnTo>
                  <a:pt x="540918" y="377952"/>
                </a:lnTo>
                <a:lnTo>
                  <a:pt x="543966" y="377952"/>
                </a:lnTo>
                <a:lnTo>
                  <a:pt x="545490" y="376428"/>
                </a:lnTo>
                <a:lnTo>
                  <a:pt x="545490" y="374904"/>
                </a:lnTo>
                <a:lnTo>
                  <a:pt x="547014" y="373380"/>
                </a:lnTo>
                <a:lnTo>
                  <a:pt x="547014" y="342900"/>
                </a:lnTo>
                <a:lnTo>
                  <a:pt x="547014" y="327660"/>
                </a:lnTo>
                <a:lnTo>
                  <a:pt x="547014" y="169164"/>
                </a:lnTo>
                <a:lnTo>
                  <a:pt x="547014" y="143256"/>
                </a:lnTo>
                <a:lnTo>
                  <a:pt x="547014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36281" y="1115568"/>
            <a:ext cx="239395" cy="274320"/>
          </a:xfrm>
          <a:custGeom>
            <a:avLst/>
            <a:gdLst/>
            <a:ahLst/>
            <a:cxnLst/>
            <a:rect l="l" t="t" r="r" b="b"/>
            <a:pathLst>
              <a:path w="239395" h="274319">
                <a:moveTo>
                  <a:pt x="129439" y="274320"/>
                </a:moveTo>
                <a:lnTo>
                  <a:pt x="85933" y="269819"/>
                </a:lnTo>
                <a:lnTo>
                  <a:pt x="50191" y="256032"/>
                </a:lnTo>
                <a:lnTo>
                  <a:pt x="17996" y="222504"/>
                </a:lnTo>
                <a:lnTo>
                  <a:pt x="4399" y="186499"/>
                </a:lnTo>
                <a:lnTo>
                  <a:pt x="0" y="143256"/>
                </a:lnTo>
                <a:lnTo>
                  <a:pt x="5" y="137160"/>
                </a:lnTo>
                <a:lnTo>
                  <a:pt x="4399" y="94773"/>
                </a:lnTo>
                <a:lnTo>
                  <a:pt x="18758" y="56959"/>
                </a:lnTo>
                <a:lnTo>
                  <a:pt x="50762" y="21145"/>
                </a:lnTo>
                <a:lnTo>
                  <a:pt x="96292" y="2286"/>
                </a:lnTo>
                <a:lnTo>
                  <a:pt x="123343" y="0"/>
                </a:lnTo>
                <a:lnTo>
                  <a:pt x="138535" y="571"/>
                </a:lnTo>
                <a:lnTo>
                  <a:pt x="176683" y="9144"/>
                </a:lnTo>
                <a:lnTo>
                  <a:pt x="211735" y="33528"/>
                </a:lnTo>
                <a:lnTo>
                  <a:pt x="222763" y="48768"/>
                </a:lnTo>
                <a:lnTo>
                  <a:pt x="114199" y="48768"/>
                </a:lnTo>
                <a:lnTo>
                  <a:pt x="106579" y="50292"/>
                </a:lnTo>
                <a:lnTo>
                  <a:pt x="98959" y="53340"/>
                </a:lnTo>
                <a:lnTo>
                  <a:pt x="92863" y="56388"/>
                </a:lnTo>
                <a:lnTo>
                  <a:pt x="88291" y="60960"/>
                </a:lnTo>
                <a:lnTo>
                  <a:pt x="83719" y="67056"/>
                </a:lnTo>
                <a:lnTo>
                  <a:pt x="79147" y="71628"/>
                </a:lnTo>
                <a:lnTo>
                  <a:pt x="76099" y="79248"/>
                </a:lnTo>
                <a:lnTo>
                  <a:pt x="73051" y="85344"/>
                </a:lnTo>
                <a:lnTo>
                  <a:pt x="70003" y="100584"/>
                </a:lnTo>
                <a:lnTo>
                  <a:pt x="70003" y="109728"/>
                </a:lnTo>
                <a:lnTo>
                  <a:pt x="238784" y="109728"/>
                </a:lnTo>
                <a:lnTo>
                  <a:pt x="239167" y="118872"/>
                </a:lnTo>
                <a:lnTo>
                  <a:pt x="239167" y="137160"/>
                </a:lnTo>
                <a:lnTo>
                  <a:pt x="237643" y="143256"/>
                </a:lnTo>
                <a:lnTo>
                  <a:pt x="233071" y="147828"/>
                </a:lnTo>
                <a:lnTo>
                  <a:pt x="230023" y="152400"/>
                </a:lnTo>
                <a:lnTo>
                  <a:pt x="223927" y="153924"/>
                </a:lnTo>
                <a:lnTo>
                  <a:pt x="70003" y="153924"/>
                </a:lnTo>
                <a:lnTo>
                  <a:pt x="70265" y="161663"/>
                </a:lnTo>
                <a:lnTo>
                  <a:pt x="85243" y="204216"/>
                </a:lnTo>
                <a:lnTo>
                  <a:pt x="89815" y="210312"/>
                </a:lnTo>
                <a:lnTo>
                  <a:pt x="127558" y="222218"/>
                </a:lnTo>
                <a:lnTo>
                  <a:pt x="135535" y="222504"/>
                </a:lnTo>
                <a:lnTo>
                  <a:pt x="226975" y="222504"/>
                </a:lnTo>
                <a:lnTo>
                  <a:pt x="226975" y="242316"/>
                </a:lnTo>
                <a:lnTo>
                  <a:pt x="225451" y="243840"/>
                </a:lnTo>
                <a:lnTo>
                  <a:pt x="225451" y="249936"/>
                </a:lnTo>
                <a:lnTo>
                  <a:pt x="223927" y="251460"/>
                </a:lnTo>
                <a:lnTo>
                  <a:pt x="223927" y="252984"/>
                </a:lnTo>
                <a:lnTo>
                  <a:pt x="219355" y="257556"/>
                </a:lnTo>
                <a:lnTo>
                  <a:pt x="216307" y="259080"/>
                </a:lnTo>
                <a:lnTo>
                  <a:pt x="211735" y="260604"/>
                </a:lnTo>
                <a:lnTo>
                  <a:pt x="205639" y="262128"/>
                </a:lnTo>
                <a:lnTo>
                  <a:pt x="199543" y="265176"/>
                </a:lnTo>
                <a:lnTo>
                  <a:pt x="185041" y="268081"/>
                </a:lnTo>
                <a:lnTo>
                  <a:pt x="170706" y="271414"/>
                </a:lnTo>
                <a:lnTo>
                  <a:pt x="162967" y="272796"/>
                </a:lnTo>
                <a:lnTo>
                  <a:pt x="154942" y="273677"/>
                </a:lnTo>
                <a:lnTo>
                  <a:pt x="146774" y="274129"/>
                </a:lnTo>
                <a:lnTo>
                  <a:pt x="138321" y="274296"/>
                </a:lnTo>
                <a:lnTo>
                  <a:pt x="129439" y="274320"/>
                </a:lnTo>
                <a:close/>
              </a:path>
              <a:path w="239395" h="274319">
                <a:moveTo>
                  <a:pt x="238784" y="109728"/>
                </a:moveTo>
                <a:lnTo>
                  <a:pt x="172111" y="109728"/>
                </a:lnTo>
                <a:lnTo>
                  <a:pt x="171492" y="96607"/>
                </a:lnTo>
                <a:lnTo>
                  <a:pt x="169444" y="84772"/>
                </a:lnTo>
                <a:lnTo>
                  <a:pt x="144869" y="53149"/>
                </a:lnTo>
                <a:lnTo>
                  <a:pt x="121819" y="48768"/>
                </a:lnTo>
                <a:lnTo>
                  <a:pt x="222763" y="48768"/>
                </a:lnTo>
                <a:lnTo>
                  <a:pt x="237262" y="94107"/>
                </a:lnTo>
                <a:lnTo>
                  <a:pt x="238643" y="106346"/>
                </a:lnTo>
                <a:lnTo>
                  <a:pt x="238784" y="109728"/>
                </a:lnTo>
                <a:close/>
              </a:path>
              <a:path w="239395" h="274319">
                <a:moveTo>
                  <a:pt x="226975" y="222504"/>
                </a:moveTo>
                <a:lnTo>
                  <a:pt x="135535" y="222504"/>
                </a:lnTo>
                <a:lnTo>
                  <a:pt x="144393" y="222242"/>
                </a:lnTo>
                <a:lnTo>
                  <a:pt x="152680" y="221551"/>
                </a:lnTo>
                <a:lnTo>
                  <a:pt x="190399" y="214884"/>
                </a:lnTo>
                <a:lnTo>
                  <a:pt x="198019" y="211836"/>
                </a:lnTo>
                <a:lnTo>
                  <a:pt x="211735" y="207264"/>
                </a:lnTo>
                <a:lnTo>
                  <a:pt x="214783" y="205740"/>
                </a:lnTo>
                <a:lnTo>
                  <a:pt x="220879" y="205740"/>
                </a:lnTo>
                <a:lnTo>
                  <a:pt x="222403" y="207264"/>
                </a:lnTo>
                <a:lnTo>
                  <a:pt x="223927" y="207264"/>
                </a:lnTo>
                <a:lnTo>
                  <a:pt x="223927" y="208788"/>
                </a:lnTo>
                <a:lnTo>
                  <a:pt x="225451" y="210312"/>
                </a:lnTo>
                <a:lnTo>
                  <a:pt x="225451" y="214884"/>
                </a:lnTo>
                <a:lnTo>
                  <a:pt x="226975" y="217932"/>
                </a:lnTo>
                <a:lnTo>
                  <a:pt x="226975" y="222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36407" y="1004316"/>
            <a:ext cx="68580" cy="381000"/>
          </a:xfrm>
          <a:custGeom>
            <a:avLst/>
            <a:gdLst/>
            <a:ahLst/>
            <a:cxnLst/>
            <a:rect l="l" t="t" r="r" b="b"/>
            <a:pathLst>
              <a:path w="68579" h="381000">
                <a:moveTo>
                  <a:pt x="50291" y="381000"/>
                </a:moveTo>
                <a:lnTo>
                  <a:pt x="18287" y="381000"/>
                </a:lnTo>
                <a:lnTo>
                  <a:pt x="13715" y="379476"/>
                </a:lnTo>
                <a:lnTo>
                  <a:pt x="10667" y="379476"/>
                </a:lnTo>
                <a:lnTo>
                  <a:pt x="7619" y="377952"/>
                </a:lnTo>
                <a:lnTo>
                  <a:pt x="4571" y="377952"/>
                </a:lnTo>
                <a:lnTo>
                  <a:pt x="0" y="373379"/>
                </a:lnTo>
                <a:lnTo>
                  <a:pt x="0" y="7620"/>
                </a:lnTo>
                <a:lnTo>
                  <a:pt x="1523" y="6096"/>
                </a:lnTo>
                <a:lnTo>
                  <a:pt x="3047" y="6096"/>
                </a:lnTo>
                <a:lnTo>
                  <a:pt x="4571" y="4572"/>
                </a:lnTo>
                <a:lnTo>
                  <a:pt x="10667" y="1524"/>
                </a:lnTo>
                <a:lnTo>
                  <a:pt x="18287" y="1524"/>
                </a:lnTo>
                <a:lnTo>
                  <a:pt x="22859" y="0"/>
                </a:lnTo>
                <a:lnTo>
                  <a:pt x="47243" y="0"/>
                </a:lnTo>
                <a:lnTo>
                  <a:pt x="50291" y="1524"/>
                </a:lnTo>
                <a:lnTo>
                  <a:pt x="59435" y="1524"/>
                </a:lnTo>
                <a:lnTo>
                  <a:pt x="60959" y="3048"/>
                </a:lnTo>
                <a:lnTo>
                  <a:pt x="64007" y="4572"/>
                </a:lnTo>
                <a:lnTo>
                  <a:pt x="65531" y="6096"/>
                </a:lnTo>
                <a:lnTo>
                  <a:pt x="67055" y="6096"/>
                </a:lnTo>
                <a:lnTo>
                  <a:pt x="68579" y="7620"/>
                </a:lnTo>
                <a:lnTo>
                  <a:pt x="68579" y="12192"/>
                </a:lnTo>
                <a:lnTo>
                  <a:pt x="68579" y="373379"/>
                </a:lnTo>
                <a:lnTo>
                  <a:pt x="64007" y="377952"/>
                </a:lnTo>
                <a:lnTo>
                  <a:pt x="60959" y="377952"/>
                </a:lnTo>
                <a:lnTo>
                  <a:pt x="59435" y="379476"/>
                </a:lnTo>
                <a:lnTo>
                  <a:pt x="54863" y="379476"/>
                </a:lnTo>
                <a:lnTo>
                  <a:pt x="50291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8" y="2183892"/>
            <a:ext cx="100584" cy="1005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7651" y="2090928"/>
            <a:ext cx="1804415" cy="3581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891" y="2185416"/>
            <a:ext cx="350428" cy="19507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200144" y="2116835"/>
            <a:ext cx="777240" cy="264160"/>
          </a:xfrm>
          <a:custGeom>
            <a:avLst/>
            <a:gdLst/>
            <a:ahLst/>
            <a:cxnLst/>
            <a:rect l="l" t="t" r="r" b="b"/>
            <a:pathLst>
              <a:path w="777239" h="264160">
                <a:moveTo>
                  <a:pt x="149352" y="239268"/>
                </a:moveTo>
                <a:lnTo>
                  <a:pt x="147828" y="237744"/>
                </a:lnTo>
                <a:lnTo>
                  <a:pt x="147828" y="236220"/>
                </a:lnTo>
                <a:lnTo>
                  <a:pt x="144780" y="233172"/>
                </a:lnTo>
                <a:lnTo>
                  <a:pt x="96012" y="233172"/>
                </a:lnTo>
                <a:lnTo>
                  <a:pt x="96012" y="38100"/>
                </a:lnTo>
                <a:lnTo>
                  <a:pt x="96012" y="4572"/>
                </a:lnTo>
                <a:lnTo>
                  <a:pt x="94488" y="3048"/>
                </a:lnTo>
                <a:lnTo>
                  <a:pt x="92964" y="3048"/>
                </a:lnTo>
                <a:lnTo>
                  <a:pt x="91440" y="1524"/>
                </a:lnTo>
                <a:lnTo>
                  <a:pt x="71628" y="1524"/>
                </a:lnTo>
                <a:lnTo>
                  <a:pt x="70104" y="3048"/>
                </a:lnTo>
                <a:lnTo>
                  <a:pt x="67056" y="3048"/>
                </a:lnTo>
                <a:lnTo>
                  <a:pt x="65532" y="4572"/>
                </a:lnTo>
                <a:lnTo>
                  <a:pt x="6096" y="41148"/>
                </a:lnTo>
                <a:lnTo>
                  <a:pt x="4572" y="42672"/>
                </a:lnTo>
                <a:lnTo>
                  <a:pt x="4572" y="44196"/>
                </a:lnTo>
                <a:lnTo>
                  <a:pt x="3048" y="44196"/>
                </a:lnTo>
                <a:lnTo>
                  <a:pt x="3048" y="45720"/>
                </a:lnTo>
                <a:lnTo>
                  <a:pt x="1524" y="45720"/>
                </a:lnTo>
                <a:lnTo>
                  <a:pt x="1524" y="50292"/>
                </a:lnTo>
                <a:lnTo>
                  <a:pt x="0" y="53340"/>
                </a:lnTo>
                <a:lnTo>
                  <a:pt x="0" y="62484"/>
                </a:lnTo>
                <a:lnTo>
                  <a:pt x="1524" y="64008"/>
                </a:lnTo>
                <a:lnTo>
                  <a:pt x="1524" y="67056"/>
                </a:lnTo>
                <a:lnTo>
                  <a:pt x="4572" y="70104"/>
                </a:lnTo>
                <a:lnTo>
                  <a:pt x="6096" y="70104"/>
                </a:lnTo>
                <a:lnTo>
                  <a:pt x="7620" y="68580"/>
                </a:lnTo>
                <a:lnTo>
                  <a:pt x="10668" y="68580"/>
                </a:lnTo>
                <a:lnTo>
                  <a:pt x="12192" y="67056"/>
                </a:lnTo>
                <a:lnTo>
                  <a:pt x="62484" y="38100"/>
                </a:lnTo>
                <a:lnTo>
                  <a:pt x="62484" y="233172"/>
                </a:lnTo>
                <a:lnTo>
                  <a:pt x="7620" y="233172"/>
                </a:lnTo>
                <a:lnTo>
                  <a:pt x="3048" y="237744"/>
                </a:lnTo>
                <a:lnTo>
                  <a:pt x="3048" y="240792"/>
                </a:lnTo>
                <a:lnTo>
                  <a:pt x="1524" y="242316"/>
                </a:lnTo>
                <a:lnTo>
                  <a:pt x="1524" y="251460"/>
                </a:lnTo>
                <a:lnTo>
                  <a:pt x="3048" y="252984"/>
                </a:lnTo>
                <a:lnTo>
                  <a:pt x="3048" y="256032"/>
                </a:lnTo>
                <a:lnTo>
                  <a:pt x="4572" y="257556"/>
                </a:lnTo>
                <a:lnTo>
                  <a:pt x="4572" y="259080"/>
                </a:lnTo>
                <a:lnTo>
                  <a:pt x="6096" y="259080"/>
                </a:lnTo>
                <a:lnTo>
                  <a:pt x="6096" y="260604"/>
                </a:lnTo>
                <a:lnTo>
                  <a:pt x="144780" y="260604"/>
                </a:lnTo>
                <a:lnTo>
                  <a:pt x="147828" y="257556"/>
                </a:lnTo>
                <a:lnTo>
                  <a:pt x="147828" y="256032"/>
                </a:lnTo>
                <a:lnTo>
                  <a:pt x="149352" y="254508"/>
                </a:lnTo>
                <a:lnTo>
                  <a:pt x="149352" y="239268"/>
                </a:lnTo>
                <a:close/>
              </a:path>
              <a:path w="777239" h="264160">
                <a:moveTo>
                  <a:pt x="356489" y="117348"/>
                </a:moveTo>
                <a:lnTo>
                  <a:pt x="356374" y="113042"/>
                </a:lnTo>
                <a:lnTo>
                  <a:pt x="355320" y="96418"/>
                </a:lnTo>
                <a:lnTo>
                  <a:pt x="355079" y="88392"/>
                </a:lnTo>
                <a:lnTo>
                  <a:pt x="344220" y="45720"/>
                </a:lnTo>
                <a:lnTo>
                  <a:pt x="338315" y="33528"/>
                </a:lnTo>
                <a:lnTo>
                  <a:pt x="335267" y="27432"/>
                </a:lnTo>
                <a:lnTo>
                  <a:pt x="323075" y="15240"/>
                </a:lnTo>
                <a:lnTo>
                  <a:pt x="321551" y="14097"/>
                </a:lnTo>
                <a:lnTo>
                  <a:pt x="321551" y="117348"/>
                </a:lnTo>
                <a:lnTo>
                  <a:pt x="315823" y="121399"/>
                </a:lnTo>
                <a:lnTo>
                  <a:pt x="275958" y="133832"/>
                </a:lnTo>
                <a:lnTo>
                  <a:pt x="268211" y="134112"/>
                </a:lnTo>
                <a:lnTo>
                  <a:pt x="260591" y="134112"/>
                </a:lnTo>
                <a:lnTo>
                  <a:pt x="233159" y="120396"/>
                </a:lnTo>
                <a:lnTo>
                  <a:pt x="228587" y="115824"/>
                </a:lnTo>
                <a:lnTo>
                  <a:pt x="227063" y="109728"/>
                </a:lnTo>
                <a:lnTo>
                  <a:pt x="224015" y="103632"/>
                </a:lnTo>
                <a:lnTo>
                  <a:pt x="222491" y="97536"/>
                </a:lnTo>
                <a:lnTo>
                  <a:pt x="222491" y="68580"/>
                </a:lnTo>
                <a:lnTo>
                  <a:pt x="225539" y="62484"/>
                </a:lnTo>
                <a:lnTo>
                  <a:pt x="227063" y="54864"/>
                </a:lnTo>
                <a:lnTo>
                  <a:pt x="230111" y="50292"/>
                </a:lnTo>
                <a:lnTo>
                  <a:pt x="233159" y="44196"/>
                </a:lnTo>
                <a:lnTo>
                  <a:pt x="242303" y="35052"/>
                </a:lnTo>
                <a:lnTo>
                  <a:pt x="254495" y="28956"/>
                </a:lnTo>
                <a:lnTo>
                  <a:pt x="262115" y="27432"/>
                </a:lnTo>
                <a:lnTo>
                  <a:pt x="278879" y="27432"/>
                </a:lnTo>
                <a:lnTo>
                  <a:pt x="311010" y="53276"/>
                </a:lnTo>
                <a:lnTo>
                  <a:pt x="320598" y="94488"/>
                </a:lnTo>
                <a:lnTo>
                  <a:pt x="321551" y="117348"/>
                </a:lnTo>
                <a:lnTo>
                  <a:pt x="321551" y="14097"/>
                </a:lnTo>
                <a:lnTo>
                  <a:pt x="316979" y="10668"/>
                </a:lnTo>
                <a:lnTo>
                  <a:pt x="309359" y="6096"/>
                </a:lnTo>
                <a:lnTo>
                  <a:pt x="301739" y="4572"/>
                </a:lnTo>
                <a:lnTo>
                  <a:pt x="295503" y="2578"/>
                </a:lnTo>
                <a:lnTo>
                  <a:pt x="288404" y="1143"/>
                </a:lnTo>
                <a:lnTo>
                  <a:pt x="280746" y="292"/>
                </a:lnTo>
                <a:lnTo>
                  <a:pt x="272783" y="0"/>
                </a:lnTo>
                <a:lnTo>
                  <a:pt x="261912" y="558"/>
                </a:lnTo>
                <a:lnTo>
                  <a:pt x="219824" y="15621"/>
                </a:lnTo>
                <a:lnTo>
                  <a:pt x="194830" y="45631"/>
                </a:lnTo>
                <a:lnTo>
                  <a:pt x="187464" y="84772"/>
                </a:lnTo>
                <a:lnTo>
                  <a:pt x="187540" y="88392"/>
                </a:lnTo>
                <a:lnTo>
                  <a:pt x="196202" y="128587"/>
                </a:lnTo>
                <a:lnTo>
                  <a:pt x="227063" y="155448"/>
                </a:lnTo>
                <a:lnTo>
                  <a:pt x="263639" y="161544"/>
                </a:lnTo>
                <a:lnTo>
                  <a:pt x="272529" y="161264"/>
                </a:lnTo>
                <a:lnTo>
                  <a:pt x="310502" y="151638"/>
                </a:lnTo>
                <a:lnTo>
                  <a:pt x="321551" y="146304"/>
                </a:lnTo>
                <a:lnTo>
                  <a:pt x="321246" y="155448"/>
                </a:lnTo>
                <a:lnTo>
                  <a:pt x="311454" y="196024"/>
                </a:lnTo>
                <a:lnTo>
                  <a:pt x="281927" y="228600"/>
                </a:lnTo>
                <a:lnTo>
                  <a:pt x="248399" y="236220"/>
                </a:lnTo>
                <a:lnTo>
                  <a:pt x="236207" y="236220"/>
                </a:lnTo>
                <a:lnTo>
                  <a:pt x="230111" y="234696"/>
                </a:lnTo>
                <a:lnTo>
                  <a:pt x="225539" y="233172"/>
                </a:lnTo>
                <a:lnTo>
                  <a:pt x="220967" y="233172"/>
                </a:lnTo>
                <a:lnTo>
                  <a:pt x="211823" y="230124"/>
                </a:lnTo>
                <a:lnTo>
                  <a:pt x="208775" y="228600"/>
                </a:lnTo>
                <a:lnTo>
                  <a:pt x="205727" y="228600"/>
                </a:lnTo>
                <a:lnTo>
                  <a:pt x="204203" y="227076"/>
                </a:lnTo>
                <a:lnTo>
                  <a:pt x="196583" y="227076"/>
                </a:lnTo>
                <a:lnTo>
                  <a:pt x="196583" y="228600"/>
                </a:lnTo>
                <a:lnTo>
                  <a:pt x="195059" y="230124"/>
                </a:lnTo>
                <a:lnTo>
                  <a:pt x="195059" y="248412"/>
                </a:lnTo>
                <a:lnTo>
                  <a:pt x="196583" y="249936"/>
                </a:lnTo>
                <a:lnTo>
                  <a:pt x="196583" y="251460"/>
                </a:lnTo>
                <a:lnTo>
                  <a:pt x="199631" y="254508"/>
                </a:lnTo>
                <a:lnTo>
                  <a:pt x="202679" y="256032"/>
                </a:lnTo>
                <a:lnTo>
                  <a:pt x="204203" y="256032"/>
                </a:lnTo>
                <a:lnTo>
                  <a:pt x="207251" y="257556"/>
                </a:lnTo>
                <a:lnTo>
                  <a:pt x="216395" y="260604"/>
                </a:lnTo>
                <a:lnTo>
                  <a:pt x="219443" y="260604"/>
                </a:lnTo>
                <a:lnTo>
                  <a:pt x="225539" y="262128"/>
                </a:lnTo>
                <a:lnTo>
                  <a:pt x="230111" y="262128"/>
                </a:lnTo>
                <a:lnTo>
                  <a:pt x="236207" y="263652"/>
                </a:lnTo>
                <a:lnTo>
                  <a:pt x="246875" y="263652"/>
                </a:lnTo>
                <a:lnTo>
                  <a:pt x="257759" y="263347"/>
                </a:lnTo>
                <a:lnTo>
                  <a:pt x="267639" y="262318"/>
                </a:lnTo>
                <a:lnTo>
                  <a:pt x="276669" y="260438"/>
                </a:lnTo>
                <a:lnTo>
                  <a:pt x="284975" y="257556"/>
                </a:lnTo>
                <a:lnTo>
                  <a:pt x="293573" y="254749"/>
                </a:lnTo>
                <a:lnTo>
                  <a:pt x="320598" y="236220"/>
                </a:lnTo>
                <a:lnTo>
                  <a:pt x="325742" y="230695"/>
                </a:lnTo>
                <a:lnTo>
                  <a:pt x="344919" y="195440"/>
                </a:lnTo>
                <a:lnTo>
                  <a:pt x="355079" y="155448"/>
                </a:lnTo>
                <a:lnTo>
                  <a:pt x="355269" y="148971"/>
                </a:lnTo>
                <a:lnTo>
                  <a:pt x="355384" y="146304"/>
                </a:lnTo>
                <a:lnTo>
                  <a:pt x="356133" y="134112"/>
                </a:lnTo>
                <a:lnTo>
                  <a:pt x="356374" y="130162"/>
                </a:lnTo>
                <a:lnTo>
                  <a:pt x="356489" y="117348"/>
                </a:lnTo>
                <a:close/>
              </a:path>
              <a:path w="777239" h="264160">
                <a:moveTo>
                  <a:pt x="565404" y="10668"/>
                </a:moveTo>
                <a:lnTo>
                  <a:pt x="563880" y="9144"/>
                </a:lnTo>
                <a:lnTo>
                  <a:pt x="563880" y="6096"/>
                </a:lnTo>
                <a:lnTo>
                  <a:pt x="562356" y="4572"/>
                </a:lnTo>
                <a:lnTo>
                  <a:pt x="560832" y="4572"/>
                </a:lnTo>
                <a:lnTo>
                  <a:pt x="559308" y="3048"/>
                </a:lnTo>
                <a:lnTo>
                  <a:pt x="402336" y="3048"/>
                </a:lnTo>
                <a:lnTo>
                  <a:pt x="402336" y="4572"/>
                </a:lnTo>
                <a:lnTo>
                  <a:pt x="400812" y="4572"/>
                </a:lnTo>
                <a:lnTo>
                  <a:pt x="400812" y="6096"/>
                </a:lnTo>
                <a:lnTo>
                  <a:pt x="399288" y="6096"/>
                </a:lnTo>
                <a:lnTo>
                  <a:pt x="399288" y="9144"/>
                </a:lnTo>
                <a:lnTo>
                  <a:pt x="397764" y="12192"/>
                </a:lnTo>
                <a:lnTo>
                  <a:pt x="397764" y="27432"/>
                </a:lnTo>
                <a:lnTo>
                  <a:pt x="399288" y="28956"/>
                </a:lnTo>
                <a:lnTo>
                  <a:pt x="400812" y="32004"/>
                </a:lnTo>
                <a:lnTo>
                  <a:pt x="402336" y="33528"/>
                </a:lnTo>
                <a:lnTo>
                  <a:pt x="528828" y="33528"/>
                </a:lnTo>
                <a:lnTo>
                  <a:pt x="431292" y="251460"/>
                </a:lnTo>
                <a:lnTo>
                  <a:pt x="431292" y="254508"/>
                </a:lnTo>
                <a:lnTo>
                  <a:pt x="429768" y="254508"/>
                </a:lnTo>
                <a:lnTo>
                  <a:pt x="429768" y="259080"/>
                </a:lnTo>
                <a:lnTo>
                  <a:pt x="431292" y="259080"/>
                </a:lnTo>
                <a:lnTo>
                  <a:pt x="432816" y="260604"/>
                </a:lnTo>
                <a:lnTo>
                  <a:pt x="434340" y="260604"/>
                </a:lnTo>
                <a:lnTo>
                  <a:pt x="437388" y="262128"/>
                </a:lnTo>
                <a:lnTo>
                  <a:pt x="458724" y="262128"/>
                </a:lnTo>
                <a:lnTo>
                  <a:pt x="460248" y="260604"/>
                </a:lnTo>
                <a:lnTo>
                  <a:pt x="463296" y="260604"/>
                </a:lnTo>
                <a:lnTo>
                  <a:pt x="467868" y="256032"/>
                </a:lnTo>
                <a:lnTo>
                  <a:pt x="467868" y="254508"/>
                </a:lnTo>
                <a:lnTo>
                  <a:pt x="560832" y="41148"/>
                </a:lnTo>
                <a:lnTo>
                  <a:pt x="562356" y="38100"/>
                </a:lnTo>
                <a:lnTo>
                  <a:pt x="562356" y="35052"/>
                </a:lnTo>
                <a:lnTo>
                  <a:pt x="563880" y="33528"/>
                </a:lnTo>
                <a:lnTo>
                  <a:pt x="563880" y="30480"/>
                </a:lnTo>
                <a:lnTo>
                  <a:pt x="565404" y="28956"/>
                </a:lnTo>
                <a:lnTo>
                  <a:pt x="565404" y="10668"/>
                </a:lnTo>
                <a:close/>
              </a:path>
              <a:path w="777239" h="264160">
                <a:moveTo>
                  <a:pt x="777176" y="134112"/>
                </a:moveTo>
                <a:lnTo>
                  <a:pt x="774661" y="87566"/>
                </a:lnTo>
                <a:lnTo>
                  <a:pt x="763231" y="42964"/>
                </a:lnTo>
                <a:lnTo>
                  <a:pt x="754341" y="27432"/>
                </a:lnTo>
                <a:lnTo>
                  <a:pt x="753160" y="25869"/>
                </a:lnTo>
                <a:lnTo>
                  <a:pt x="746950" y="19050"/>
                </a:lnTo>
                <a:lnTo>
                  <a:pt x="742061" y="15138"/>
                </a:lnTo>
                <a:lnTo>
                  <a:pt x="742061" y="119278"/>
                </a:lnTo>
                <a:lnTo>
                  <a:pt x="742022" y="162496"/>
                </a:lnTo>
                <a:lnTo>
                  <a:pt x="740664" y="170688"/>
                </a:lnTo>
                <a:lnTo>
                  <a:pt x="736092" y="193548"/>
                </a:lnTo>
                <a:lnTo>
                  <a:pt x="734568" y="199644"/>
                </a:lnTo>
                <a:lnTo>
                  <a:pt x="731520" y="205740"/>
                </a:lnTo>
                <a:lnTo>
                  <a:pt x="728472" y="213360"/>
                </a:lnTo>
                <a:lnTo>
                  <a:pt x="694944" y="236220"/>
                </a:lnTo>
                <a:lnTo>
                  <a:pt x="678180" y="236220"/>
                </a:lnTo>
                <a:lnTo>
                  <a:pt x="670560" y="234696"/>
                </a:lnTo>
                <a:lnTo>
                  <a:pt x="662940" y="230124"/>
                </a:lnTo>
                <a:lnTo>
                  <a:pt x="656844" y="227076"/>
                </a:lnTo>
                <a:lnTo>
                  <a:pt x="638683" y="188976"/>
                </a:lnTo>
                <a:lnTo>
                  <a:pt x="634238" y="143827"/>
                </a:lnTo>
                <a:lnTo>
                  <a:pt x="633984" y="129540"/>
                </a:lnTo>
                <a:lnTo>
                  <a:pt x="634238" y="119278"/>
                </a:lnTo>
                <a:lnTo>
                  <a:pt x="638213" y="81064"/>
                </a:lnTo>
                <a:lnTo>
                  <a:pt x="651891" y="45339"/>
                </a:lnTo>
                <a:lnTo>
                  <a:pt x="688848" y="27432"/>
                </a:lnTo>
                <a:lnTo>
                  <a:pt x="694944" y="27432"/>
                </a:lnTo>
                <a:lnTo>
                  <a:pt x="701040" y="28956"/>
                </a:lnTo>
                <a:lnTo>
                  <a:pt x="705612" y="30480"/>
                </a:lnTo>
                <a:lnTo>
                  <a:pt x="711708" y="32004"/>
                </a:lnTo>
                <a:lnTo>
                  <a:pt x="716280" y="33528"/>
                </a:lnTo>
                <a:lnTo>
                  <a:pt x="719328" y="38100"/>
                </a:lnTo>
                <a:lnTo>
                  <a:pt x="723900" y="41148"/>
                </a:lnTo>
                <a:lnTo>
                  <a:pt x="726948" y="45720"/>
                </a:lnTo>
                <a:lnTo>
                  <a:pt x="733044" y="57912"/>
                </a:lnTo>
                <a:lnTo>
                  <a:pt x="734568" y="64008"/>
                </a:lnTo>
                <a:lnTo>
                  <a:pt x="737616" y="71628"/>
                </a:lnTo>
                <a:lnTo>
                  <a:pt x="738733" y="77635"/>
                </a:lnTo>
                <a:lnTo>
                  <a:pt x="739711" y="84201"/>
                </a:lnTo>
                <a:lnTo>
                  <a:pt x="740384" y="91236"/>
                </a:lnTo>
                <a:lnTo>
                  <a:pt x="740664" y="99060"/>
                </a:lnTo>
                <a:lnTo>
                  <a:pt x="741540" y="107111"/>
                </a:lnTo>
                <a:lnTo>
                  <a:pt x="741997" y="115443"/>
                </a:lnTo>
                <a:lnTo>
                  <a:pt x="742061" y="119278"/>
                </a:lnTo>
                <a:lnTo>
                  <a:pt x="742061" y="15138"/>
                </a:lnTo>
                <a:lnTo>
                  <a:pt x="702373" y="571"/>
                </a:lnTo>
                <a:lnTo>
                  <a:pt x="690372" y="0"/>
                </a:lnTo>
                <a:lnTo>
                  <a:pt x="678345" y="571"/>
                </a:lnTo>
                <a:lnTo>
                  <a:pt x="639127" y="14935"/>
                </a:lnTo>
                <a:lnTo>
                  <a:pt x="614857" y="46037"/>
                </a:lnTo>
                <a:lnTo>
                  <a:pt x="601497" y="91236"/>
                </a:lnTo>
                <a:lnTo>
                  <a:pt x="598982" y="129540"/>
                </a:lnTo>
                <a:lnTo>
                  <a:pt x="598957" y="134112"/>
                </a:lnTo>
                <a:lnTo>
                  <a:pt x="599211" y="148043"/>
                </a:lnTo>
                <a:lnTo>
                  <a:pt x="603491" y="188912"/>
                </a:lnTo>
                <a:lnTo>
                  <a:pt x="617220" y="230124"/>
                </a:lnTo>
                <a:lnTo>
                  <a:pt x="653224" y="258508"/>
                </a:lnTo>
                <a:lnTo>
                  <a:pt x="685800" y="263652"/>
                </a:lnTo>
                <a:lnTo>
                  <a:pt x="698030" y="263080"/>
                </a:lnTo>
                <a:lnTo>
                  <a:pt x="737057" y="249364"/>
                </a:lnTo>
                <a:lnTo>
                  <a:pt x="750874" y="236220"/>
                </a:lnTo>
                <a:lnTo>
                  <a:pt x="751395" y="235648"/>
                </a:lnTo>
                <a:lnTo>
                  <a:pt x="770064" y="196430"/>
                </a:lnTo>
                <a:lnTo>
                  <a:pt x="776947" y="145618"/>
                </a:lnTo>
                <a:lnTo>
                  <a:pt x="777176" y="134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102430" y="2090927"/>
            <a:ext cx="632460" cy="289560"/>
            <a:chOff x="5102430" y="2090927"/>
            <a:chExt cx="632460" cy="28956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2430" y="2185415"/>
              <a:ext cx="426641" cy="1950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56595" y="2090927"/>
              <a:ext cx="178435" cy="289560"/>
            </a:xfrm>
            <a:custGeom>
              <a:avLst/>
              <a:gdLst/>
              <a:ahLst/>
              <a:cxnLst/>
              <a:rect l="l" t="t" r="r" b="b"/>
              <a:pathLst>
                <a:path w="178435" h="289560">
                  <a:moveTo>
                    <a:pt x="86776" y="289560"/>
                  </a:moveTo>
                  <a:lnTo>
                    <a:pt x="48676" y="283464"/>
                  </a:lnTo>
                  <a:lnTo>
                    <a:pt x="16719" y="257413"/>
                  </a:lnTo>
                  <a:lnTo>
                    <a:pt x="1241" y="215265"/>
                  </a:lnTo>
                  <a:lnTo>
                    <a:pt x="0" y="190500"/>
                  </a:lnTo>
                  <a:lnTo>
                    <a:pt x="217" y="183284"/>
                  </a:lnTo>
                  <a:lnTo>
                    <a:pt x="8837" y="145065"/>
                  </a:lnTo>
                  <a:lnTo>
                    <a:pt x="35531" y="110299"/>
                  </a:lnTo>
                  <a:lnTo>
                    <a:pt x="80227" y="95035"/>
                  </a:lnTo>
                  <a:lnTo>
                    <a:pt x="91348" y="94488"/>
                  </a:lnTo>
                  <a:lnTo>
                    <a:pt x="101587" y="94797"/>
                  </a:lnTo>
                  <a:lnTo>
                    <a:pt x="144307" y="108775"/>
                  </a:lnTo>
                  <a:lnTo>
                    <a:pt x="158143" y="121920"/>
                  </a:lnTo>
                  <a:lnTo>
                    <a:pt x="89824" y="121920"/>
                  </a:lnTo>
                  <a:lnTo>
                    <a:pt x="82989" y="122205"/>
                  </a:lnTo>
                  <a:lnTo>
                    <a:pt x="42580" y="147828"/>
                  </a:lnTo>
                  <a:lnTo>
                    <a:pt x="33668" y="185166"/>
                  </a:lnTo>
                  <a:lnTo>
                    <a:pt x="33487" y="190500"/>
                  </a:lnTo>
                  <a:lnTo>
                    <a:pt x="33494" y="193548"/>
                  </a:lnTo>
                  <a:lnTo>
                    <a:pt x="41056" y="234696"/>
                  </a:lnTo>
                  <a:lnTo>
                    <a:pt x="45628" y="240792"/>
                  </a:lnTo>
                  <a:lnTo>
                    <a:pt x="50200" y="248412"/>
                  </a:lnTo>
                  <a:lnTo>
                    <a:pt x="54772" y="252984"/>
                  </a:lnTo>
                  <a:lnTo>
                    <a:pt x="62392" y="256032"/>
                  </a:lnTo>
                  <a:lnTo>
                    <a:pt x="68154" y="258913"/>
                  </a:lnTo>
                  <a:lnTo>
                    <a:pt x="74203" y="260794"/>
                  </a:lnTo>
                  <a:lnTo>
                    <a:pt x="80822" y="261818"/>
                  </a:lnTo>
                  <a:lnTo>
                    <a:pt x="88300" y="262128"/>
                  </a:lnTo>
                  <a:lnTo>
                    <a:pt x="155356" y="262128"/>
                  </a:lnTo>
                  <a:lnTo>
                    <a:pt x="149331" y="267795"/>
                  </a:lnTo>
                  <a:lnTo>
                    <a:pt x="108302" y="287464"/>
                  </a:lnTo>
                  <a:lnTo>
                    <a:pt x="97896" y="289012"/>
                  </a:lnTo>
                  <a:lnTo>
                    <a:pt x="86776" y="289560"/>
                  </a:lnTo>
                  <a:close/>
                </a:path>
                <a:path w="178435" h="289560">
                  <a:moveTo>
                    <a:pt x="155356" y="262128"/>
                  </a:moveTo>
                  <a:lnTo>
                    <a:pt x="88300" y="262128"/>
                  </a:lnTo>
                  <a:lnTo>
                    <a:pt x="95777" y="261842"/>
                  </a:lnTo>
                  <a:lnTo>
                    <a:pt x="102397" y="260985"/>
                  </a:lnTo>
                  <a:lnTo>
                    <a:pt x="135544" y="236220"/>
                  </a:lnTo>
                  <a:lnTo>
                    <a:pt x="144455" y="198882"/>
                  </a:lnTo>
                  <a:lnTo>
                    <a:pt x="144640" y="185166"/>
                  </a:lnTo>
                  <a:lnTo>
                    <a:pt x="144307" y="178308"/>
                  </a:lnTo>
                  <a:lnTo>
                    <a:pt x="143402" y="171450"/>
                  </a:lnTo>
                  <a:lnTo>
                    <a:pt x="141640" y="164592"/>
                  </a:lnTo>
                  <a:lnTo>
                    <a:pt x="140116" y="156972"/>
                  </a:lnTo>
                  <a:lnTo>
                    <a:pt x="137068" y="149352"/>
                  </a:lnTo>
                  <a:lnTo>
                    <a:pt x="132496" y="143256"/>
                  </a:lnTo>
                  <a:lnTo>
                    <a:pt x="129448" y="137160"/>
                  </a:lnTo>
                  <a:lnTo>
                    <a:pt x="123352" y="131064"/>
                  </a:lnTo>
                  <a:lnTo>
                    <a:pt x="115732" y="128016"/>
                  </a:lnTo>
                  <a:lnTo>
                    <a:pt x="110612" y="125134"/>
                  </a:lnTo>
                  <a:lnTo>
                    <a:pt x="104492" y="123253"/>
                  </a:lnTo>
                  <a:lnTo>
                    <a:pt x="97515" y="122229"/>
                  </a:lnTo>
                  <a:lnTo>
                    <a:pt x="89824" y="121920"/>
                  </a:lnTo>
                  <a:lnTo>
                    <a:pt x="158143" y="121920"/>
                  </a:lnTo>
                  <a:lnTo>
                    <a:pt x="175644" y="159424"/>
                  </a:lnTo>
                  <a:lnTo>
                    <a:pt x="178124" y="193548"/>
                  </a:lnTo>
                  <a:lnTo>
                    <a:pt x="177906" y="200763"/>
                  </a:lnTo>
                  <a:lnTo>
                    <a:pt x="169286" y="238982"/>
                  </a:lnTo>
                  <a:lnTo>
                    <a:pt x="160761" y="254984"/>
                  </a:lnTo>
                  <a:lnTo>
                    <a:pt x="155356" y="262128"/>
                  </a:lnTo>
                  <a:close/>
                </a:path>
                <a:path w="178435" h="289560">
                  <a:moveTo>
                    <a:pt x="97444" y="70104"/>
                  </a:moveTo>
                  <a:lnTo>
                    <a:pt x="80680" y="70104"/>
                  </a:lnTo>
                  <a:lnTo>
                    <a:pt x="77632" y="68580"/>
                  </a:lnTo>
                  <a:lnTo>
                    <a:pt x="76108" y="67056"/>
                  </a:lnTo>
                  <a:lnTo>
                    <a:pt x="76108" y="64008"/>
                  </a:lnTo>
                  <a:lnTo>
                    <a:pt x="91348" y="7620"/>
                  </a:lnTo>
                  <a:lnTo>
                    <a:pt x="92872" y="4572"/>
                  </a:lnTo>
                  <a:lnTo>
                    <a:pt x="94396" y="3048"/>
                  </a:lnTo>
                  <a:lnTo>
                    <a:pt x="97444" y="1524"/>
                  </a:lnTo>
                  <a:lnTo>
                    <a:pt x="98968" y="0"/>
                  </a:lnTo>
                  <a:lnTo>
                    <a:pt x="120304" y="0"/>
                  </a:lnTo>
                  <a:lnTo>
                    <a:pt x="121828" y="1524"/>
                  </a:lnTo>
                  <a:lnTo>
                    <a:pt x="123352" y="1524"/>
                  </a:lnTo>
                  <a:lnTo>
                    <a:pt x="124876" y="3048"/>
                  </a:lnTo>
                  <a:lnTo>
                    <a:pt x="124876" y="4572"/>
                  </a:lnTo>
                  <a:lnTo>
                    <a:pt x="126400" y="4572"/>
                  </a:lnTo>
                  <a:lnTo>
                    <a:pt x="124876" y="6096"/>
                  </a:lnTo>
                  <a:lnTo>
                    <a:pt x="124876" y="7620"/>
                  </a:lnTo>
                  <a:lnTo>
                    <a:pt x="102016" y="65532"/>
                  </a:lnTo>
                  <a:lnTo>
                    <a:pt x="102016" y="67056"/>
                  </a:lnTo>
                  <a:lnTo>
                    <a:pt x="100492" y="67056"/>
                  </a:lnTo>
                  <a:lnTo>
                    <a:pt x="100492" y="68580"/>
                  </a:lnTo>
                  <a:lnTo>
                    <a:pt x="97444" y="68580"/>
                  </a:lnTo>
                  <a:lnTo>
                    <a:pt x="97444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847588" y="2185416"/>
            <a:ext cx="538480" cy="195580"/>
            <a:chOff x="5847588" y="2185416"/>
            <a:chExt cx="538480" cy="19558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7588" y="2185416"/>
              <a:ext cx="347380" cy="1950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0967" y="2186939"/>
              <a:ext cx="164592" cy="192024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510527" y="2101595"/>
            <a:ext cx="596265" cy="279400"/>
            <a:chOff x="6510527" y="2101595"/>
            <a:chExt cx="596265" cy="279400"/>
          </a:xfrm>
        </p:grpSpPr>
        <p:sp>
          <p:nvSpPr>
            <p:cNvPr id="26" name="object 26"/>
            <p:cNvSpPr/>
            <p:nvPr/>
          </p:nvSpPr>
          <p:spPr>
            <a:xfrm>
              <a:off x="6510527" y="2116836"/>
              <a:ext cx="186055" cy="264160"/>
            </a:xfrm>
            <a:custGeom>
              <a:avLst/>
              <a:gdLst/>
              <a:ahLst/>
              <a:cxnLst/>
              <a:rect l="l" t="t" r="r" b="b"/>
              <a:pathLst>
                <a:path w="186054" h="264160">
                  <a:moveTo>
                    <a:pt x="108204" y="263651"/>
                  </a:moveTo>
                  <a:lnTo>
                    <a:pt x="64008" y="256031"/>
                  </a:lnTo>
                  <a:lnTo>
                    <a:pt x="28956" y="230123"/>
                  </a:lnTo>
                  <a:lnTo>
                    <a:pt x="7620" y="190499"/>
                  </a:lnTo>
                  <a:lnTo>
                    <a:pt x="547" y="150209"/>
                  </a:lnTo>
                  <a:lnTo>
                    <a:pt x="0" y="135635"/>
                  </a:lnTo>
                  <a:lnTo>
                    <a:pt x="547" y="119943"/>
                  </a:lnTo>
                  <a:lnTo>
                    <a:pt x="7620" y="77723"/>
                  </a:lnTo>
                  <a:lnTo>
                    <a:pt x="30480" y="35051"/>
                  </a:lnTo>
                  <a:lnTo>
                    <a:pt x="67056" y="9143"/>
                  </a:lnTo>
                  <a:lnTo>
                    <a:pt x="112776" y="0"/>
                  </a:lnTo>
                  <a:lnTo>
                    <a:pt x="126492" y="0"/>
                  </a:lnTo>
                  <a:lnTo>
                    <a:pt x="134112" y="1524"/>
                  </a:lnTo>
                  <a:lnTo>
                    <a:pt x="140208" y="3047"/>
                  </a:lnTo>
                  <a:lnTo>
                    <a:pt x="147828" y="4571"/>
                  </a:lnTo>
                  <a:lnTo>
                    <a:pt x="152400" y="7619"/>
                  </a:lnTo>
                  <a:lnTo>
                    <a:pt x="158496" y="9143"/>
                  </a:lnTo>
                  <a:lnTo>
                    <a:pt x="164592" y="12191"/>
                  </a:lnTo>
                  <a:lnTo>
                    <a:pt x="173736" y="18288"/>
                  </a:lnTo>
                  <a:lnTo>
                    <a:pt x="176784" y="19812"/>
                  </a:lnTo>
                  <a:lnTo>
                    <a:pt x="181356" y="24383"/>
                  </a:lnTo>
                  <a:lnTo>
                    <a:pt x="181356" y="25907"/>
                  </a:lnTo>
                  <a:lnTo>
                    <a:pt x="182808" y="27360"/>
                  </a:lnTo>
                  <a:lnTo>
                    <a:pt x="182880" y="30479"/>
                  </a:lnTo>
                  <a:lnTo>
                    <a:pt x="111252" y="30479"/>
                  </a:lnTo>
                  <a:lnTo>
                    <a:pt x="103274" y="31027"/>
                  </a:lnTo>
                  <a:lnTo>
                    <a:pt x="68199" y="46291"/>
                  </a:lnTo>
                  <a:lnTo>
                    <a:pt x="57912" y="57912"/>
                  </a:lnTo>
                  <a:lnTo>
                    <a:pt x="52720" y="64412"/>
                  </a:lnTo>
                  <a:lnTo>
                    <a:pt x="37719" y="110299"/>
                  </a:lnTo>
                  <a:lnTo>
                    <a:pt x="36576" y="134111"/>
                  </a:lnTo>
                  <a:lnTo>
                    <a:pt x="36861" y="145494"/>
                  </a:lnTo>
                  <a:lnTo>
                    <a:pt x="44600" y="185618"/>
                  </a:lnTo>
                  <a:lnTo>
                    <a:pt x="68008" y="218884"/>
                  </a:lnTo>
                  <a:lnTo>
                    <a:pt x="103917" y="232862"/>
                  </a:lnTo>
                  <a:lnTo>
                    <a:pt x="112776" y="233171"/>
                  </a:lnTo>
                  <a:lnTo>
                    <a:pt x="184404" y="233171"/>
                  </a:lnTo>
                  <a:lnTo>
                    <a:pt x="184404" y="236219"/>
                  </a:lnTo>
                  <a:lnTo>
                    <a:pt x="182880" y="236219"/>
                  </a:lnTo>
                  <a:lnTo>
                    <a:pt x="182880" y="237743"/>
                  </a:lnTo>
                  <a:lnTo>
                    <a:pt x="176784" y="243839"/>
                  </a:lnTo>
                  <a:lnTo>
                    <a:pt x="172212" y="245363"/>
                  </a:lnTo>
                  <a:lnTo>
                    <a:pt x="163068" y="251459"/>
                  </a:lnTo>
                  <a:lnTo>
                    <a:pt x="150876" y="257555"/>
                  </a:lnTo>
                  <a:lnTo>
                    <a:pt x="135636" y="260603"/>
                  </a:lnTo>
                  <a:lnTo>
                    <a:pt x="128992" y="261723"/>
                  </a:lnTo>
                  <a:lnTo>
                    <a:pt x="122491" y="262699"/>
                  </a:lnTo>
                  <a:lnTo>
                    <a:pt x="115704" y="263390"/>
                  </a:lnTo>
                  <a:lnTo>
                    <a:pt x="108204" y="263651"/>
                  </a:lnTo>
                  <a:close/>
                </a:path>
                <a:path w="186054" h="264160">
                  <a:moveTo>
                    <a:pt x="179832" y="54864"/>
                  </a:moveTo>
                  <a:lnTo>
                    <a:pt x="176784" y="54864"/>
                  </a:lnTo>
                  <a:lnTo>
                    <a:pt x="170688" y="51815"/>
                  </a:lnTo>
                  <a:lnTo>
                    <a:pt x="167640" y="48767"/>
                  </a:lnTo>
                  <a:lnTo>
                    <a:pt x="163068" y="45719"/>
                  </a:lnTo>
                  <a:lnTo>
                    <a:pt x="156972" y="42671"/>
                  </a:lnTo>
                  <a:lnTo>
                    <a:pt x="152400" y="39624"/>
                  </a:lnTo>
                  <a:lnTo>
                    <a:pt x="146304" y="36576"/>
                  </a:lnTo>
                  <a:lnTo>
                    <a:pt x="138684" y="35051"/>
                  </a:lnTo>
                  <a:lnTo>
                    <a:pt x="132683" y="33051"/>
                  </a:lnTo>
                  <a:lnTo>
                    <a:pt x="126111" y="31622"/>
                  </a:lnTo>
                  <a:lnTo>
                    <a:pt x="118967" y="30765"/>
                  </a:lnTo>
                  <a:lnTo>
                    <a:pt x="111252" y="30479"/>
                  </a:lnTo>
                  <a:lnTo>
                    <a:pt x="182880" y="30479"/>
                  </a:lnTo>
                  <a:lnTo>
                    <a:pt x="184404" y="32003"/>
                  </a:lnTo>
                  <a:lnTo>
                    <a:pt x="184404" y="47243"/>
                  </a:lnTo>
                  <a:lnTo>
                    <a:pt x="182880" y="48767"/>
                  </a:lnTo>
                  <a:lnTo>
                    <a:pt x="182880" y="51815"/>
                  </a:lnTo>
                  <a:lnTo>
                    <a:pt x="179832" y="54864"/>
                  </a:lnTo>
                  <a:close/>
                </a:path>
                <a:path w="186054" h="264160">
                  <a:moveTo>
                    <a:pt x="184404" y="233171"/>
                  </a:moveTo>
                  <a:lnTo>
                    <a:pt x="112776" y="233171"/>
                  </a:lnTo>
                  <a:lnTo>
                    <a:pt x="120491" y="232910"/>
                  </a:lnTo>
                  <a:lnTo>
                    <a:pt x="127635" y="232219"/>
                  </a:lnTo>
                  <a:lnTo>
                    <a:pt x="169164" y="214883"/>
                  </a:lnTo>
                  <a:lnTo>
                    <a:pt x="172212" y="211835"/>
                  </a:lnTo>
                  <a:lnTo>
                    <a:pt x="178308" y="208787"/>
                  </a:lnTo>
                  <a:lnTo>
                    <a:pt x="182880" y="208787"/>
                  </a:lnTo>
                  <a:lnTo>
                    <a:pt x="184404" y="210311"/>
                  </a:lnTo>
                  <a:lnTo>
                    <a:pt x="184404" y="213359"/>
                  </a:lnTo>
                  <a:lnTo>
                    <a:pt x="185928" y="214883"/>
                  </a:lnTo>
                  <a:lnTo>
                    <a:pt x="185928" y="231647"/>
                  </a:lnTo>
                  <a:lnTo>
                    <a:pt x="184404" y="2331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3887" y="2185415"/>
              <a:ext cx="178223" cy="1950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41896" y="2101595"/>
              <a:ext cx="165100" cy="279400"/>
            </a:xfrm>
            <a:custGeom>
              <a:avLst/>
              <a:gdLst/>
              <a:ahLst/>
              <a:cxnLst/>
              <a:rect l="l" t="t" r="r" b="b"/>
              <a:pathLst>
                <a:path w="165100" h="279400">
                  <a:moveTo>
                    <a:pt x="158419" y="1524"/>
                  </a:moveTo>
                  <a:lnTo>
                    <a:pt x="137083" y="1524"/>
                  </a:lnTo>
                  <a:lnTo>
                    <a:pt x="140131" y="0"/>
                  </a:lnTo>
                  <a:lnTo>
                    <a:pt x="155371" y="0"/>
                  </a:lnTo>
                  <a:lnTo>
                    <a:pt x="158419" y="1524"/>
                  </a:lnTo>
                  <a:close/>
                </a:path>
                <a:path w="165100" h="279400">
                  <a:moveTo>
                    <a:pt x="164515" y="111252"/>
                  </a:moveTo>
                  <a:lnTo>
                    <a:pt x="130987" y="111252"/>
                  </a:lnTo>
                  <a:lnTo>
                    <a:pt x="130987" y="3048"/>
                  </a:lnTo>
                  <a:lnTo>
                    <a:pt x="132511" y="3048"/>
                  </a:lnTo>
                  <a:lnTo>
                    <a:pt x="132511" y="1524"/>
                  </a:lnTo>
                  <a:lnTo>
                    <a:pt x="161467" y="1524"/>
                  </a:lnTo>
                  <a:lnTo>
                    <a:pt x="164515" y="4572"/>
                  </a:lnTo>
                  <a:lnTo>
                    <a:pt x="164515" y="111252"/>
                  </a:lnTo>
                  <a:close/>
                </a:path>
                <a:path w="165100" h="279400">
                  <a:moveTo>
                    <a:pt x="71551" y="278891"/>
                  </a:moveTo>
                  <a:lnTo>
                    <a:pt x="32332" y="267319"/>
                  </a:lnTo>
                  <a:lnTo>
                    <a:pt x="8876" y="236791"/>
                  </a:lnTo>
                  <a:lnTo>
                    <a:pt x="4495" y="220979"/>
                  </a:lnTo>
                  <a:lnTo>
                    <a:pt x="2495" y="211836"/>
                  </a:lnTo>
                  <a:lnTo>
                    <a:pt x="1066" y="202692"/>
                  </a:lnTo>
                  <a:lnTo>
                    <a:pt x="209" y="193548"/>
                  </a:lnTo>
                  <a:lnTo>
                    <a:pt x="15" y="187332"/>
                  </a:lnTo>
                  <a:lnTo>
                    <a:pt x="0" y="181356"/>
                  </a:lnTo>
                  <a:lnTo>
                    <a:pt x="209" y="173021"/>
                  </a:lnTo>
                  <a:lnTo>
                    <a:pt x="7305" y="132897"/>
                  </a:lnTo>
                  <a:lnTo>
                    <a:pt x="30212" y="99631"/>
                  </a:lnTo>
                  <a:lnTo>
                    <a:pt x="67265" y="84367"/>
                  </a:lnTo>
                  <a:lnTo>
                    <a:pt x="76123" y="83820"/>
                  </a:lnTo>
                  <a:lnTo>
                    <a:pt x="83862" y="84343"/>
                  </a:lnTo>
                  <a:lnTo>
                    <a:pt x="124367" y="104703"/>
                  </a:lnTo>
                  <a:lnTo>
                    <a:pt x="130987" y="111252"/>
                  </a:lnTo>
                  <a:lnTo>
                    <a:pt x="164515" y="111252"/>
                  </a:lnTo>
                  <a:lnTo>
                    <a:pt x="164515" y="112776"/>
                  </a:lnTo>
                  <a:lnTo>
                    <a:pt x="71551" y="112776"/>
                  </a:lnTo>
                  <a:lnTo>
                    <a:pt x="63931" y="114300"/>
                  </a:lnTo>
                  <a:lnTo>
                    <a:pt x="57835" y="118872"/>
                  </a:lnTo>
                  <a:lnTo>
                    <a:pt x="51739" y="121920"/>
                  </a:lnTo>
                  <a:lnTo>
                    <a:pt x="47167" y="128016"/>
                  </a:lnTo>
                  <a:lnTo>
                    <a:pt x="44119" y="134112"/>
                  </a:lnTo>
                  <a:lnTo>
                    <a:pt x="39547" y="140208"/>
                  </a:lnTo>
                  <a:lnTo>
                    <a:pt x="36499" y="155448"/>
                  </a:lnTo>
                  <a:lnTo>
                    <a:pt x="34737" y="162067"/>
                  </a:lnTo>
                  <a:lnTo>
                    <a:pt x="33832" y="168402"/>
                  </a:lnTo>
                  <a:lnTo>
                    <a:pt x="33499" y="174736"/>
                  </a:lnTo>
                  <a:lnTo>
                    <a:pt x="33475" y="187332"/>
                  </a:lnTo>
                  <a:lnTo>
                    <a:pt x="33641" y="193738"/>
                  </a:lnTo>
                  <a:lnTo>
                    <a:pt x="45643" y="236220"/>
                  </a:lnTo>
                  <a:lnTo>
                    <a:pt x="68503" y="251460"/>
                  </a:lnTo>
                  <a:lnTo>
                    <a:pt x="129800" y="251460"/>
                  </a:lnTo>
                  <a:lnTo>
                    <a:pt x="127153" y="254317"/>
                  </a:lnTo>
                  <a:lnTo>
                    <a:pt x="120128" y="260604"/>
                  </a:lnTo>
                  <a:lnTo>
                    <a:pt x="112818" y="265747"/>
                  </a:lnTo>
                  <a:lnTo>
                    <a:pt x="105079" y="269748"/>
                  </a:lnTo>
                  <a:lnTo>
                    <a:pt x="97697" y="273748"/>
                  </a:lnTo>
                  <a:lnTo>
                    <a:pt x="89458" y="276606"/>
                  </a:lnTo>
                  <a:lnTo>
                    <a:pt x="80647" y="278320"/>
                  </a:lnTo>
                  <a:lnTo>
                    <a:pt x="71551" y="278891"/>
                  </a:lnTo>
                  <a:close/>
                </a:path>
                <a:path w="165100" h="279400">
                  <a:moveTo>
                    <a:pt x="129800" y="251460"/>
                  </a:moveTo>
                  <a:lnTo>
                    <a:pt x="86791" y="251460"/>
                  </a:lnTo>
                  <a:lnTo>
                    <a:pt x="89839" y="249936"/>
                  </a:lnTo>
                  <a:lnTo>
                    <a:pt x="98983" y="246888"/>
                  </a:lnTo>
                  <a:lnTo>
                    <a:pt x="103555" y="243839"/>
                  </a:lnTo>
                  <a:lnTo>
                    <a:pt x="106603" y="240791"/>
                  </a:lnTo>
                  <a:lnTo>
                    <a:pt x="111175" y="237744"/>
                  </a:lnTo>
                  <a:lnTo>
                    <a:pt x="126415" y="222503"/>
                  </a:lnTo>
                  <a:lnTo>
                    <a:pt x="130987" y="216408"/>
                  </a:lnTo>
                  <a:lnTo>
                    <a:pt x="130987" y="144780"/>
                  </a:lnTo>
                  <a:lnTo>
                    <a:pt x="99102" y="117276"/>
                  </a:lnTo>
                  <a:lnTo>
                    <a:pt x="79171" y="112776"/>
                  </a:lnTo>
                  <a:lnTo>
                    <a:pt x="164515" y="112776"/>
                  </a:lnTo>
                  <a:lnTo>
                    <a:pt x="164515" y="246888"/>
                  </a:lnTo>
                  <a:lnTo>
                    <a:pt x="134035" y="246888"/>
                  </a:lnTo>
                  <a:lnTo>
                    <a:pt x="129800" y="251460"/>
                  </a:lnTo>
                  <a:close/>
                </a:path>
                <a:path w="165100" h="279400">
                  <a:moveTo>
                    <a:pt x="162991" y="275844"/>
                  </a:moveTo>
                  <a:lnTo>
                    <a:pt x="137083" y="275844"/>
                  </a:lnTo>
                  <a:lnTo>
                    <a:pt x="135630" y="274391"/>
                  </a:lnTo>
                  <a:lnTo>
                    <a:pt x="135559" y="272796"/>
                  </a:lnTo>
                  <a:lnTo>
                    <a:pt x="134035" y="272796"/>
                  </a:lnTo>
                  <a:lnTo>
                    <a:pt x="134035" y="246888"/>
                  </a:lnTo>
                  <a:lnTo>
                    <a:pt x="164515" y="246888"/>
                  </a:lnTo>
                  <a:lnTo>
                    <a:pt x="164515" y="272796"/>
                  </a:lnTo>
                  <a:lnTo>
                    <a:pt x="162991" y="274320"/>
                  </a:lnTo>
                  <a:lnTo>
                    <a:pt x="162991" y="275844"/>
                  </a:lnTo>
                  <a:close/>
                </a:path>
                <a:path w="165100" h="279400">
                  <a:moveTo>
                    <a:pt x="158419" y="277368"/>
                  </a:moveTo>
                  <a:lnTo>
                    <a:pt x="140131" y="277368"/>
                  </a:lnTo>
                  <a:lnTo>
                    <a:pt x="138607" y="275844"/>
                  </a:lnTo>
                  <a:lnTo>
                    <a:pt x="159943" y="275844"/>
                  </a:lnTo>
                  <a:lnTo>
                    <a:pt x="158419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7153732" y="2101595"/>
            <a:ext cx="165100" cy="279400"/>
          </a:xfrm>
          <a:custGeom>
            <a:avLst/>
            <a:gdLst/>
            <a:ahLst/>
            <a:cxnLst/>
            <a:rect l="l" t="t" r="r" b="b"/>
            <a:pathLst>
              <a:path w="165100" h="279400">
                <a:moveTo>
                  <a:pt x="156895" y="1524"/>
                </a:moveTo>
                <a:lnTo>
                  <a:pt x="137083" y="1524"/>
                </a:lnTo>
                <a:lnTo>
                  <a:pt x="138607" y="0"/>
                </a:lnTo>
                <a:lnTo>
                  <a:pt x="155371" y="0"/>
                </a:lnTo>
                <a:lnTo>
                  <a:pt x="156895" y="1524"/>
                </a:lnTo>
                <a:close/>
              </a:path>
              <a:path w="165100" h="279400">
                <a:moveTo>
                  <a:pt x="164515" y="111252"/>
                </a:moveTo>
                <a:lnTo>
                  <a:pt x="130987" y="111252"/>
                </a:lnTo>
                <a:lnTo>
                  <a:pt x="130987" y="3048"/>
                </a:lnTo>
                <a:lnTo>
                  <a:pt x="132511" y="3048"/>
                </a:lnTo>
                <a:lnTo>
                  <a:pt x="132511" y="1524"/>
                </a:lnTo>
                <a:lnTo>
                  <a:pt x="161467" y="1524"/>
                </a:lnTo>
                <a:lnTo>
                  <a:pt x="164515" y="4572"/>
                </a:lnTo>
                <a:lnTo>
                  <a:pt x="164515" y="111252"/>
                </a:lnTo>
                <a:close/>
              </a:path>
              <a:path w="165100" h="279400">
                <a:moveTo>
                  <a:pt x="71551" y="278891"/>
                </a:moveTo>
                <a:lnTo>
                  <a:pt x="31475" y="267319"/>
                </a:lnTo>
                <a:lnTo>
                  <a:pt x="5543" y="228957"/>
                </a:lnTo>
                <a:lnTo>
                  <a:pt x="7" y="187332"/>
                </a:lnTo>
                <a:lnTo>
                  <a:pt x="0" y="181356"/>
                </a:lnTo>
                <a:lnTo>
                  <a:pt x="209" y="173021"/>
                </a:lnTo>
                <a:lnTo>
                  <a:pt x="7091" y="132897"/>
                </a:lnTo>
                <a:lnTo>
                  <a:pt x="19735" y="111252"/>
                </a:lnTo>
                <a:lnTo>
                  <a:pt x="24593" y="104941"/>
                </a:lnTo>
                <a:lnTo>
                  <a:pt x="58787" y="85915"/>
                </a:lnTo>
                <a:lnTo>
                  <a:pt x="76123" y="83820"/>
                </a:lnTo>
                <a:lnTo>
                  <a:pt x="83862" y="84343"/>
                </a:lnTo>
                <a:lnTo>
                  <a:pt x="124367" y="104703"/>
                </a:lnTo>
                <a:lnTo>
                  <a:pt x="130987" y="111252"/>
                </a:lnTo>
                <a:lnTo>
                  <a:pt x="164515" y="111252"/>
                </a:lnTo>
                <a:lnTo>
                  <a:pt x="164515" y="112776"/>
                </a:lnTo>
                <a:lnTo>
                  <a:pt x="70027" y="112776"/>
                </a:lnTo>
                <a:lnTo>
                  <a:pt x="63931" y="114300"/>
                </a:lnTo>
                <a:lnTo>
                  <a:pt x="57835" y="118872"/>
                </a:lnTo>
                <a:lnTo>
                  <a:pt x="51739" y="121920"/>
                </a:lnTo>
                <a:lnTo>
                  <a:pt x="47167" y="128016"/>
                </a:lnTo>
                <a:lnTo>
                  <a:pt x="44119" y="134112"/>
                </a:lnTo>
                <a:lnTo>
                  <a:pt x="39547" y="140208"/>
                </a:lnTo>
                <a:lnTo>
                  <a:pt x="36499" y="147828"/>
                </a:lnTo>
                <a:lnTo>
                  <a:pt x="33475" y="187332"/>
                </a:lnTo>
                <a:lnTo>
                  <a:pt x="33641" y="193738"/>
                </a:lnTo>
                <a:lnTo>
                  <a:pt x="45643" y="236220"/>
                </a:lnTo>
                <a:lnTo>
                  <a:pt x="68503" y="251460"/>
                </a:lnTo>
                <a:lnTo>
                  <a:pt x="129800" y="251460"/>
                </a:lnTo>
                <a:lnTo>
                  <a:pt x="127153" y="254317"/>
                </a:lnTo>
                <a:lnTo>
                  <a:pt x="88886" y="276606"/>
                </a:lnTo>
                <a:lnTo>
                  <a:pt x="80433" y="278320"/>
                </a:lnTo>
                <a:lnTo>
                  <a:pt x="71551" y="278891"/>
                </a:lnTo>
                <a:close/>
              </a:path>
              <a:path w="165100" h="279400">
                <a:moveTo>
                  <a:pt x="129800" y="251460"/>
                </a:moveTo>
                <a:lnTo>
                  <a:pt x="86791" y="251460"/>
                </a:lnTo>
                <a:lnTo>
                  <a:pt x="89839" y="249936"/>
                </a:lnTo>
                <a:lnTo>
                  <a:pt x="98983" y="246888"/>
                </a:lnTo>
                <a:lnTo>
                  <a:pt x="102031" y="243839"/>
                </a:lnTo>
                <a:lnTo>
                  <a:pt x="111175" y="237744"/>
                </a:lnTo>
                <a:lnTo>
                  <a:pt x="120319" y="228600"/>
                </a:lnTo>
                <a:lnTo>
                  <a:pt x="124891" y="222503"/>
                </a:lnTo>
                <a:lnTo>
                  <a:pt x="130987" y="216408"/>
                </a:lnTo>
                <a:lnTo>
                  <a:pt x="130987" y="144780"/>
                </a:lnTo>
                <a:lnTo>
                  <a:pt x="124153" y="137326"/>
                </a:lnTo>
                <a:lnTo>
                  <a:pt x="92125" y="114871"/>
                </a:lnTo>
                <a:lnTo>
                  <a:pt x="79171" y="112776"/>
                </a:lnTo>
                <a:lnTo>
                  <a:pt x="164515" y="112776"/>
                </a:lnTo>
                <a:lnTo>
                  <a:pt x="164515" y="246888"/>
                </a:lnTo>
                <a:lnTo>
                  <a:pt x="134035" y="246888"/>
                </a:lnTo>
                <a:lnTo>
                  <a:pt x="129800" y="251460"/>
                </a:lnTo>
                <a:close/>
              </a:path>
              <a:path w="165100" h="279400">
                <a:moveTo>
                  <a:pt x="161467" y="275844"/>
                </a:moveTo>
                <a:lnTo>
                  <a:pt x="137083" y="275844"/>
                </a:lnTo>
                <a:lnTo>
                  <a:pt x="134035" y="272796"/>
                </a:lnTo>
                <a:lnTo>
                  <a:pt x="134035" y="246888"/>
                </a:lnTo>
                <a:lnTo>
                  <a:pt x="164515" y="246888"/>
                </a:lnTo>
                <a:lnTo>
                  <a:pt x="164515" y="272796"/>
                </a:lnTo>
                <a:lnTo>
                  <a:pt x="161467" y="275844"/>
                </a:lnTo>
                <a:close/>
              </a:path>
              <a:path w="165100" h="279400">
                <a:moveTo>
                  <a:pt x="158419" y="277368"/>
                </a:moveTo>
                <a:lnTo>
                  <a:pt x="140131" y="277368"/>
                </a:lnTo>
                <a:lnTo>
                  <a:pt x="138607" y="275844"/>
                </a:lnTo>
                <a:lnTo>
                  <a:pt x="159943" y="275844"/>
                </a:lnTo>
                <a:lnTo>
                  <a:pt x="158419" y="277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8" y="2769107"/>
            <a:ext cx="100584" cy="10058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651" y="2676144"/>
            <a:ext cx="1086520" cy="359663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012948" y="2683764"/>
            <a:ext cx="620395" cy="350520"/>
            <a:chOff x="3012948" y="2683764"/>
            <a:chExt cx="620395" cy="350520"/>
          </a:xfrm>
        </p:grpSpPr>
        <p:sp>
          <p:nvSpPr>
            <p:cNvPr id="33" name="object 33"/>
            <p:cNvSpPr/>
            <p:nvPr/>
          </p:nvSpPr>
          <p:spPr>
            <a:xfrm>
              <a:off x="3012948" y="2772155"/>
              <a:ext cx="189230" cy="262255"/>
            </a:xfrm>
            <a:custGeom>
              <a:avLst/>
              <a:gdLst/>
              <a:ahLst/>
              <a:cxnLst/>
              <a:rect l="l" t="t" r="r" b="b"/>
              <a:pathLst>
                <a:path w="189230" h="262255">
                  <a:moveTo>
                    <a:pt x="28956" y="1524"/>
                  </a:moveTo>
                  <a:lnTo>
                    <a:pt x="4571" y="1524"/>
                  </a:lnTo>
                  <a:lnTo>
                    <a:pt x="7619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189230" h="262255">
                  <a:moveTo>
                    <a:pt x="150876" y="1524"/>
                  </a:moveTo>
                  <a:lnTo>
                    <a:pt x="126492" y="1524"/>
                  </a:lnTo>
                  <a:lnTo>
                    <a:pt x="129540" y="0"/>
                  </a:lnTo>
                  <a:lnTo>
                    <a:pt x="149352" y="0"/>
                  </a:lnTo>
                  <a:lnTo>
                    <a:pt x="150876" y="1524"/>
                  </a:lnTo>
                  <a:close/>
                </a:path>
                <a:path w="189230" h="262255">
                  <a:moveTo>
                    <a:pt x="32004" y="260604"/>
                  </a:moveTo>
                  <a:lnTo>
                    <a:pt x="3048" y="260604"/>
                  </a:lnTo>
                  <a:lnTo>
                    <a:pt x="1524" y="259080"/>
                  </a:lnTo>
                  <a:lnTo>
                    <a:pt x="1524" y="257556"/>
                  </a:lnTo>
                  <a:lnTo>
                    <a:pt x="0" y="256032"/>
                  </a:lnTo>
                  <a:lnTo>
                    <a:pt x="0" y="4571"/>
                  </a:lnTo>
                  <a:lnTo>
                    <a:pt x="1524" y="4571"/>
                  </a:lnTo>
                  <a:lnTo>
                    <a:pt x="1524" y="3047"/>
                  </a:lnTo>
                  <a:lnTo>
                    <a:pt x="3048" y="1524"/>
                  </a:lnTo>
                  <a:lnTo>
                    <a:pt x="32004" y="1524"/>
                  </a:lnTo>
                  <a:lnTo>
                    <a:pt x="32004" y="3047"/>
                  </a:lnTo>
                  <a:lnTo>
                    <a:pt x="33528" y="3047"/>
                  </a:lnTo>
                  <a:lnTo>
                    <a:pt x="33528" y="118872"/>
                  </a:lnTo>
                  <a:lnTo>
                    <a:pt x="34337" y="129492"/>
                  </a:lnTo>
                  <a:lnTo>
                    <a:pt x="55626" y="162877"/>
                  </a:lnTo>
                  <a:lnTo>
                    <a:pt x="71628" y="166116"/>
                  </a:lnTo>
                  <a:lnTo>
                    <a:pt x="121182" y="166116"/>
                  </a:lnTo>
                  <a:lnTo>
                    <a:pt x="118086" y="169854"/>
                  </a:lnTo>
                  <a:lnTo>
                    <a:pt x="111061" y="176593"/>
                  </a:lnTo>
                  <a:lnTo>
                    <a:pt x="106603" y="179832"/>
                  </a:lnTo>
                  <a:lnTo>
                    <a:pt x="32004" y="179832"/>
                  </a:lnTo>
                  <a:lnTo>
                    <a:pt x="32004" y="185928"/>
                  </a:lnTo>
                  <a:lnTo>
                    <a:pt x="33528" y="188976"/>
                  </a:lnTo>
                  <a:lnTo>
                    <a:pt x="33528" y="259080"/>
                  </a:lnTo>
                  <a:lnTo>
                    <a:pt x="32004" y="259080"/>
                  </a:lnTo>
                  <a:lnTo>
                    <a:pt x="32004" y="260604"/>
                  </a:lnTo>
                  <a:close/>
                </a:path>
                <a:path w="189230" h="262255">
                  <a:moveTo>
                    <a:pt x="121182" y="166116"/>
                  </a:moveTo>
                  <a:lnTo>
                    <a:pt x="71628" y="166116"/>
                  </a:lnTo>
                  <a:lnTo>
                    <a:pt x="78224" y="165544"/>
                  </a:lnTo>
                  <a:lnTo>
                    <a:pt x="84391" y="163830"/>
                  </a:lnTo>
                  <a:lnTo>
                    <a:pt x="115300" y="139398"/>
                  </a:lnTo>
                  <a:lnTo>
                    <a:pt x="121920" y="131064"/>
                  </a:lnTo>
                  <a:lnTo>
                    <a:pt x="121920" y="4571"/>
                  </a:lnTo>
                  <a:lnTo>
                    <a:pt x="123444" y="4571"/>
                  </a:lnTo>
                  <a:lnTo>
                    <a:pt x="123444" y="3047"/>
                  </a:lnTo>
                  <a:lnTo>
                    <a:pt x="124968" y="1524"/>
                  </a:lnTo>
                  <a:lnTo>
                    <a:pt x="153924" y="1524"/>
                  </a:lnTo>
                  <a:lnTo>
                    <a:pt x="153924" y="3047"/>
                  </a:lnTo>
                  <a:lnTo>
                    <a:pt x="155448" y="3047"/>
                  </a:lnTo>
                  <a:lnTo>
                    <a:pt x="155448" y="141732"/>
                  </a:lnTo>
                  <a:lnTo>
                    <a:pt x="156972" y="146304"/>
                  </a:lnTo>
                  <a:lnTo>
                    <a:pt x="156972" y="153924"/>
                  </a:lnTo>
                  <a:lnTo>
                    <a:pt x="160020" y="160020"/>
                  </a:lnTo>
                  <a:lnTo>
                    <a:pt x="160020" y="161544"/>
                  </a:lnTo>
                  <a:lnTo>
                    <a:pt x="124968" y="161544"/>
                  </a:lnTo>
                  <a:lnTo>
                    <a:pt x="121182" y="166116"/>
                  </a:lnTo>
                  <a:close/>
                </a:path>
                <a:path w="189230" h="262255">
                  <a:moveTo>
                    <a:pt x="173736" y="193548"/>
                  </a:moveTo>
                  <a:lnTo>
                    <a:pt x="164592" y="193548"/>
                  </a:lnTo>
                  <a:lnTo>
                    <a:pt x="156900" y="193000"/>
                  </a:lnTo>
                  <a:lnTo>
                    <a:pt x="124968" y="161544"/>
                  </a:lnTo>
                  <a:lnTo>
                    <a:pt x="160020" y="161544"/>
                  </a:lnTo>
                  <a:lnTo>
                    <a:pt x="161544" y="163068"/>
                  </a:lnTo>
                  <a:lnTo>
                    <a:pt x="164592" y="164592"/>
                  </a:lnTo>
                  <a:lnTo>
                    <a:pt x="166116" y="166116"/>
                  </a:lnTo>
                  <a:lnTo>
                    <a:pt x="188976" y="166116"/>
                  </a:lnTo>
                  <a:lnTo>
                    <a:pt x="188976" y="185928"/>
                  </a:lnTo>
                  <a:lnTo>
                    <a:pt x="187452" y="187452"/>
                  </a:lnTo>
                  <a:lnTo>
                    <a:pt x="187452" y="188976"/>
                  </a:lnTo>
                  <a:lnTo>
                    <a:pt x="185928" y="188976"/>
                  </a:lnTo>
                  <a:lnTo>
                    <a:pt x="184404" y="190500"/>
                  </a:lnTo>
                  <a:lnTo>
                    <a:pt x="181356" y="190500"/>
                  </a:lnTo>
                  <a:lnTo>
                    <a:pt x="179832" y="192024"/>
                  </a:lnTo>
                  <a:lnTo>
                    <a:pt x="176784" y="192024"/>
                  </a:lnTo>
                  <a:lnTo>
                    <a:pt x="173736" y="193548"/>
                  </a:lnTo>
                  <a:close/>
                </a:path>
                <a:path w="189230" h="262255">
                  <a:moveTo>
                    <a:pt x="187452" y="164592"/>
                  </a:moveTo>
                  <a:lnTo>
                    <a:pt x="182880" y="164592"/>
                  </a:lnTo>
                  <a:lnTo>
                    <a:pt x="184404" y="163068"/>
                  </a:lnTo>
                  <a:lnTo>
                    <a:pt x="185928" y="163068"/>
                  </a:lnTo>
                  <a:lnTo>
                    <a:pt x="187452" y="164592"/>
                  </a:lnTo>
                  <a:close/>
                </a:path>
                <a:path w="189230" h="262255">
                  <a:moveTo>
                    <a:pt x="188976" y="166116"/>
                  </a:moveTo>
                  <a:lnTo>
                    <a:pt x="178308" y="166116"/>
                  </a:lnTo>
                  <a:lnTo>
                    <a:pt x="179832" y="164592"/>
                  </a:lnTo>
                  <a:lnTo>
                    <a:pt x="188976" y="164592"/>
                  </a:lnTo>
                  <a:lnTo>
                    <a:pt x="188976" y="166116"/>
                  </a:lnTo>
                  <a:close/>
                </a:path>
                <a:path w="189230" h="262255">
                  <a:moveTo>
                    <a:pt x="68580" y="193548"/>
                  </a:moveTo>
                  <a:lnTo>
                    <a:pt x="60960" y="193548"/>
                  </a:lnTo>
                  <a:lnTo>
                    <a:pt x="53340" y="192024"/>
                  </a:lnTo>
                  <a:lnTo>
                    <a:pt x="47244" y="190500"/>
                  </a:lnTo>
                  <a:lnTo>
                    <a:pt x="41148" y="187452"/>
                  </a:lnTo>
                  <a:lnTo>
                    <a:pt x="36576" y="184404"/>
                  </a:lnTo>
                  <a:lnTo>
                    <a:pt x="32004" y="179832"/>
                  </a:lnTo>
                  <a:lnTo>
                    <a:pt x="106603" y="179832"/>
                  </a:lnTo>
                  <a:lnTo>
                    <a:pt x="68580" y="193548"/>
                  </a:lnTo>
                  <a:close/>
                </a:path>
                <a:path w="189230" h="262255">
                  <a:moveTo>
                    <a:pt x="27432" y="262128"/>
                  </a:moveTo>
                  <a:lnTo>
                    <a:pt x="7619" y="262128"/>
                  </a:lnTo>
                  <a:lnTo>
                    <a:pt x="4571" y="260604"/>
                  </a:lnTo>
                  <a:lnTo>
                    <a:pt x="28956" y="260604"/>
                  </a:lnTo>
                  <a:lnTo>
                    <a:pt x="27432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6392" y="2770632"/>
              <a:ext cx="204131" cy="1950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54984" y="2683764"/>
              <a:ext cx="178435" cy="281940"/>
            </a:xfrm>
            <a:custGeom>
              <a:avLst/>
              <a:gdLst/>
              <a:ahLst/>
              <a:cxnLst/>
              <a:rect l="l" t="t" r="r" b="b"/>
              <a:pathLst>
                <a:path w="178435" h="281939">
                  <a:moveTo>
                    <a:pt x="86791" y="281940"/>
                  </a:moveTo>
                  <a:lnTo>
                    <a:pt x="42500" y="270081"/>
                  </a:lnTo>
                  <a:lnTo>
                    <a:pt x="17378" y="241339"/>
                  </a:lnTo>
                  <a:lnTo>
                    <a:pt x="3138" y="192976"/>
                  </a:lnTo>
                  <a:lnTo>
                    <a:pt x="57" y="150876"/>
                  </a:lnTo>
                  <a:lnTo>
                    <a:pt x="0" y="138684"/>
                  </a:lnTo>
                  <a:lnTo>
                    <a:pt x="233" y="124658"/>
                  </a:lnTo>
                  <a:lnTo>
                    <a:pt x="6019" y="77724"/>
                  </a:lnTo>
                  <a:lnTo>
                    <a:pt x="24307" y="33528"/>
                  </a:lnTo>
                  <a:lnTo>
                    <a:pt x="60907" y="4500"/>
                  </a:lnTo>
                  <a:lnTo>
                    <a:pt x="89839" y="0"/>
                  </a:lnTo>
                  <a:lnTo>
                    <a:pt x="99864" y="547"/>
                  </a:lnTo>
                  <a:lnTo>
                    <a:pt x="142798" y="17526"/>
                  </a:lnTo>
                  <a:lnTo>
                    <a:pt x="151793" y="27432"/>
                  </a:lnTo>
                  <a:lnTo>
                    <a:pt x="79171" y="27432"/>
                  </a:lnTo>
                  <a:lnTo>
                    <a:pt x="70027" y="28956"/>
                  </a:lnTo>
                  <a:lnTo>
                    <a:pt x="44000" y="59602"/>
                  </a:lnTo>
                  <a:lnTo>
                    <a:pt x="34404" y="103251"/>
                  </a:lnTo>
                  <a:lnTo>
                    <a:pt x="33451" y="124968"/>
                  </a:lnTo>
                  <a:lnTo>
                    <a:pt x="177826" y="124968"/>
                  </a:lnTo>
                  <a:lnTo>
                    <a:pt x="178231" y="138684"/>
                  </a:lnTo>
                  <a:lnTo>
                    <a:pt x="177888" y="150876"/>
                  </a:lnTo>
                  <a:lnTo>
                    <a:pt x="33451" y="150876"/>
                  </a:lnTo>
                  <a:lnTo>
                    <a:pt x="33713" y="162925"/>
                  </a:lnTo>
                  <a:lnTo>
                    <a:pt x="38142" y="203930"/>
                  </a:lnTo>
                  <a:lnTo>
                    <a:pt x="57859" y="243149"/>
                  </a:lnTo>
                  <a:lnTo>
                    <a:pt x="88315" y="254507"/>
                  </a:lnTo>
                  <a:lnTo>
                    <a:pt x="149284" y="254507"/>
                  </a:lnTo>
                  <a:lnTo>
                    <a:pt x="147609" y="256746"/>
                  </a:lnTo>
                  <a:lnTo>
                    <a:pt x="106984" y="279844"/>
                  </a:lnTo>
                  <a:lnTo>
                    <a:pt x="97031" y="281392"/>
                  </a:lnTo>
                  <a:lnTo>
                    <a:pt x="86791" y="281940"/>
                  </a:lnTo>
                  <a:close/>
                </a:path>
                <a:path w="178435" h="281939">
                  <a:moveTo>
                    <a:pt x="177826" y="124968"/>
                  </a:moveTo>
                  <a:lnTo>
                    <a:pt x="143179" y="124968"/>
                  </a:lnTo>
                  <a:lnTo>
                    <a:pt x="142251" y="113823"/>
                  </a:lnTo>
                  <a:lnTo>
                    <a:pt x="141465" y="103251"/>
                  </a:lnTo>
                  <a:lnTo>
                    <a:pt x="140393" y="93249"/>
                  </a:lnTo>
                  <a:lnTo>
                    <a:pt x="138607" y="83820"/>
                  </a:lnTo>
                  <a:lnTo>
                    <a:pt x="137179" y="74985"/>
                  </a:lnTo>
                  <a:lnTo>
                    <a:pt x="135178" y="66865"/>
                  </a:lnTo>
                  <a:lnTo>
                    <a:pt x="112699" y="33528"/>
                  </a:lnTo>
                  <a:lnTo>
                    <a:pt x="97459" y="27432"/>
                  </a:lnTo>
                  <a:lnTo>
                    <a:pt x="151793" y="27432"/>
                  </a:lnTo>
                  <a:lnTo>
                    <a:pt x="168659" y="62436"/>
                  </a:lnTo>
                  <a:lnTo>
                    <a:pt x="176326" y="104394"/>
                  </a:lnTo>
                  <a:lnTo>
                    <a:pt x="177708" y="120967"/>
                  </a:lnTo>
                  <a:lnTo>
                    <a:pt x="177826" y="124968"/>
                  </a:lnTo>
                  <a:close/>
                </a:path>
                <a:path w="178435" h="281939">
                  <a:moveTo>
                    <a:pt x="149284" y="254507"/>
                  </a:moveTo>
                  <a:lnTo>
                    <a:pt x="88315" y="254507"/>
                  </a:lnTo>
                  <a:lnTo>
                    <a:pt x="94911" y="253960"/>
                  </a:lnTo>
                  <a:lnTo>
                    <a:pt x="101079" y="252412"/>
                  </a:lnTo>
                  <a:lnTo>
                    <a:pt x="132607" y="219932"/>
                  </a:lnTo>
                  <a:lnTo>
                    <a:pt x="138607" y="195072"/>
                  </a:lnTo>
                  <a:lnTo>
                    <a:pt x="140608" y="184737"/>
                  </a:lnTo>
                  <a:lnTo>
                    <a:pt x="142036" y="174117"/>
                  </a:lnTo>
                  <a:lnTo>
                    <a:pt x="142894" y="162925"/>
                  </a:lnTo>
                  <a:lnTo>
                    <a:pt x="143179" y="150876"/>
                  </a:lnTo>
                  <a:lnTo>
                    <a:pt x="177888" y="150876"/>
                  </a:lnTo>
                  <a:lnTo>
                    <a:pt x="174374" y="189904"/>
                  </a:lnTo>
                  <a:lnTo>
                    <a:pt x="164134" y="229171"/>
                  </a:lnTo>
                  <a:lnTo>
                    <a:pt x="153847" y="248412"/>
                  </a:lnTo>
                  <a:lnTo>
                    <a:pt x="149284" y="2545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3680459" y="2770632"/>
            <a:ext cx="154305" cy="264160"/>
          </a:xfrm>
          <a:custGeom>
            <a:avLst/>
            <a:gdLst/>
            <a:ahLst/>
            <a:cxnLst/>
            <a:rect l="l" t="t" r="r" b="b"/>
            <a:pathLst>
              <a:path w="154304" h="264160">
                <a:moveTo>
                  <a:pt x="68727" y="32004"/>
                </a:moveTo>
                <a:lnTo>
                  <a:pt x="30480" y="32004"/>
                </a:lnTo>
                <a:lnTo>
                  <a:pt x="38242" y="23693"/>
                </a:lnTo>
                <a:lnTo>
                  <a:pt x="75628" y="2095"/>
                </a:lnTo>
                <a:lnTo>
                  <a:pt x="91440" y="0"/>
                </a:lnTo>
                <a:lnTo>
                  <a:pt x="99393" y="309"/>
                </a:lnTo>
                <a:lnTo>
                  <a:pt x="135636" y="15240"/>
                </a:lnTo>
                <a:lnTo>
                  <a:pt x="144579" y="28956"/>
                </a:lnTo>
                <a:lnTo>
                  <a:pt x="83820" y="28956"/>
                </a:lnTo>
                <a:lnTo>
                  <a:pt x="77223" y="29503"/>
                </a:lnTo>
                <a:lnTo>
                  <a:pt x="71056" y="31051"/>
                </a:lnTo>
                <a:lnTo>
                  <a:pt x="68727" y="32004"/>
                </a:lnTo>
                <a:close/>
              </a:path>
              <a:path w="154304" h="264160">
                <a:moveTo>
                  <a:pt x="25908" y="3048"/>
                </a:moveTo>
                <a:lnTo>
                  <a:pt x="4572" y="3048"/>
                </a:lnTo>
                <a:lnTo>
                  <a:pt x="6096" y="1524"/>
                </a:lnTo>
                <a:lnTo>
                  <a:pt x="24384" y="1524"/>
                </a:lnTo>
                <a:lnTo>
                  <a:pt x="25908" y="3048"/>
                </a:lnTo>
                <a:close/>
              </a:path>
              <a:path w="154304" h="264160">
                <a:moveTo>
                  <a:pt x="32004" y="192024"/>
                </a:moveTo>
                <a:lnTo>
                  <a:pt x="3048" y="192024"/>
                </a:lnTo>
                <a:lnTo>
                  <a:pt x="0" y="188976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28956" y="3048"/>
                </a:lnTo>
                <a:lnTo>
                  <a:pt x="28956" y="4572"/>
                </a:lnTo>
                <a:lnTo>
                  <a:pt x="30480" y="4572"/>
                </a:lnTo>
                <a:lnTo>
                  <a:pt x="30480" y="32004"/>
                </a:lnTo>
                <a:lnTo>
                  <a:pt x="68727" y="32004"/>
                </a:lnTo>
                <a:lnTo>
                  <a:pt x="65174" y="33456"/>
                </a:lnTo>
                <a:lnTo>
                  <a:pt x="33528" y="62484"/>
                </a:lnTo>
                <a:lnTo>
                  <a:pt x="33528" y="190500"/>
                </a:lnTo>
                <a:lnTo>
                  <a:pt x="32004" y="190500"/>
                </a:lnTo>
                <a:lnTo>
                  <a:pt x="32004" y="192024"/>
                </a:lnTo>
                <a:close/>
              </a:path>
              <a:path w="154304" h="264160">
                <a:moveTo>
                  <a:pt x="152400" y="262128"/>
                </a:moveTo>
                <a:lnTo>
                  <a:pt x="123444" y="262128"/>
                </a:lnTo>
                <a:lnTo>
                  <a:pt x="120396" y="259080"/>
                </a:lnTo>
                <a:lnTo>
                  <a:pt x="120372" y="76342"/>
                </a:lnTo>
                <a:lnTo>
                  <a:pt x="120205" y="69723"/>
                </a:lnTo>
                <a:lnTo>
                  <a:pt x="100584" y="32004"/>
                </a:lnTo>
                <a:lnTo>
                  <a:pt x="94488" y="30480"/>
                </a:lnTo>
                <a:lnTo>
                  <a:pt x="89916" y="28956"/>
                </a:lnTo>
                <a:lnTo>
                  <a:pt x="144579" y="28956"/>
                </a:lnTo>
                <a:lnTo>
                  <a:pt x="146685" y="32956"/>
                </a:lnTo>
                <a:lnTo>
                  <a:pt x="153924" y="260604"/>
                </a:lnTo>
                <a:lnTo>
                  <a:pt x="152400" y="260604"/>
                </a:lnTo>
                <a:lnTo>
                  <a:pt x="152400" y="262128"/>
                </a:lnTo>
                <a:close/>
              </a:path>
              <a:path w="154304" h="264160">
                <a:moveTo>
                  <a:pt x="27432" y="193548"/>
                </a:moveTo>
                <a:lnTo>
                  <a:pt x="6096" y="193548"/>
                </a:lnTo>
                <a:lnTo>
                  <a:pt x="4572" y="192024"/>
                </a:lnTo>
                <a:lnTo>
                  <a:pt x="28956" y="192024"/>
                </a:lnTo>
                <a:lnTo>
                  <a:pt x="27432" y="193548"/>
                </a:lnTo>
                <a:close/>
              </a:path>
              <a:path w="154304" h="264160">
                <a:moveTo>
                  <a:pt x="147828" y="263652"/>
                </a:moveTo>
                <a:lnTo>
                  <a:pt x="126492" y="263652"/>
                </a:lnTo>
                <a:lnTo>
                  <a:pt x="124968" y="262128"/>
                </a:lnTo>
                <a:lnTo>
                  <a:pt x="149352" y="262128"/>
                </a:lnTo>
                <a:lnTo>
                  <a:pt x="147828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99915" y="2676144"/>
            <a:ext cx="1057564" cy="35813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94732" y="2676144"/>
            <a:ext cx="1697651" cy="35814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8" y="3354323"/>
            <a:ext cx="100584" cy="10058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87651" y="3261359"/>
            <a:ext cx="1903475" cy="35813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03903" y="3261359"/>
            <a:ext cx="1621536" cy="35814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5536691" y="3355847"/>
            <a:ext cx="401320" cy="195580"/>
            <a:chOff x="5536691" y="3355847"/>
            <a:chExt cx="401320" cy="19558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36691" y="3357371"/>
              <a:ext cx="164592" cy="1920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33365" y="3355847"/>
              <a:ext cx="204137" cy="195072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54930" y="3261359"/>
            <a:ext cx="2557193" cy="289560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8718930" y="3355847"/>
            <a:ext cx="583565" cy="195580"/>
            <a:chOff x="8718930" y="3355847"/>
            <a:chExt cx="583565" cy="195580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18930" y="3358895"/>
              <a:ext cx="354965" cy="1920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98358" y="3355847"/>
              <a:ext cx="204137" cy="195072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664208" y="3749040"/>
            <a:ext cx="718185" cy="358140"/>
            <a:chOff x="1664208" y="3749040"/>
            <a:chExt cx="718185" cy="358140"/>
          </a:xfrm>
        </p:grpSpPr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64208" y="3846576"/>
              <a:ext cx="153924" cy="19202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840992" y="3749052"/>
              <a:ext cx="541020" cy="358140"/>
            </a:xfrm>
            <a:custGeom>
              <a:avLst/>
              <a:gdLst/>
              <a:ahLst/>
              <a:cxnLst/>
              <a:rect l="l" t="t" r="r" b="b"/>
              <a:pathLst>
                <a:path w="541019" h="358139">
                  <a:moveTo>
                    <a:pt x="115824" y="4559"/>
                  </a:moveTo>
                  <a:lnTo>
                    <a:pt x="114300" y="4559"/>
                  </a:lnTo>
                  <a:lnTo>
                    <a:pt x="114300" y="1524"/>
                  </a:lnTo>
                  <a:lnTo>
                    <a:pt x="111252" y="1524"/>
                  </a:lnTo>
                  <a:lnTo>
                    <a:pt x="109728" y="0"/>
                  </a:lnTo>
                  <a:lnTo>
                    <a:pt x="88392" y="0"/>
                  </a:lnTo>
                  <a:lnTo>
                    <a:pt x="86868" y="1524"/>
                  </a:lnTo>
                  <a:lnTo>
                    <a:pt x="83820" y="3048"/>
                  </a:lnTo>
                  <a:lnTo>
                    <a:pt x="82296" y="4559"/>
                  </a:lnTo>
                  <a:lnTo>
                    <a:pt x="80772" y="7607"/>
                  </a:lnTo>
                  <a:lnTo>
                    <a:pt x="65532" y="64008"/>
                  </a:lnTo>
                  <a:lnTo>
                    <a:pt x="65532" y="67056"/>
                  </a:lnTo>
                  <a:lnTo>
                    <a:pt x="67056" y="68567"/>
                  </a:lnTo>
                  <a:lnTo>
                    <a:pt x="70104" y="70091"/>
                  </a:lnTo>
                  <a:lnTo>
                    <a:pt x="86868" y="70091"/>
                  </a:lnTo>
                  <a:lnTo>
                    <a:pt x="86868" y="68567"/>
                  </a:lnTo>
                  <a:lnTo>
                    <a:pt x="89916" y="68567"/>
                  </a:lnTo>
                  <a:lnTo>
                    <a:pt x="89916" y="67056"/>
                  </a:lnTo>
                  <a:lnTo>
                    <a:pt x="91440" y="67056"/>
                  </a:lnTo>
                  <a:lnTo>
                    <a:pt x="91440" y="65532"/>
                  </a:lnTo>
                  <a:lnTo>
                    <a:pt x="114300" y="7607"/>
                  </a:lnTo>
                  <a:lnTo>
                    <a:pt x="114300" y="6083"/>
                  </a:lnTo>
                  <a:lnTo>
                    <a:pt x="115824" y="4559"/>
                  </a:lnTo>
                  <a:close/>
                </a:path>
                <a:path w="541019" h="358139">
                  <a:moveTo>
                    <a:pt x="147828" y="248399"/>
                  </a:moveTo>
                  <a:lnTo>
                    <a:pt x="146304" y="248399"/>
                  </a:lnTo>
                  <a:lnTo>
                    <a:pt x="146304" y="246875"/>
                  </a:lnTo>
                  <a:lnTo>
                    <a:pt x="144780" y="245351"/>
                  </a:lnTo>
                  <a:lnTo>
                    <a:pt x="141732" y="245351"/>
                  </a:lnTo>
                  <a:lnTo>
                    <a:pt x="140208" y="246875"/>
                  </a:lnTo>
                  <a:lnTo>
                    <a:pt x="135636" y="248399"/>
                  </a:lnTo>
                  <a:lnTo>
                    <a:pt x="123444" y="254508"/>
                  </a:lnTo>
                  <a:lnTo>
                    <a:pt x="118872" y="256032"/>
                  </a:lnTo>
                  <a:lnTo>
                    <a:pt x="106680" y="259067"/>
                  </a:lnTo>
                  <a:lnTo>
                    <a:pt x="91440" y="262115"/>
                  </a:lnTo>
                  <a:lnTo>
                    <a:pt x="74676" y="262115"/>
                  </a:lnTo>
                  <a:lnTo>
                    <a:pt x="38100" y="246875"/>
                  </a:lnTo>
                  <a:lnTo>
                    <a:pt x="35052" y="239268"/>
                  </a:lnTo>
                  <a:lnTo>
                    <a:pt x="33528" y="236207"/>
                  </a:lnTo>
                  <a:lnTo>
                    <a:pt x="33528" y="227076"/>
                  </a:lnTo>
                  <a:lnTo>
                    <a:pt x="36576" y="217932"/>
                  </a:lnTo>
                  <a:lnTo>
                    <a:pt x="38100" y="214884"/>
                  </a:lnTo>
                  <a:lnTo>
                    <a:pt x="44196" y="208775"/>
                  </a:lnTo>
                  <a:lnTo>
                    <a:pt x="48755" y="205740"/>
                  </a:lnTo>
                  <a:lnTo>
                    <a:pt x="57912" y="202692"/>
                  </a:lnTo>
                  <a:lnTo>
                    <a:pt x="64008" y="199644"/>
                  </a:lnTo>
                  <a:lnTo>
                    <a:pt x="118872" y="199644"/>
                  </a:lnTo>
                  <a:lnTo>
                    <a:pt x="118872" y="198107"/>
                  </a:lnTo>
                  <a:lnTo>
                    <a:pt x="120396" y="198107"/>
                  </a:lnTo>
                  <a:lnTo>
                    <a:pt x="120396" y="196583"/>
                  </a:lnTo>
                  <a:lnTo>
                    <a:pt x="121920" y="195059"/>
                  </a:lnTo>
                  <a:lnTo>
                    <a:pt x="121920" y="179832"/>
                  </a:lnTo>
                  <a:lnTo>
                    <a:pt x="120396" y="178308"/>
                  </a:lnTo>
                  <a:lnTo>
                    <a:pt x="120396" y="176784"/>
                  </a:lnTo>
                  <a:lnTo>
                    <a:pt x="118872" y="176784"/>
                  </a:lnTo>
                  <a:lnTo>
                    <a:pt x="118872" y="175260"/>
                  </a:lnTo>
                  <a:lnTo>
                    <a:pt x="70104" y="175260"/>
                  </a:lnTo>
                  <a:lnTo>
                    <a:pt x="64008" y="173723"/>
                  </a:lnTo>
                  <a:lnTo>
                    <a:pt x="54851" y="170675"/>
                  </a:lnTo>
                  <a:lnTo>
                    <a:pt x="51816" y="167640"/>
                  </a:lnTo>
                  <a:lnTo>
                    <a:pt x="47244" y="166116"/>
                  </a:lnTo>
                  <a:lnTo>
                    <a:pt x="44196" y="163068"/>
                  </a:lnTo>
                  <a:lnTo>
                    <a:pt x="42672" y="158483"/>
                  </a:lnTo>
                  <a:lnTo>
                    <a:pt x="39624" y="152400"/>
                  </a:lnTo>
                  <a:lnTo>
                    <a:pt x="39624" y="144767"/>
                  </a:lnTo>
                  <a:lnTo>
                    <a:pt x="41148" y="140208"/>
                  </a:lnTo>
                  <a:lnTo>
                    <a:pt x="45720" y="131051"/>
                  </a:lnTo>
                  <a:lnTo>
                    <a:pt x="48755" y="128016"/>
                  </a:lnTo>
                  <a:lnTo>
                    <a:pt x="53340" y="126492"/>
                  </a:lnTo>
                  <a:lnTo>
                    <a:pt x="56388" y="123444"/>
                  </a:lnTo>
                  <a:lnTo>
                    <a:pt x="62484" y="121907"/>
                  </a:lnTo>
                  <a:lnTo>
                    <a:pt x="67056" y="120383"/>
                  </a:lnTo>
                  <a:lnTo>
                    <a:pt x="88392" y="120383"/>
                  </a:lnTo>
                  <a:lnTo>
                    <a:pt x="97536" y="121907"/>
                  </a:lnTo>
                  <a:lnTo>
                    <a:pt x="103632" y="123444"/>
                  </a:lnTo>
                  <a:lnTo>
                    <a:pt x="111252" y="124968"/>
                  </a:lnTo>
                  <a:lnTo>
                    <a:pt x="117348" y="126492"/>
                  </a:lnTo>
                  <a:lnTo>
                    <a:pt x="121920" y="129540"/>
                  </a:lnTo>
                  <a:lnTo>
                    <a:pt x="126492" y="131051"/>
                  </a:lnTo>
                  <a:lnTo>
                    <a:pt x="131051" y="134099"/>
                  </a:lnTo>
                  <a:lnTo>
                    <a:pt x="140208" y="138684"/>
                  </a:lnTo>
                  <a:lnTo>
                    <a:pt x="143256" y="138684"/>
                  </a:lnTo>
                  <a:lnTo>
                    <a:pt x="144780" y="137160"/>
                  </a:lnTo>
                  <a:lnTo>
                    <a:pt x="144780" y="135623"/>
                  </a:lnTo>
                  <a:lnTo>
                    <a:pt x="146304" y="134099"/>
                  </a:lnTo>
                  <a:lnTo>
                    <a:pt x="146304" y="120383"/>
                  </a:lnTo>
                  <a:lnTo>
                    <a:pt x="146304" y="115824"/>
                  </a:lnTo>
                  <a:lnTo>
                    <a:pt x="144780" y="114300"/>
                  </a:lnTo>
                  <a:lnTo>
                    <a:pt x="144780" y="111252"/>
                  </a:lnTo>
                  <a:lnTo>
                    <a:pt x="143256" y="111252"/>
                  </a:lnTo>
                  <a:lnTo>
                    <a:pt x="138684" y="106667"/>
                  </a:lnTo>
                  <a:lnTo>
                    <a:pt x="124968" y="102108"/>
                  </a:lnTo>
                  <a:lnTo>
                    <a:pt x="118872" y="100584"/>
                  </a:lnTo>
                  <a:lnTo>
                    <a:pt x="114300" y="99060"/>
                  </a:lnTo>
                  <a:lnTo>
                    <a:pt x="108204" y="97523"/>
                  </a:lnTo>
                  <a:lnTo>
                    <a:pt x="100584" y="95999"/>
                  </a:lnTo>
                  <a:lnTo>
                    <a:pt x="94488" y="94475"/>
                  </a:lnTo>
                  <a:lnTo>
                    <a:pt x="80772" y="94475"/>
                  </a:lnTo>
                  <a:lnTo>
                    <a:pt x="71907" y="94767"/>
                  </a:lnTo>
                  <a:lnTo>
                    <a:pt x="63627" y="95618"/>
                  </a:lnTo>
                  <a:lnTo>
                    <a:pt x="55905" y="97053"/>
                  </a:lnTo>
                  <a:lnTo>
                    <a:pt x="48755" y="99060"/>
                  </a:lnTo>
                  <a:lnTo>
                    <a:pt x="39624" y="100584"/>
                  </a:lnTo>
                  <a:lnTo>
                    <a:pt x="32004" y="105156"/>
                  </a:lnTo>
                  <a:lnTo>
                    <a:pt x="13716" y="118859"/>
                  </a:lnTo>
                  <a:lnTo>
                    <a:pt x="10655" y="126492"/>
                  </a:lnTo>
                  <a:lnTo>
                    <a:pt x="7620" y="132575"/>
                  </a:lnTo>
                  <a:lnTo>
                    <a:pt x="6096" y="138684"/>
                  </a:lnTo>
                  <a:lnTo>
                    <a:pt x="6096" y="155448"/>
                  </a:lnTo>
                  <a:lnTo>
                    <a:pt x="7620" y="160007"/>
                  </a:lnTo>
                  <a:lnTo>
                    <a:pt x="10655" y="166116"/>
                  </a:lnTo>
                  <a:lnTo>
                    <a:pt x="13716" y="170675"/>
                  </a:lnTo>
                  <a:lnTo>
                    <a:pt x="15240" y="173723"/>
                  </a:lnTo>
                  <a:lnTo>
                    <a:pt x="18288" y="176784"/>
                  </a:lnTo>
                  <a:lnTo>
                    <a:pt x="22847" y="178308"/>
                  </a:lnTo>
                  <a:lnTo>
                    <a:pt x="25908" y="181356"/>
                  </a:lnTo>
                  <a:lnTo>
                    <a:pt x="30480" y="184391"/>
                  </a:lnTo>
                  <a:lnTo>
                    <a:pt x="36576" y="187452"/>
                  </a:lnTo>
                  <a:lnTo>
                    <a:pt x="30480" y="188976"/>
                  </a:lnTo>
                  <a:lnTo>
                    <a:pt x="3048" y="217932"/>
                  </a:lnTo>
                  <a:lnTo>
                    <a:pt x="1524" y="224015"/>
                  </a:lnTo>
                  <a:lnTo>
                    <a:pt x="0" y="228600"/>
                  </a:lnTo>
                  <a:lnTo>
                    <a:pt x="0" y="242316"/>
                  </a:lnTo>
                  <a:lnTo>
                    <a:pt x="1524" y="249923"/>
                  </a:lnTo>
                  <a:lnTo>
                    <a:pt x="4572" y="256032"/>
                  </a:lnTo>
                  <a:lnTo>
                    <a:pt x="7620" y="263652"/>
                  </a:lnTo>
                  <a:lnTo>
                    <a:pt x="44196" y="284975"/>
                  </a:lnTo>
                  <a:lnTo>
                    <a:pt x="51600" y="286981"/>
                  </a:lnTo>
                  <a:lnTo>
                    <a:pt x="60007" y="288417"/>
                  </a:lnTo>
                  <a:lnTo>
                    <a:pt x="69265" y="289267"/>
                  </a:lnTo>
                  <a:lnTo>
                    <a:pt x="79248" y="289560"/>
                  </a:lnTo>
                  <a:lnTo>
                    <a:pt x="92951" y="289560"/>
                  </a:lnTo>
                  <a:lnTo>
                    <a:pt x="105156" y="286499"/>
                  </a:lnTo>
                  <a:lnTo>
                    <a:pt x="112776" y="284975"/>
                  </a:lnTo>
                  <a:lnTo>
                    <a:pt x="124968" y="281940"/>
                  </a:lnTo>
                  <a:lnTo>
                    <a:pt x="129540" y="280416"/>
                  </a:lnTo>
                  <a:lnTo>
                    <a:pt x="134112" y="277368"/>
                  </a:lnTo>
                  <a:lnTo>
                    <a:pt x="138684" y="275844"/>
                  </a:lnTo>
                  <a:lnTo>
                    <a:pt x="141732" y="274307"/>
                  </a:lnTo>
                  <a:lnTo>
                    <a:pt x="144780" y="271259"/>
                  </a:lnTo>
                  <a:lnTo>
                    <a:pt x="146304" y="271259"/>
                  </a:lnTo>
                  <a:lnTo>
                    <a:pt x="146304" y="268224"/>
                  </a:lnTo>
                  <a:lnTo>
                    <a:pt x="147828" y="266700"/>
                  </a:lnTo>
                  <a:lnTo>
                    <a:pt x="147828" y="262115"/>
                  </a:lnTo>
                  <a:lnTo>
                    <a:pt x="147828" y="248399"/>
                  </a:lnTo>
                  <a:close/>
                </a:path>
                <a:path w="541019" h="358139">
                  <a:moveTo>
                    <a:pt x="352044" y="262115"/>
                  </a:moveTo>
                  <a:lnTo>
                    <a:pt x="350520" y="260591"/>
                  </a:lnTo>
                  <a:lnTo>
                    <a:pt x="335280" y="260591"/>
                  </a:lnTo>
                  <a:lnTo>
                    <a:pt x="333756" y="259067"/>
                  </a:lnTo>
                  <a:lnTo>
                    <a:pt x="332232" y="259067"/>
                  </a:lnTo>
                  <a:lnTo>
                    <a:pt x="326136" y="252971"/>
                  </a:lnTo>
                  <a:lnTo>
                    <a:pt x="289229" y="138671"/>
                  </a:lnTo>
                  <a:lnTo>
                    <a:pt x="268224" y="70091"/>
                  </a:lnTo>
                  <a:lnTo>
                    <a:pt x="265671" y="61264"/>
                  </a:lnTo>
                  <a:lnTo>
                    <a:pt x="262699" y="53136"/>
                  </a:lnTo>
                  <a:lnTo>
                    <a:pt x="259435" y="45885"/>
                  </a:lnTo>
                  <a:lnTo>
                    <a:pt x="256032" y="39611"/>
                  </a:lnTo>
                  <a:lnTo>
                    <a:pt x="252984" y="31991"/>
                  </a:lnTo>
                  <a:lnTo>
                    <a:pt x="228600" y="12179"/>
                  </a:lnTo>
                  <a:lnTo>
                    <a:pt x="222504" y="9131"/>
                  </a:lnTo>
                  <a:lnTo>
                    <a:pt x="199644" y="9131"/>
                  </a:lnTo>
                  <a:lnTo>
                    <a:pt x="196596" y="10655"/>
                  </a:lnTo>
                  <a:lnTo>
                    <a:pt x="190500" y="10655"/>
                  </a:lnTo>
                  <a:lnTo>
                    <a:pt x="188976" y="12179"/>
                  </a:lnTo>
                  <a:lnTo>
                    <a:pt x="187452" y="12179"/>
                  </a:lnTo>
                  <a:lnTo>
                    <a:pt x="185928" y="13703"/>
                  </a:lnTo>
                  <a:lnTo>
                    <a:pt x="184404" y="13703"/>
                  </a:lnTo>
                  <a:lnTo>
                    <a:pt x="181356" y="16751"/>
                  </a:lnTo>
                  <a:lnTo>
                    <a:pt x="181356" y="19799"/>
                  </a:lnTo>
                  <a:lnTo>
                    <a:pt x="179832" y="21323"/>
                  </a:lnTo>
                  <a:lnTo>
                    <a:pt x="179832" y="36563"/>
                  </a:lnTo>
                  <a:lnTo>
                    <a:pt x="181356" y="36563"/>
                  </a:lnTo>
                  <a:lnTo>
                    <a:pt x="181356" y="39611"/>
                  </a:lnTo>
                  <a:lnTo>
                    <a:pt x="187452" y="39611"/>
                  </a:lnTo>
                  <a:lnTo>
                    <a:pt x="196596" y="36563"/>
                  </a:lnTo>
                  <a:lnTo>
                    <a:pt x="210312" y="36563"/>
                  </a:lnTo>
                  <a:lnTo>
                    <a:pt x="216408" y="39611"/>
                  </a:lnTo>
                  <a:lnTo>
                    <a:pt x="219456" y="44183"/>
                  </a:lnTo>
                  <a:lnTo>
                    <a:pt x="222897" y="49022"/>
                  </a:lnTo>
                  <a:lnTo>
                    <a:pt x="226504" y="56565"/>
                  </a:lnTo>
                  <a:lnTo>
                    <a:pt x="230378" y="66687"/>
                  </a:lnTo>
                  <a:lnTo>
                    <a:pt x="234696" y="79235"/>
                  </a:lnTo>
                  <a:lnTo>
                    <a:pt x="240792" y="94475"/>
                  </a:lnTo>
                  <a:lnTo>
                    <a:pt x="170688" y="275831"/>
                  </a:lnTo>
                  <a:lnTo>
                    <a:pt x="170688" y="277355"/>
                  </a:lnTo>
                  <a:lnTo>
                    <a:pt x="169164" y="280403"/>
                  </a:lnTo>
                  <a:lnTo>
                    <a:pt x="169164" y="284975"/>
                  </a:lnTo>
                  <a:lnTo>
                    <a:pt x="170688" y="284975"/>
                  </a:lnTo>
                  <a:lnTo>
                    <a:pt x="172212" y="286499"/>
                  </a:lnTo>
                  <a:lnTo>
                    <a:pt x="173736" y="286499"/>
                  </a:lnTo>
                  <a:lnTo>
                    <a:pt x="175260" y="288023"/>
                  </a:lnTo>
                  <a:lnTo>
                    <a:pt x="198120" y="288023"/>
                  </a:lnTo>
                  <a:lnTo>
                    <a:pt x="199644" y="286499"/>
                  </a:lnTo>
                  <a:lnTo>
                    <a:pt x="202692" y="286499"/>
                  </a:lnTo>
                  <a:lnTo>
                    <a:pt x="204216" y="284975"/>
                  </a:lnTo>
                  <a:lnTo>
                    <a:pt x="204216" y="283451"/>
                  </a:lnTo>
                  <a:lnTo>
                    <a:pt x="205740" y="281927"/>
                  </a:lnTo>
                  <a:lnTo>
                    <a:pt x="205740" y="280403"/>
                  </a:lnTo>
                  <a:lnTo>
                    <a:pt x="254508" y="138671"/>
                  </a:lnTo>
                  <a:lnTo>
                    <a:pt x="288036" y="248399"/>
                  </a:lnTo>
                  <a:lnTo>
                    <a:pt x="291084" y="256019"/>
                  </a:lnTo>
                  <a:lnTo>
                    <a:pt x="294132" y="262115"/>
                  </a:lnTo>
                  <a:lnTo>
                    <a:pt x="295656" y="268211"/>
                  </a:lnTo>
                  <a:lnTo>
                    <a:pt x="298704" y="274307"/>
                  </a:lnTo>
                  <a:lnTo>
                    <a:pt x="304800" y="280403"/>
                  </a:lnTo>
                  <a:lnTo>
                    <a:pt x="309372" y="283451"/>
                  </a:lnTo>
                  <a:lnTo>
                    <a:pt x="312420" y="286499"/>
                  </a:lnTo>
                  <a:lnTo>
                    <a:pt x="321564" y="289547"/>
                  </a:lnTo>
                  <a:lnTo>
                    <a:pt x="339852" y="289547"/>
                  </a:lnTo>
                  <a:lnTo>
                    <a:pt x="341376" y="288023"/>
                  </a:lnTo>
                  <a:lnTo>
                    <a:pt x="345948" y="288023"/>
                  </a:lnTo>
                  <a:lnTo>
                    <a:pt x="347472" y="286499"/>
                  </a:lnTo>
                  <a:lnTo>
                    <a:pt x="348996" y="286499"/>
                  </a:lnTo>
                  <a:lnTo>
                    <a:pt x="350520" y="284975"/>
                  </a:lnTo>
                  <a:lnTo>
                    <a:pt x="350520" y="283451"/>
                  </a:lnTo>
                  <a:lnTo>
                    <a:pt x="352044" y="283451"/>
                  </a:lnTo>
                  <a:lnTo>
                    <a:pt x="352044" y="262115"/>
                  </a:lnTo>
                  <a:close/>
                </a:path>
                <a:path w="541019" h="358139">
                  <a:moveTo>
                    <a:pt x="541020" y="353555"/>
                  </a:moveTo>
                  <a:lnTo>
                    <a:pt x="540969" y="170827"/>
                  </a:lnTo>
                  <a:lnTo>
                    <a:pt x="533209" y="127431"/>
                  </a:lnTo>
                  <a:lnTo>
                    <a:pt x="531342" y="123431"/>
                  </a:lnTo>
                  <a:lnTo>
                    <a:pt x="530466" y="121551"/>
                  </a:lnTo>
                  <a:lnTo>
                    <a:pt x="500583" y="97701"/>
                  </a:lnTo>
                  <a:lnTo>
                    <a:pt x="477012" y="94475"/>
                  </a:lnTo>
                  <a:lnTo>
                    <a:pt x="469239" y="95034"/>
                  </a:lnTo>
                  <a:lnTo>
                    <a:pt x="432054" y="111429"/>
                  </a:lnTo>
                  <a:lnTo>
                    <a:pt x="417576" y="126479"/>
                  </a:lnTo>
                  <a:lnTo>
                    <a:pt x="417576" y="100571"/>
                  </a:lnTo>
                  <a:lnTo>
                    <a:pt x="416052" y="100571"/>
                  </a:lnTo>
                  <a:lnTo>
                    <a:pt x="415975" y="98983"/>
                  </a:lnTo>
                  <a:lnTo>
                    <a:pt x="414528" y="97523"/>
                  </a:lnTo>
                  <a:lnTo>
                    <a:pt x="413004" y="97523"/>
                  </a:lnTo>
                  <a:lnTo>
                    <a:pt x="411480" y="95999"/>
                  </a:lnTo>
                  <a:lnTo>
                    <a:pt x="393192" y="95999"/>
                  </a:lnTo>
                  <a:lnTo>
                    <a:pt x="391668" y="97523"/>
                  </a:lnTo>
                  <a:lnTo>
                    <a:pt x="388620" y="97523"/>
                  </a:lnTo>
                  <a:lnTo>
                    <a:pt x="387159" y="98983"/>
                  </a:lnTo>
                  <a:lnTo>
                    <a:pt x="387096" y="284975"/>
                  </a:lnTo>
                  <a:lnTo>
                    <a:pt x="388620" y="284975"/>
                  </a:lnTo>
                  <a:lnTo>
                    <a:pt x="388620" y="286499"/>
                  </a:lnTo>
                  <a:lnTo>
                    <a:pt x="391668" y="286499"/>
                  </a:lnTo>
                  <a:lnTo>
                    <a:pt x="393192" y="288023"/>
                  </a:lnTo>
                  <a:lnTo>
                    <a:pt x="414528" y="288023"/>
                  </a:lnTo>
                  <a:lnTo>
                    <a:pt x="416052" y="286499"/>
                  </a:lnTo>
                  <a:lnTo>
                    <a:pt x="417576" y="286499"/>
                  </a:lnTo>
                  <a:lnTo>
                    <a:pt x="420624" y="283451"/>
                  </a:lnTo>
                  <a:lnTo>
                    <a:pt x="420624" y="156959"/>
                  </a:lnTo>
                  <a:lnTo>
                    <a:pt x="427215" y="148628"/>
                  </a:lnTo>
                  <a:lnTo>
                    <a:pt x="457771" y="125526"/>
                  </a:lnTo>
                  <a:lnTo>
                    <a:pt x="469392" y="123431"/>
                  </a:lnTo>
                  <a:lnTo>
                    <a:pt x="475488" y="123431"/>
                  </a:lnTo>
                  <a:lnTo>
                    <a:pt x="504444" y="152387"/>
                  </a:lnTo>
                  <a:lnTo>
                    <a:pt x="507492" y="178295"/>
                  </a:lnTo>
                  <a:lnTo>
                    <a:pt x="507492" y="355079"/>
                  </a:lnTo>
                  <a:lnTo>
                    <a:pt x="509016" y="355079"/>
                  </a:lnTo>
                  <a:lnTo>
                    <a:pt x="509016" y="356603"/>
                  </a:lnTo>
                  <a:lnTo>
                    <a:pt x="512064" y="356603"/>
                  </a:lnTo>
                  <a:lnTo>
                    <a:pt x="513588" y="358127"/>
                  </a:lnTo>
                  <a:lnTo>
                    <a:pt x="534924" y="358127"/>
                  </a:lnTo>
                  <a:lnTo>
                    <a:pt x="536448" y="356603"/>
                  </a:lnTo>
                  <a:lnTo>
                    <a:pt x="537972" y="356603"/>
                  </a:lnTo>
                  <a:lnTo>
                    <a:pt x="541020" y="35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506980" y="3843527"/>
            <a:ext cx="338455" cy="264160"/>
            <a:chOff x="2506980" y="3843527"/>
            <a:chExt cx="338455" cy="264160"/>
          </a:xfrm>
        </p:grpSpPr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06980" y="3846576"/>
              <a:ext cx="153924" cy="1920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691384" y="3843527"/>
              <a:ext cx="154305" cy="264160"/>
            </a:xfrm>
            <a:custGeom>
              <a:avLst/>
              <a:gdLst/>
              <a:ahLst/>
              <a:cxnLst/>
              <a:rect l="l" t="t" r="r" b="b"/>
              <a:pathLst>
                <a:path w="154305" h="264160">
                  <a:moveTo>
                    <a:pt x="68727" y="32004"/>
                  </a:moveTo>
                  <a:lnTo>
                    <a:pt x="30480" y="32004"/>
                  </a:lnTo>
                  <a:lnTo>
                    <a:pt x="38242" y="23693"/>
                  </a:lnTo>
                  <a:lnTo>
                    <a:pt x="75438" y="2095"/>
                  </a:lnTo>
                  <a:lnTo>
                    <a:pt x="89916" y="0"/>
                  </a:lnTo>
                  <a:lnTo>
                    <a:pt x="98750" y="309"/>
                  </a:lnTo>
                  <a:lnTo>
                    <a:pt x="135636" y="15240"/>
                  </a:lnTo>
                  <a:lnTo>
                    <a:pt x="144579" y="28956"/>
                  </a:lnTo>
                  <a:lnTo>
                    <a:pt x="83820" y="28956"/>
                  </a:lnTo>
                  <a:lnTo>
                    <a:pt x="77223" y="29503"/>
                  </a:lnTo>
                  <a:lnTo>
                    <a:pt x="71056" y="31051"/>
                  </a:lnTo>
                  <a:lnTo>
                    <a:pt x="68727" y="32004"/>
                  </a:lnTo>
                  <a:close/>
                </a:path>
                <a:path w="154305" h="264160">
                  <a:moveTo>
                    <a:pt x="25908" y="3048"/>
                  </a:moveTo>
                  <a:lnTo>
                    <a:pt x="4572" y="3048"/>
                  </a:lnTo>
                  <a:lnTo>
                    <a:pt x="6096" y="1524"/>
                  </a:lnTo>
                  <a:lnTo>
                    <a:pt x="24384" y="1524"/>
                  </a:lnTo>
                  <a:lnTo>
                    <a:pt x="25908" y="3048"/>
                  </a:lnTo>
                  <a:close/>
                </a:path>
                <a:path w="154305" h="264160">
                  <a:moveTo>
                    <a:pt x="32004" y="192024"/>
                  </a:moveTo>
                  <a:lnTo>
                    <a:pt x="1524" y="192024"/>
                  </a:lnTo>
                  <a:lnTo>
                    <a:pt x="1524" y="190500"/>
                  </a:lnTo>
                  <a:lnTo>
                    <a:pt x="0" y="188976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28956" y="3048"/>
                  </a:lnTo>
                  <a:lnTo>
                    <a:pt x="28956" y="4572"/>
                  </a:lnTo>
                  <a:lnTo>
                    <a:pt x="30480" y="4572"/>
                  </a:lnTo>
                  <a:lnTo>
                    <a:pt x="30480" y="32004"/>
                  </a:lnTo>
                  <a:lnTo>
                    <a:pt x="68727" y="32004"/>
                  </a:lnTo>
                  <a:lnTo>
                    <a:pt x="65174" y="33456"/>
                  </a:lnTo>
                  <a:lnTo>
                    <a:pt x="33528" y="62484"/>
                  </a:lnTo>
                  <a:lnTo>
                    <a:pt x="33528" y="190500"/>
                  </a:lnTo>
                  <a:lnTo>
                    <a:pt x="32004" y="190500"/>
                  </a:lnTo>
                  <a:lnTo>
                    <a:pt x="32004" y="192024"/>
                  </a:lnTo>
                  <a:close/>
                </a:path>
                <a:path w="154305" h="264160">
                  <a:moveTo>
                    <a:pt x="152400" y="262128"/>
                  </a:moveTo>
                  <a:lnTo>
                    <a:pt x="121920" y="262128"/>
                  </a:lnTo>
                  <a:lnTo>
                    <a:pt x="121920" y="260604"/>
                  </a:lnTo>
                  <a:lnTo>
                    <a:pt x="120396" y="259080"/>
                  </a:lnTo>
                  <a:lnTo>
                    <a:pt x="120372" y="76342"/>
                  </a:lnTo>
                  <a:lnTo>
                    <a:pt x="108204" y="38100"/>
                  </a:lnTo>
                  <a:lnTo>
                    <a:pt x="89916" y="28956"/>
                  </a:lnTo>
                  <a:lnTo>
                    <a:pt x="144579" y="28956"/>
                  </a:lnTo>
                  <a:lnTo>
                    <a:pt x="153662" y="68865"/>
                  </a:lnTo>
                  <a:lnTo>
                    <a:pt x="153924" y="260604"/>
                  </a:lnTo>
                  <a:lnTo>
                    <a:pt x="152400" y="260604"/>
                  </a:lnTo>
                  <a:lnTo>
                    <a:pt x="152400" y="262128"/>
                  </a:lnTo>
                  <a:close/>
                </a:path>
                <a:path w="154305" h="264160">
                  <a:moveTo>
                    <a:pt x="27432" y="193548"/>
                  </a:moveTo>
                  <a:lnTo>
                    <a:pt x="6096" y="193548"/>
                  </a:lnTo>
                  <a:lnTo>
                    <a:pt x="4572" y="192024"/>
                  </a:lnTo>
                  <a:lnTo>
                    <a:pt x="28956" y="192024"/>
                  </a:lnTo>
                  <a:lnTo>
                    <a:pt x="27432" y="193548"/>
                  </a:lnTo>
                  <a:close/>
                </a:path>
                <a:path w="154305" h="264160">
                  <a:moveTo>
                    <a:pt x="147828" y="263652"/>
                  </a:moveTo>
                  <a:lnTo>
                    <a:pt x="126492" y="263652"/>
                  </a:lnTo>
                  <a:lnTo>
                    <a:pt x="124968" y="262128"/>
                  </a:lnTo>
                  <a:lnTo>
                    <a:pt x="149352" y="262128"/>
                  </a:lnTo>
                  <a:lnTo>
                    <a:pt x="14782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2898647" y="3843527"/>
            <a:ext cx="137160" cy="262255"/>
          </a:xfrm>
          <a:custGeom>
            <a:avLst/>
            <a:gdLst/>
            <a:ahLst/>
            <a:cxnLst/>
            <a:rect l="l" t="t" r="r" b="b"/>
            <a:pathLst>
              <a:path w="137160" h="262254">
                <a:moveTo>
                  <a:pt x="118872" y="260604"/>
                </a:moveTo>
                <a:lnTo>
                  <a:pt x="92964" y="260604"/>
                </a:lnTo>
                <a:lnTo>
                  <a:pt x="91440" y="259080"/>
                </a:lnTo>
                <a:lnTo>
                  <a:pt x="91440" y="256032"/>
                </a:lnTo>
                <a:lnTo>
                  <a:pt x="92964" y="252984"/>
                </a:lnTo>
                <a:lnTo>
                  <a:pt x="96012" y="249936"/>
                </a:lnTo>
                <a:lnTo>
                  <a:pt x="97536" y="246888"/>
                </a:lnTo>
                <a:lnTo>
                  <a:pt x="99060" y="242316"/>
                </a:lnTo>
                <a:lnTo>
                  <a:pt x="102108" y="239268"/>
                </a:lnTo>
                <a:lnTo>
                  <a:pt x="103632" y="234696"/>
                </a:lnTo>
                <a:lnTo>
                  <a:pt x="105156" y="228600"/>
                </a:lnTo>
                <a:lnTo>
                  <a:pt x="108204" y="224028"/>
                </a:lnTo>
                <a:lnTo>
                  <a:pt x="108204" y="208788"/>
                </a:lnTo>
                <a:lnTo>
                  <a:pt x="106680" y="204216"/>
                </a:lnTo>
                <a:lnTo>
                  <a:pt x="102108" y="199644"/>
                </a:lnTo>
                <a:lnTo>
                  <a:pt x="99060" y="198120"/>
                </a:lnTo>
                <a:lnTo>
                  <a:pt x="94488" y="196596"/>
                </a:lnTo>
                <a:lnTo>
                  <a:pt x="89916" y="193548"/>
                </a:lnTo>
                <a:lnTo>
                  <a:pt x="83820" y="193548"/>
                </a:lnTo>
                <a:lnTo>
                  <a:pt x="77724" y="192024"/>
                </a:lnTo>
                <a:lnTo>
                  <a:pt x="73152" y="190500"/>
                </a:lnTo>
                <a:lnTo>
                  <a:pt x="67056" y="188976"/>
                </a:lnTo>
                <a:lnTo>
                  <a:pt x="59436" y="187452"/>
                </a:lnTo>
                <a:lnTo>
                  <a:pt x="53340" y="184404"/>
                </a:lnTo>
                <a:lnTo>
                  <a:pt x="47244" y="182880"/>
                </a:lnTo>
                <a:lnTo>
                  <a:pt x="41148" y="179832"/>
                </a:lnTo>
                <a:lnTo>
                  <a:pt x="35052" y="175260"/>
                </a:lnTo>
                <a:lnTo>
                  <a:pt x="28956" y="172212"/>
                </a:lnTo>
                <a:lnTo>
                  <a:pt x="24384" y="167640"/>
                </a:lnTo>
                <a:lnTo>
                  <a:pt x="21336" y="163068"/>
                </a:lnTo>
                <a:lnTo>
                  <a:pt x="16764" y="158496"/>
                </a:lnTo>
                <a:lnTo>
                  <a:pt x="13716" y="153924"/>
                </a:lnTo>
                <a:lnTo>
                  <a:pt x="9144" y="144780"/>
                </a:lnTo>
                <a:lnTo>
                  <a:pt x="7620" y="138684"/>
                </a:lnTo>
                <a:lnTo>
                  <a:pt x="4572" y="134112"/>
                </a:lnTo>
                <a:lnTo>
                  <a:pt x="3048" y="128016"/>
                </a:lnTo>
                <a:lnTo>
                  <a:pt x="1524" y="120396"/>
                </a:lnTo>
                <a:lnTo>
                  <a:pt x="1524" y="112776"/>
                </a:lnTo>
                <a:lnTo>
                  <a:pt x="0" y="105156"/>
                </a:lnTo>
                <a:lnTo>
                  <a:pt x="0" y="97536"/>
                </a:lnTo>
                <a:lnTo>
                  <a:pt x="523" y="85486"/>
                </a:lnTo>
                <a:lnTo>
                  <a:pt x="9810" y="44743"/>
                </a:lnTo>
                <a:lnTo>
                  <a:pt x="36766" y="12954"/>
                </a:lnTo>
                <a:lnTo>
                  <a:pt x="74937" y="309"/>
                </a:lnTo>
                <a:lnTo>
                  <a:pt x="83820" y="0"/>
                </a:lnTo>
                <a:lnTo>
                  <a:pt x="96012" y="0"/>
                </a:lnTo>
                <a:lnTo>
                  <a:pt x="105156" y="3048"/>
                </a:lnTo>
                <a:lnTo>
                  <a:pt x="111252" y="4571"/>
                </a:lnTo>
                <a:lnTo>
                  <a:pt x="114300" y="6095"/>
                </a:lnTo>
                <a:lnTo>
                  <a:pt x="123444" y="9144"/>
                </a:lnTo>
                <a:lnTo>
                  <a:pt x="128016" y="13716"/>
                </a:lnTo>
                <a:lnTo>
                  <a:pt x="131064" y="15240"/>
                </a:lnTo>
                <a:lnTo>
                  <a:pt x="134112" y="18288"/>
                </a:lnTo>
                <a:lnTo>
                  <a:pt x="134112" y="19812"/>
                </a:lnTo>
                <a:lnTo>
                  <a:pt x="135636" y="21336"/>
                </a:lnTo>
                <a:lnTo>
                  <a:pt x="135636" y="27432"/>
                </a:lnTo>
                <a:lnTo>
                  <a:pt x="74676" y="27432"/>
                </a:lnTo>
                <a:lnTo>
                  <a:pt x="68580" y="28956"/>
                </a:lnTo>
                <a:lnTo>
                  <a:pt x="39624" y="57912"/>
                </a:lnTo>
                <a:lnTo>
                  <a:pt x="33528" y="94488"/>
                </a:lnTo>
                <a:lnTo>
                  <a:pt x="33813" y="103108"/>
                </a:lnTo>
                <a:lnTo>
                  <a:pt x="50292" y="146304"/>
                </a:lnTo>
                <a:lnTo>
                  <a:pt x="91440" y="164592"/>
                </a:lnTo>
                <a:lnTo>
                  <a:pt x="99060" y="167640"/>
                </a:lnTo>
                <a:lnTo>
                  <a:pt x="111252" y="170688"/>
                </a:lnTo>
                <a:lnTo>
                  <a:pt x="115824" y="173736"/>
                </a:lnTo>
                <a:lnTo>
                  <a:pt x="121920" y="176784"/>
                </a:lnTo>
                <a:lnTo>
                  <a:pt x="126492" y="179832"/>
                </a:lnTo>
                <a:lnTo>
                  <a:pt x="129540" y="182880"/>
                </a:lnTo>
                <a:lnTo>
                  <a:pt x="132588" y="188976"/>
                </a:lnTo>
                <a:lnTo>
                  <a:pt x="135636" y="193548"/>
                </a:lnTo>
                <a:lnTo>
                  <a:pt x="137160" y="201168"/>
                </a:lnTo>
                <a:lnTo>
                  <a:pt x="137160" y="219456"/>
                </a:lnTo>
                <a:lnTo>
                  <a:pt x="135636" y="225552"/>
                </a:lnTo>
                <a:lnTo>
                  <a:pt x="134112" y="230124"/>
                </a:lnTo>
                <a:lnTo>
                  <a:pt x="132588" y="236220"/>
                </a:lnTo>
                <a:lnTo>
                  <a:pt x="129540" y="240792"/>
                </a:lnTo>
                <a:lnTo>
                  <a:pt x="128016" y="245364"/>
                </a:lnTo>
                <a:lnTo>
                  <a:pt x="124968" y="251460"/>
                </a:lnTo>
                <a:lnTo>
                  <a:pt x="121920" y="254508"/>
                </a:lnTo>
                <a:lnTo>
                  <a:pt x="120396" y="257556"/>
                </a:lnTo>
                <a:lnTo>
                  <a:pt x="118872" y="259080"/>
                </a:lnTo>
                <a:lnTo>
                  <a:pt x="118872" y="260604"/>
                </a:lnTo>
                <a:close/>
              </a:path>
              <a:path w="137160" h="262254">
                <a:moveTo>
                  <a:pt x="131064" y="45720"/>
                </a:moveTo>
                <a:lnTo>
                  <a:pt x="128016" y="45720"/>
                </a:lnTo>
                <a:lnTo>
                  <a:pt x="126492" y="44196"/>
                </a:lnTo>
                <a:lnTo>
                  <a:pt x="120396" y="41148"/>
                </a:lnTo>
                <a:lnTo>
                  <a:pt x="118872" y="39624"/>
                </a:lnTo>
                <a:lnTo>
                  <a:pt x="114300" y="36576"/>
                </a:lnTo>
                <a:lnTo>
                  <a:pt x="111252" y="35052"/>
                </a:lnTo>
                <a:lnTo>
                  <a:pt x="106680" y="32004"/>
                </a:lnTo>
                <a:lnTo>
                  <a:pt x="102108" y="30480"/>
                </a:lnTo>
                <a:lnTo>
                  <a:pt x="89916" y="27432"/>
                </a:lnTo>
                <a:lnTo>
                  <a:pt x="135636" y="27432"/>
                </a:lnTo>
                <a:lnTo>
                  <a:pt x="135636" y="41148"/>
                </a:lnTo>
                <a:lnTo>
                  <a:pt x="131064" y="45720"/>
                </a:lnTo>
                <a:close/>
              </a:path>
              <a:path w="137160" h="262254">
                <a:moveTo>
                  <a:pt x="114300" y="262128"/>
                </a:moveTo>
                <a:lnTo>
                  <a:pt x="96012" y="262128"/>
                </a:lnTo>
                <a:lnTo>
                  <a:pt x="94488" y="260604"/>
                </a:lnTo>
                <a:lnTo>
                  <a:pt x="115824" y="260604"/>
                </a:lnTo>
                <a:lnTo>
                  <a:pt x="114300" y="26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59356" y="3749040"/>
            <a:ext cx="1622955" cy="35661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82895" y="3843528"/>
            <a:ext cx="350435" cy="19507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282183" y="3845052"/>
            <a:ext cx="160019" cy="193548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5596128" y="3774947"/>
            <a:ext cx="777240" cy="264160"/>
          </a:xfrm>
          <a:custGeom>
            <a:avLst/>
            <a:gdLst/>
            <a:ahLst/>
            <a:cxnLst/>
            <a:rect l="l" t="t" r="r" b="b"/>
            <a:pathLst>
              <a:path w="777239" h="264160">
                <a:moveTo>
                  <a:pt x="149352" y="240792"/>
                </a:moveTo>
                <a:lnTo>
                  <a:pt x="147828" y="239268"/>
                </a:lnTo>
                <a:lnTo>
                  <a:pt x="147828" y="236220"/>
                </a:lnTo>
                <a:lnTo>
                  <a:pt x="146304" y="236220"/>
                </a:lnTo>
                <a:lnTo>
                  <a:pt x="146304" y="234696"/>
                </a:lnTo>
                <a:lnTo>
                  <a:pt x="144780" y="234696"/>
                </a:lnTo>
                <a:lnTo>
                  <a:pt x="144780" y="233172"/>
                </a:lnTo>
                <a:lnTo>
                  <a:pt x="96012" y="233172"/>
                </a:lnTo>
                <a:lnTo>
                  <a:pt x="96012" y="38100"/>
                </a:lnTo>
                <a:lnTo>
                  <a:pt x="96012" y="6096"/>
                </a:lnTo>
                <a:lnTo>
                  <a:pt x="94488" y="4572"/>
                </a:lnTo>
                <a:lnTo>
                  <a:pt x="94488" y="3048"/>
                </a:lnTo>
                <a:lnTo>
                  <a:pt x="91440" y="3048"/>
                </a:lnTo>
                <a:lnTo>
                  <a:pt x="89916" y="1524"/>
                </a:lnTo>
                <a:lnTo>
                  <a:pt x="70104" y="1524"/>
                </a:lnTo>
                <a:lnTo>
                  <a:pt x="68580" y="3048"/>
                </a:lnTo>
                <a:lnTo>
                  <a:pt x="65532" y="3048"/>
                </a:lnTo>
                <a:lnTo>
                  <a:pt x="65532" y="4572"/>
                </a:lnTo>
                <a:lnTo>
                  <a:pt x="6096" y="41148"/>
                </a:lnTo>
                <a:lnTo>
                  <a:pt x="4572" y="42672"/>
                </a:lnTo>
                <a:lnTo>
                  <a:pt x="3048" y="42672"/>
                </a:lnTo>
                <a:lnTo>
                  <a:pt x="3048" y="44196"/>
                </a:lnTo>
                <a:lnTo>
                  <a:pt x="1524" y="45720"/>
                </a:lnTo>
                <a:lnTo>
                  <a:pt x="1524" y="47244"/>
                </a:lnTo>
                <a:lnTo>
                  <a:pt x="0" y="47244"/>
                </a:lnTo>
                <a:lnTo>
                  <a:pt x="0" y="65532"/>
                </a:lnTo>
                <a:lnTo>
                  <a:pt x="1524" y="67056"/>
                </a:lnTo>
                <a:lnTo>
                  <a:pt x="1524" y="68580"/>
                </a:lnTo>
                <a:lnTo>
                  <a:pt x="3048" y="68580"/>
                </a:lnTo>
                <a:lnTo>
                  <a:pt x="4572" y="70104"/>
                </a:lnTo>
                <a:lnTo>
                  <a:pt x="6096" y="70104"/>
                </a:lnTo>
                <a:lnTo>
                  <a:pt x="7620" y="68580"/>
                </a:lnTo>
                <a:lnTo>
                  <a:pt x="9144" y="68580"/>
                </a:lnTo>
                <a:lnTo>
                  <a:pt x="12192" y="67056"/>
                </a:lnTo>
                <a:lnTo>
                  <a:pt x="62484" y="38100"/>
                </a:lnTo>
                <a:lnTo>
                  <a:pt x="62484" y="233172"/>
                </a:lnTo>
                <a:lnTo>
                  <a:pt x="6096" y="233172"/>
                </a:lnTo>
                <a:lnTo>
                  <a:pt x="6096" y="234696"/>
                </a:lnTo>
                <a:lnTo>
                  <a:pt x="4572" y="234696"/>
                </a:lnTo>
                <a:lnTo>
                  <a:pt x="4572" y="236220"/>
                </a:lnTo>
                <a:lnTo>
                  <a:pt x="3048" y="236220"/>
                </a:lnTo>
                <a:lnTo>
                  <a:pt x="3048" y="237744"/>
                </a:lnTo>
                <a:lnTo>
                  <a:pt x="1524" y="239268"/>
                </a:lnTo>
                <a:lnTo>
                  <a:pt x="1524" y="254508"/>
                </a:lnTo>
                <a:lnTo>
                  <a:pt x="3048" y="256032"/>
                </a:lnTo>
                <a:lnTo>
                  <a:pt x="3048" y="257556"/>
                </a:lnTo>
                <a:lnTo>
                  <a:pt x="6096" y="260604"/>
                </a:lnTo>
                <a:lnTo>
                  <a:pt x="144780" y="260604"/>
                </a:lnTo>
                <a:lnTo>
                  <a:pt x="144780" y="259080"/>
                </a:lnTo>
                <a:lnTo>
                  <a:pt x="146304" y="259080"/>
                </a:lnTo>
                <a:lnTo>
                  <a:pt x="146304" y="257556"/>
                </a:lnTo>
                <a:lnTo>
                  <a:pt x="147828" y="256032"/>
                </a:lnTo>
                <a:lnTo>
                  <a:pt x="147828" y="252984"/>
                </a:lnTo>
                <a:lnTo>
                  <a:pt x="149352" y="251460"/>
                </a:lnTo>
                <a:lnTo>
                  <a:pt x="149352" y="240792"/>
                </a:lnTo>
                <a:close/>
              </a:path>
              <a:path w="777239" h="264160">
                <a:moveTo>
                  <a:pt x="359549" y="108712"/>
                </a:moveTo>
                <a:lnTo>
                  <a:pt x="354063" y="65036"/>
                </a:lnTo>
                <a:lnTo>
                  <a:pt x="352031" y="57912"/>
                </a:lnTo>
                <a:lnTo>
                  <a:pt x="350393" y="51320"/>
                </a:lnTo>
                <a:lnTo>
                  <a:pt x="348030" y="45148"/>
                </a:lnTo>
                <a:lnTo>
                  <a:pt x="345389" y="39268"/>
                </a:lnTo>
                <a:lnTo>
                  <a:pt x="342887" y="33528"/>
                </a:lnTo>
                <a:lnTo>
                  <a:pt x="338315" y="27432"/>
                </a:lnTo>
                <a:lnTo>
                  <a:pt x="326123" y="15240"/>
                </a:lnTo>
                <a:lnTo>
                  <a:pt x="324599" y="14097"/>
                </a:lnTo>
                <a:lnTo>
                  <a:pt x="324599" y="117348"/>
                </a:lnTo>
                <a:lnTo>
                  <a:pt x="319506" y="121399"/>
                </a:lnTo>
                <a:lnTo>
                  <a:pt x="279641" y="133832"/>
                </a:lnTo>
                <a:lnTo>
                  <a:pt x="272783" y="134112"/>
                </a:lnTo>
                <a:lnTo>
                  <a:pt x="263639" y="134112"/>
                </a:lnTo>
                <a:lnTo>
                  <a:pt x="236207" y="120396"/>
                </a:lnTo>
                <a:lnTo>
                  <a:pt x="231635" y="115824"/>
                </a:lnTo>
                <a:lnTo>
                  <a:pt x="227063" y="97536"/>
                </a:lnTo>
                <a:lnTo>
                  <a:pt x="225539" y="89916"/>
                </a:lnTo>
                <a:lnTo>
                  <a:pt x="225539" y="74676"/>
                </a:lnTo>
                <a:lnTo>
                  <a:pt x="228587" y="62484"/>
                </a:lnTo>
                <a:lnTo>
                  <a:pt x="230111" y="54864"/>
                </a:lnTo>
                <a:lnTo>
                  <a:pt x="233159" y="50292"/>
                </a:lnTo>
                <a:lnTo>
                  <a:pt x="236207" y="44196"/>
                </a:lnTo>
                <a:lnTo>
                  <a:pt x="245351" y="35052"/>
                </a:lnTo>
                <a:lnTo>
                  <a:pt x="257543" y="28956"/>
                </a:lnTo>
                <a:lnTo>
                  <a:pt x="265163" y="27432"/>
                </a:lnTo>
                <a:lnTo>
                  <a:pt x="281927" y="27432"/>
                </a:lnTo>
                <a:lnTo>
                  <a:pt x="289547" y="28956"/>
                </a:lnTo>
                <a:lnTo>
                  <a:pt x="301739" y="35052"/>
                </a:lnTo>
                <a:lnTo>
                  <a:pt x="307835" y="41148"/>
                </a:lnTo>
                <a:lnTo>
                  <a:pt x="310883" y="47244"/>
                </a:lnTo>
                <a:lnTo>
                  <a:pt x="314058" y="53251"/>
                </a:lnTo>
                <a:lnTo>
                  <a:pt x="323646" y="94297"/>
                </a:lnTo>
                <a:lnTo>
                  <a:pt x="324599" y="117348"/>
                </a:lnTo>
                <a:lnTo>
                  <a:pt x="324599" y="14097"/>
                </a:lnTo>
                <a:lnTo>
                  <a:pt x="313931" y="6096"/>
                </a:lnTo>
                <a:lnTo>
                  <a:pt x="304787" y="4572"/>
                </a:lnTo>
                <a:lnTo>
                  <a:pt x="298792" y="2578"/>
                </a:lnTo>
                <a:lnTo>
                  <a:pt x="292214" y="1143"/>
                </a:lnTo>
                <a:lnTo>
                  <a:pt x="285076" y="292"/>
                </a:lnTo>
                <a:lnTo>
                  <a:pt x="277355" y="0"/>
                </a:lnTo>
                <a:lnTo>
                  <a:pt x="266242" y="342"/>
                </a:lnTo>
                <a:lnTo>
                  <a:pt x="222872" y="15621"/>
                </a:lnTo>
                <a:lnTo>
                  <a:pt x="197878" y="45631"/>
                </a:lnTo>
                <a:lnTo>
                  <a:pt x="190538" y="84137"/>
                </a:lnTo>
                <a:lnTo>
                  <a:pt x="190652" y="89916"/>
                </a:lnTo>
                <a:lnTo>
                  <a:pt x="190779" y="93332"/>
                </a:lnTo>
                <a:lnTo>
                  <a:pt x="191630" y="101155"/>
                </a:lnTo>
                <a:lnTo>
                  <a:pt x="193065" y="108712"/>
                </a:lnTo>
                <a:lnTo>
                  <a:pt x="195059" y="115824"/>
                </a:lnTo>
                <a:lnTo>
                  <a:pt x="196761" y="122428"/>
                </a:lnTo>
                <a:lnTo>
                  <a:pt x="223545" y="152641"/>
                </a:lnTo>
                <a:lnTo>
                  <a:pt x="266687" y="161544"/>
                </a:lnTo>
                <a:lnTo>
                  <a:pt x="275577" y="161264"/>
                </a:lnTo>
                <a:lnTo>
                  <a:pt x="313550" y="151638"/>
                </a:lnTo>
                <a:lnTo>
                  <a:pt x="324599" y="146304"/>
                </a:lnTo>
                <a:lnTo>
                  <a:pt x="324294" y="155448"/>
                </a:lnTo>
                <a:lnTo>
                  <a:pt x="315087" y="195440"/>
                </a:lnTo>
                <a:lnTo>
                  <a:pt x="284975" y="228600"/>
                </a:lnTo>
                <a:lnTo>
                  <a:pt x="251447" y="236220"/>
                </a:lnTo>
                <a:lnTo>
                  <a:pt x="239255" y="236220"/>
                </a:lnTo>
                <a:lnTo>
                  <a:pt x="233159" y="234696"/>
                </a:lnTo>
                <a:lnTo>
                  <a:pt x="228587" y="233172"/>
                </a:lnTo>
                <a:lnTo>
                  <a:pt x="224015" y="233172"/>
                </a:lnTo>
                <a:lnTo>
                  <a:pt x="219443" y="231648"/>
                </a:lnTo>
                <a:lnTo>
                  <a:pt x="216395" y="230124"/>
                </a:lnTo>
                <a:lnTo>
                  <a:pt x="211823" y="228600"/>
                </a:lnTo>
                <a:lnTo>
                  <a:pt x="210299" y="228600"/>
                </a:lnTo>
                <a:lnTo>
                  <a:pt x="207251" y="227076"/>
                </a:lnTo>
                <a:lnTo>
                  <a:pt x="199631" y="227076"/>
                </a:lnTo>
                <a:lnTo>
                  <a:pt x="199631" y="230124"/>
                </a:lnTo>
                <a:lnTo>
                  <a:pt x="198107" y="231648"/>
                </a:lnTo>
                <a:lnTo>
                  <a:pt x="198107" y="245364"/>
                </a:lnTo>
                <a:lnTo>
                  <a:pt x="199631" y="248412"/>
                </a:lnTo>
                <a:lnTo>
                  <a:pt x="199631" y="249936"/>
                </a:lnTo>
                <a:lnTo>
                  <a:pt x="201155" y="251460"/>
                </a:lnTo>
                <a:lnTo>
                  <a:pt x="201155" y="252984"/>
                </a:lnTo>
                <a:lnTo>
                  <a:pt x="202679" y="254508"/>
                </a:lnTo>
                <a:lnTo>
                  <a:pt x="205727" y="256032"/>
                </a:lnTo>
                <a:lnTo>
                  <a:pt x="208775" y="256032"/>
                </a:lnTo>
                <a:lnTo>
                  <a:pt x="214871" y="259080"/>
                </a:lnTo>
                <a:lnTo>
                  <a:pt x="219443" y="260604"/>
                </a:lnTo>
                <a:lnTo>
                  <a:pt x="224015" y="260604"/>
                </a:lnTo>
                <a:lnTo>
                  <a:pt x="228587" y="262128"/>
                </a:lnTo>
                <a:lnTo>
                  <a:pt x="233159" y="262128"/>
                </a:lnTo>
                <a:lnTo>
                  <a:pt x="239255" y="263652"/>
                </a:lnTo>
                <a:lnTo>
                  <a:pt x="249923" y="263652"/>
                </a:lnTo>
                <a:lnTo>
                  <a:pt x="289547" y="257556"/>
                </a:lnTo>
                <a:lnTo>
                  <a:pt x="323964" y="236588"/>
                </a:lnTo>
                <a:lnTo>
                  <a:pt x="324269" y="236220"/>
                </a:lnTo>
                <a:lnTo>
                  <a:pt x="328980" y="230695"/>
                </a:lnTo>
                <a:lnTo>
                  <a:pt x="347954" y="195453"/>
                </a:lnTo>
                <a:lnTo>
                  <a:pt x="358127" y="155448"/>
                </a:lnTo>
                <a:lnTo>
                  <a:pt x="359549" y="134112"/>
                </a:lnTo>
                <a:lnTo>
                  <a:pt x="359549" y="108712"/>
                </a:lnTo>
                <a:close/>
              </a:path>
              <a:path w="777239" h="264160">
                <a:moveTo>
                  <a:pt x="568452" y="9144"/>
                </a:moveTo>
                <a:lnTo>
                  <a:pt x="566928" y="7620"/>
                </a:lnTo>
                <a:lnTo>
                  <a:pt x="566928" y="6096"/>
                </a:lnTo>
                <a:lnTo>
                  <a:pt x="565404" y="4572"/>
                </a:lnTo>
                <a:lnTo>
                  <a:pt x="563880" y="4572"/>
                </a:lnTo>
                <a:lnTo>
                  <a:pt x="563880" y="3048"/>
                </a:lnTo>
                <a:lnTo>
                  <a:pt x="406908" y="3048"/>
                </a:lnTo>
                <a:lnTo>
                  <a:pt x="405384" y="4572"/>
                </a:lnTo>
                <a:lnTo>
                  <a:pt x="403860" y="4572"/>
                </a:lnTo>
                <a:lnTo>
                  <a:pt x="403860" y="6096"/>
                </a:lnTo>
                <a:lnTo>
                  <a:pt x="402336" y="6096"/>
                </a:lnTo>
                <a:lnTo>
                  <a:pt x="402336" y="12192"/>
                </a:lnTo>
                <a:lnTo>
                  <a:pt x="400812" y="13716"/>
                </a:lnTo>
                <a:lnTo>
                  <a:pt x="400812" y="22860"/>
                </a:lnTo>
                <a:lnTo>
                  <a:pt x="402336" y="27432"/>
                </a:lnTo>
                <a:lnTo>
                  <a:pt x="402336" y="28956"/>
                </a:lnTo>
                <a:lnTo>
                  <a:pt x="403860" y="32004"/>
                </a:lnTo>
                <a:lnTo>
                  <a:pt x="405384" y="33528"/>
                </a:lnTo>
                <a:lnTo>
                  <a:pt x="531876" y="33528"/>
                </a:lnTo>
                <a:lnTo>
                  <a:pt x="434340" y="251460"/>
                </a:lnTo>
                <a:lnTo>
                  <a:pt x="434340" y="252984"/>
                </a:lnTo>
                <a:lnTo>
                  <a:pt x="432816" y="254508"/>
                </a:lnTo>
                <a:lnTo>
                  <a:pt x="432816" y="257556"/>
                </a:lnTo>
                <a:lnTo>
                  <a:pt x="435864" y="260604"/>
                </a:lnTo>
                <a:lnTo>
                  <a:pt x="437388" y="260604"/>
                </a:lnTo>
                <a:lnTo>
                  <a:pt x="440436" y="262128"/>
                </a:lnTo>
                <a:lnTo>
                  <a:pt x="461772" y="262128"/>
                </a:lnTo>
                <a:lnTo>
                  <a:pt x="463296" y="260604"/>
                </a:lnTo>
                <a:lnTo>
                  <a:pt x="466344" y="260604"/>
                </a:lnTo>
                <a:lnTo>
                  <a:pt x="470916" y="256032"/>
                </a:lnTo>
                <a:lnTo>
                  <a:pt x="470916" y="254508"/>
                </a:lnTo>
                <a:lnTo>
                  <a:pt x="563880" y="41148"/>
                </a:lnTo>
                <a:lnTo>
                  <a:pt x="565404" y="38100"/>
                </a:lnTo>
                <a:lnTo>
                  <a:pt x="565404" y="36576"/>
                </a:lnTo>
                <a:lnTo>
                  <a:pt x="566928" y="35052"/>
                </a:lnTo>
                <a:lnTo>
                  <a:pt x="566928" y="30480"/>
                </a:lnTo>
                <a:lnTo>
                  <a:pt x="568452" y="28956"/>
                </a:lnTo>
                <a:lnTo>
                  <a:pt x="568452" y="9144"/>
                </a:lnTo>
                <a:close/>
              </a:path>
              <a:path w="777239" h="264160">
                <a:moveTo>
                  <a:pt x="777176" y="134112"/>
                </a:moveTo>
                <a:lnTo>
                  <a:pt x="774661" y="87566"/>
                </a:lnTo>
                <a:lnTo>
                  <a:pt x="762584" y="42964"/>
                </a:lnTo>
                <a:lnTo>
                  <a:pt x="742073" y="15722"/>
                </a:lnTo>
                <a:lnTo>
                  <a:pt x="742073" y="129540"/>
                </a:lnTo>
                <a:lnTo>
                  <a:pt x="741946" y="140970"/>
                </a:lnTo>
                <a:lnTo>
                  <a:pt x="740892" y="154686"/>
                </a:lnTo>
                <a:lnTo>
                  <a:pt x="740727" y="159448"/>
                </a:lnTo>
                <a:lnTo>
                  <a:pt x="740664" y="169164"/>
                </a:lnTo>
                <a:lnTo>
                  <a:pt x="739140" y="178308"/>
                </a:lnTo>
                <a:lnTo>
                  <a:pt x="736092" y="193548"/>
                </a:lnTo>
                <a:lnTo>
                  <a:pt x="733044" y="199644"/>
                </a:lnTo>
                <a:lnTo>
                  <a:pt x="731520" y="205740"/>
                </a:lnTo>
                <a:lnTo>
                  <a:pt x="725424" y="217932"/>
                </a:lnTo>
                <a:lnTo>
                  <a:pt x="716280" y="227076"/>
                </a:lnTo>
                <a:lnTo>
                  <a:pt x="707136" y="233172"/>
                </a:lnTo>
                <a:lnTo>
                  <a:pt x="694944" y="236220"/>
                </a:lnTo>
                <a:lnTo>
                  <a:pt x="676656" y="236220"/>
                </a:lnTo>
                <a:lnTo>
                  <a:pt x="669036" y="234696"/>
                </a:lnTo>
                <a:lnTo>
                  <a:pt x="662940" y="230124"/>
                </a:lnTo>
                <a:lnTo>
                  <a:pt x="655320" y="227076"/>
                </a:lnTo>
                <a:lnTo>
                  <a:pt x="638454" y="188048"/>
                </a:lnTo>
                <a:lnTo>
                  <a:pt x="637032" y="178308"/>
                </a:lnTo>
                <a:lnTo>
                  <a:pt x="635266" y="168338"/>
                </a:lnTo>
                <a:lnTo>
                  <a:pt x="634365" y="156781"/>
                </a:lnTo>
                <a:lnTo>
                  <a:pt x="634136" y="148043"/>
                </a:lnTo>
                <a:lnTo>
                  <a:pt x="634060" y="115620"/>
                </a:lnTo>
                <a:lnTo>
                  <a:pt x="634174" y="109156"/>
                </a:lnTo>
                <a:lnTo>
                  <a:pt x="641502" y="65062"/>
                </a:lnTo>
                <a:lnTo>
                  <a:pt x="644652" y="57912"/>
                </a:lnTo>
                <a:lnTo>
                  <a:pt x="647458" y="50698"/>
                </a:lnTo>
                <a:lnTo>
                  <a:pt x="680250" y="27990"/>
                </a:lnTo>
                <a:lnTo>
                  <a:pt x="688848" y="27432"/>
                </a:lnTo>
                <a:lnTo>
                  <a:pt x="694944" y="27432"/>
                </a:lnTo>
                <a:lnTo>
                  <a:pt x="699516" y="28956"/>
                </a:lnTo>
                <a:lnTo>
                  <a:pt x="705612" y="30480"/>
                </a:lnTo>
                <a:lnTo>
                  <a:pt x="714756" y="33528"/>
                </a:lnTo>
                <a:lnTo>
                  <a:pt x="726948" y="45720"/>
                </a:lnTo>
                <a:lnTo>
                  <a:pt x="729996" y="51816"/>
                </a:lnTo>
                <a:lnTo>
                  <a:pt x="731520" y="57912"/>
                </a:lnTo>
                <a:lnTo>
                  <a:pt x="734568" y="64008"/>
                </a:lnTo>
                <a:lnTo>
                  <a:pt x="740892" y="107111"/>
                </a:lnTo>
                <a:lnTo>
                  <a:pt x="741426" y="115443"/>
                </a:lnTo>
                <a:lnTo>
                  <a:pt x="741946" y="124358"/>
                </a:lnTo>
                <a:lnTo>
                  <a:pt x="742073" y="129540"/>
                </a:lnTo>
                <a:lnTo>
                  <a:pt x="742073" y="15722"/>
                </a:lnTo>
                <a:lnTo>
                  <a:pt x="702373" y="571"/>
                </a:lnTo>
                <a:lnTo>
                  <a:pt x="690372" y="0"/>
                </a:lnTo>
                <a:lnTo>
                  <a:pt x="678129" y="571"/>
                </a:lnTo>
                <a:lnTo>
                  <a:pt x="639102" y="14287"/>
                </a:lnTo>
                <a:lnTo>
                  <a:pt x="613575" y="46037"/>
                </a:lnTo>
                <a:lnTo>
                  <a:pt x="601497" y="91236"/>
                </a:lnTo>
                <a:lnTo>
                  <a:pt x="598982" y="129540"/>
                </a:lnTo>
                <a:lnTo>
                  <a:pt x="599071" y="140970"/>
                </a:lnTo>
                <a:lnTo>
                  <a:pt x="601980" y="188976"/>
                </a:lnTo>
                <a:lnTo>
                  <a:pt x="617220" y="230124"/>
                </a:lnTo>
                <a:lnTo>
                  <a:pt x="653199" y="258508"/>
                </a:lnTo>
                <a:lnTo>
                  <a:pt x="684276" y="263652"/>
                </a:lnTo>
                <a:lnTo>
                  <a:pt x="697179" y="263080"/>
                </a:lnTo>
                <a:lnTo>
                  <a:pt x="736396" y="248729"/>
                </a:lnTo>
                <a:lnTo>
                  <a:pt x="749808" y="236220"/>
                </a:lnTo>
                <a:lnTo>
                  <a:pt x="750544" y="235445"/>
                </a:lnTo>
                <a:lnTo>
                  <a:pt x="769823" y="196430"/>
                </a:lnTo>
                <a:lnTo>
                  <a:pt x="776947" y="145618"/>
                </a:lnTo>
                <a:lnTo>
                  <a:pt x="777176" y="134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78507" y="4454652"/>
            <a:ext cx="198120" cy="27940"/>
          </a:xfrm>
          <a:custGeom>
            <a:avLst/>
            <a:gdLst/>
            <a:ahLst/>
            <a:cxnLst/>
            <a:rect l="l" t="t" r="r" b="b"/>
            <a:pathLst>
              <a:path w="198119" h="27939">
                <a:moveTo>
                  <a:pt x="198120" y="27432"/>
                </a:moveTo>
                <a:lnTo>
                  <a:pt x="0" y="27432"/>
                </a:lnTo>
                <a:lnTo>
                  <a:pt x="0" y="0"/>
                </a:lnTo>
                <a:lnTo>
                  <a:pt x="198120" y="0"/>
                </a:lnTo>
                <a:lnTo>
                  <a:pt x="198120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077211" y="4332732"/>
            <a:ext cx="987552" cy="289559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3203448" y="4335780"/>
            <a:ext cx="226060" cy="274320"/>
            <a:chOff x="3203448" y="4335780"/>
            <a:chExt cx="226060" cy="274320"/>
          </a:xfrm>
        </p:grpSpPr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03448" y="4335780"/>
              <a:ext cx="149352" cy="22555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372612" y="4521708"/>
              <a:ext cx="56515" cy="88900"/>
            </a:xfrm>
            <a:custGeom>
              <a:avLst/>
              <a:gdLst/>
              <a:ahLst/>
              <a:cxnLst/>
              <a:rect l="l" t="t" r="r" b="b"/>
              <a:pathLst>
                <a:path w="56514" h="88900">
                  <a:moveTo>
                    <a:pt x="48768" y="1524"/>
                  </a:moveTo>
                  <a:lnTo>
                    <a:pt x="30480" y="1524"/>
                  </a:lnTo>
                  <a:lnTo>
                    <a:pt x="32004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6514" h="88900">
                  <a:moveTo>
                    <a:pt x="51816" y="3048"/>
                  </a:moveTo>
                  <a:lnTo>
                    <a:pt x="27432" y="3048"/>
                  </a:lnTo>
                  <a:lnTo>
                    <a:pt x="28956" y="1524"/>
                  </a:lnTo>
                  <a:lnTo>
                    <a:pt x="51816" y="1524"/>
                  </a:lnTo>
                  <a:lnTo>
                    <a:pt x="51816" y="3048"/>
                  </a:lnTo>
                  <a:close/>
                </a:path>
                <a:path w="56514" h="88900">
                  <a:moveTo>
                    <a:pt x="16764" y="88392"/>
                  </a:moveTo>
                  <a:lnTo>
                    <a:pt x="1524" y="88392"/>
                  </a:lnTo>
                  <a:lnTo>
                    <a:pt x="0" y="86868"/>
                  </a:lnTo>
                  <a:lnTo>
                    <a:pt x="0" y="83820"/>
                  </a:lnTo>
                  <a:lnTo>
                    <a:pt x="22860" y="36576"/>
                  </a:lnTo>
                  <a:lnTo>
                    <a:pt x="22860" y="9144"/>
                  </a:lnTo>
                  <a:lnTo>
                    <a:pt x="24384" y="6096"/>
                  </a:lnTo>
                  <a:lnTo>
                    <a:pt x="24384" y="4572"/>
                  </a:lnTo>
                  <a:lnTo>
                    <a:pt x="25908" y="3048"/>
                  </a:lnTo>
                  <a:lnTo>
                    <a:pt x="53340" y="3048"/>
                  </a:lnTo>
                  <a:lnTo>
                    <a:pt x="54864" y="4572"/>
                  </a:lnTo>
                  <a:lnTo>
                    <a:pt x="54864" y="6096"/>
                  </a:lnTo>
                  <a:lnTo>
                    <a:pt x="56388" y="9144"/>
                  </a:lnTo>
                  <a:lnTo>
                    <a:pt x="56388" y="24384"/>
                  </a:lnTo>
                  <a:lnTo>
                    <a:pt x="54864" y="27432"/>
                  </a:lnTo>
                  <a:lnTo>
                    <a:pt x="54864" y="32004"/>
                  </a:lnTo>
                  <a:lnTo>
                    <a:pt x="51816" y="38100"/>
                  </a:lnTo>
                  <a:lnTo>
                    <a:pt x="50292" y="39624"/>
                  </a:lnTo>
                  <a:lnTo>
                    <a:pt x="50292" y="42672"/>
                  </a:lnTo>
                  <a:lnTo>
                    <a:pt x="47244" y="45720"/>
                  </a:lnTo>
                  <a:lnTo>
                    <a:pt x="45720" y="48768"/>
                  </a:lnTo>
                  <a:lnTo>
                    <a:pt x="22860" y="83820"/>
                  </a:lnTo>
                  <a:lnTo>
                    <a:pt x="21336" y="83820"/>
                  </a:lnTo>
                  <a:lnTo>
                    <a:pt x="21336" y="85344"/>
                  </a:lnTo>
                  <a:lnTo>
                    <a:pt x="19812" y="85344"/>
                  </a:lnTo>
                  <a:lnTo>
                    <a:pt x="19812" y="86868"/>
                  </a:lnTo>
                  <a:lnTo>
                    <a:pt x="16764" y="86868"/>
                  </a:lnTo>
                  <a:lnTo>
                    <a:pt x="16764" y="883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3566160" y="4334255"/>
            <a:ext cx="30480" cy="227329"/>
          </a:xfrm>
          <a:custGeom>
            <a:avLst/>
            <a:gdLst/>
            <a:ahLst/>
            <a:cxnLst/>
            <a:rect l="l" t="t" r="r" b="b"/>
            <a:pathLst>
              <a:path w="30479" h="227329">
                <a:moveTo>
                  <a:pt x="24384" y="1524"/>
                </a:moveTo>
                <a:lnTo>
                  <a:pt x="6096" y="1524"/>
                </a:lnTo>
                <a:lnTo>
                  <a:pt x="7620" y="0"/>
                </a:lnTo>
                <a:lnTo>
                  <a:pt x="21336" y="0"/>
                </a:lnTo>
                <a:lnTo>
                  <a:pt x="24384" y="1524"/>
                </a:lnTo>
                <a:close/>
              </a:path>
              <a:path w="30479" h="227329">
                <a:moveTo>
                  <a:pt x="27432" y="225552"/>
                </a:moveTo>
                <a:lnTo>
                  <a:pt x="1524" y="225552"/>
                </a:lnTo>
                <a:lnTo>
                  <a:pt x="0" y="224027"/>
                </a:lnTo>
                <a:lnTo>
                  <a:pt x="0" y="3048"/>
                </a:lnTo>
                <a:lnTo>
                  <a:pt x="1524" y="1524"/>
                </a:lnTo>
                <a:lnTo>
                  <a:pt x="27432" y="1524"/>
                </a:lnTo>
                <a:lnTo>
                  <a:pt x="28956" y="3048"/>
                </a:lnTo>
                <a:lnTo>
                  <a:pt x="28956" y="4572"/>
                </a:lnTo>
                <a:lnTo>
                  <a:pt x="30480" y="4572"/>
                </a:lnTo>
                <a:lnTo>
                  <a:pt x="30480" y="222503"/>
                </a:lnTo>
                <a:lnTo>
                  <a:pt x="27432" y="225552"/>
                </a:lnTo>
                <a:close/>
              </a:path>
              <a:path w="30479" h="227329">
                <a:moveTo>
                  <a:pt x="24384" y="227076"/>
                </a:moveTo>
                <a:lnTo>
                  <a:pt x="6096" y="227076"/>
                </a:lnTo>
                <a:lnTo>
                  <a:pt x="3048" y="225552"/>
                </a:lnTo>
                <a:lnTo>
                  <a:pt x="25908" y="225552"/>
                </a:lnTo>
                <a:lnTo>
                  <a:pt x="24384" y="227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3657600" y="4335779"/>
            <a:ext cx="436245" cy="226060"/>
            <a:chOff x="3657600" y="4335779"/>
            <a:chExt cx="436245" cy="226060"/>
          </a:xfrm>
        </p:grpSpPr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57600" y="4335779"/>
              <a:ext cx="147828" cy="22402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49623" y="4335779"/>
              <a:ext cx="243840" cy="225552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15384" y="4332732"/>
            <a:ext cx="294640" cy="230504"/>
            <a:chOff x="4215384" y="4332732"/>
            <a:chExt cx="294640" cy="230504"/>
          </a:xfrm>
        </p:grpSpPr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15384" y="4332732"/>
              <a:ext cx="138684" cy="23012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81500" y="4392167"/>
              <a:ext cx="128016" cy="170688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562855" y="4392167"/>
            <a:ext cx="135636" cy="169164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4808219" y="4334255"/>
            <a:ext cx="594360" cy="228600"/>
            <a:chOff x="4808219" y="4334255"/>
            <a:chExt cx="594360" cy="228600"/>
          </a:xfrm>
        </p:grpSpPr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08219" y="4334255"/>
              <a:ext cx="83820" cy="2286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31759" y="4392167"/>
              <a:ext cx="156781" cy="17068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17591" y="4392168"/>
              <a:ext cx="109728" cy="17068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59324" y="4392167"/>
              <a:ext cx="143256" cy="170688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524499" y="4314444"/>
            <a:ext cx="1350264" cy="30480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999731" y="4314444"/>
            <a:ext cx="1033271" cy="304800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1778507" y="4965192"/>
            <a:ext cx="198120" cy="27940"/>
          </a:xfrm>
          <a:custGeom>
            <a:avLst/>
            <a:gdLst/>
            <a:ahLst/>
            <a:cxnLst/>
            <a:rect l="l" t="t" r="r" b="b"/>
            <a:pathLst>
              <a:path w="198119" h="27939">
                <a:moveTo>
                  <a:pt x="198120" y="27431"/>
                </a:moveTo>
                <a:lnTo>
                  <a:pt x="0" y="27431"/>
                </a:lnTo>
                <a:lnTo>
                  <a:pt x="0" y="0"/>
                </a:lnTo>
                <a:lnTo>
                  <a:pt x="198120" y="0"/>
                </a:lnTo>
                <a:lnTo>
                  <a:pt x="19812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095500" y="4846320"/>
            <a:ext cx="1050035" cy="28803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279647" y="4846320"/>
            <a:ext cx="169164" cy="22860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494532" y="4844795"/>
            <a:ext cx="163068" cy="230124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3777996" y="4831079"/>
            <a:ext cx="775970" cy="243840"/>
            <a:chOff x="3777996" y="4831079"/>
            <a:chExt cx="775970" cy="243840"/>
          </a:xfrm>
        </p:grpSpPr>
        <p:pic>
          <p:nvPicPr>
            <p:cNvPr id="85" name="object 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77996" y="4847844"/>
              <a:ext cx="147828" cy="2240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60963" y="4904231"/>
              <a:ext cx="143168" cy="17068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46804" y="4904231"/>
              <a:ext cx="91440" cy="16916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67200" y="4831079"/>
              <a:ext cx="286511" cy="24384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597908" y="4831079"/>
            <a:ext cx="384175" cy="303530"/>
            <a:chOff x="4597908" y="4831079"/>
            <a:chExt cx="384175" cy="303530"/>
          </a:xfrm>
        </p:grpSpPr>
        <p:sp>
          <p:nvSpPr>
            <p:cNvPr id="90" name="object 90"/>
            <p:cNvSpPr/>
            <p:nvPr/>
          </p:nvSpPr>
          <p:spPr>
            <a:xfrm>
              <a:off x="4597908" y="4831079"/>
              <a:ext cx="29209" cy="242570"/>
            </a:xfrm>
            <a:custGeom>
              <a:avLst/>
              <a:gdLst/>
              <a:ahLst/>
              <a:cxnLst/>
              <a:rect l="l" t="t" r="r" b="b"/>
              <a:pathLst>
                <a:path w="29210" h="242570">
                  <a:moveTo>
                    <a:pt x="28956" y="3048"/>
                  </a:moveTo>
                  <a:lnTo>
                    <a:pt x="27432" y="3048"/>
                  </a:lnTo>
                  <a:lnTo>
                    <a:pt x="27432" y="1524"/>
                  </a:lnTo>
                  <a:lnTo>
                    <a:pt x="24384" y="1524"/>
                  </a:lnTo>
                  <a:lnTo>
                    <a:pt x="22860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4572" y="240792"/>
                  </a:lnTo>
                  <a:lnTo>
                    <a:pt x="6096" y="242316"/>
                  </a:lnTo>
                  <a:lnTo>
                    <a:pt x="22860" y="242316"/>
                  </a:lnTo>
                  <a:lnTo>
                    <a:pt x="24384" y="240792"/>
                  </a:lnTo>
                  <a:lnTo>
                    <a:pt x="27432" y="240792"/>
                  </a:lnTo>
                  <a:lnTo>
                    <a:pt x="27432" y="239268"/>
                  </a:lnTo>
                  <a:lnTo>
                    <a:pt x="28956" y="239268"/>
                  </a:lnTo>
                  <a:lnTo>
                    <a:pt x="2895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66487" y="4904231"/>
              <a:ext cx="143256" cy="17068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34127" y="4905755"/>
              <a:ext cx="147828" cy="228599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1778507" y="5477255"/>
            <a:ext cx="198120" cy="27940"/>
          </a:xfrm>
          <a:custGeom>
            <a:avLst/>
            <a:gdLst/>
            <a:ahLst/>
            <a:cxnLst/>
            <a:rect l="l" t="t" r="r" b="b"/>
            <a:pathLst>
              <a:path w="198119" h="27939">
                <a:moveTo>
                  <a:pt x="198120" y="27432"/>
                </a:moveTo>
                <a:lnTo>
                  <a:pt x="0" y="27432"/>
                </a:lnTo>
                <a:lnTo>
                  <a:pt x="0" y="0"/>
                </a:lnTo>
                <a:lnTo>
                  <a:pt x="198120" y="0"/>
                </a:lnTo>
                <a:lnTo>
                  <a:pt x="198120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object 9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095500" y="5359907"/>
            <a:ext cx="243840" cy="225552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2389632" y="5352288"/>
            <a:ext cx="501650" cy="234950"/>
            <a:chOff x="2389632" y="5352288"/>
            <a:chExt cx="501650" cy="234950"/>
          </a:xfrm>
        </p:grpSpPr>
        <p:sp>
          <p:nvSpPr>
            <p:cNvPr id="96" name="object 96"/>
            <p:cNvSpPr/>
            <p:nvPr/>
          </p:nvSpPr>
          <p:spPr>
            <a:xfrm>
              <a:off x="2389632" y="5352288"/>
              <a:ext cx="35560" cy="233679"/>
            </a:xfrm>
            <a:custGeom>
              <a:avLst/>
              <a:gdLst/>
              <a:ahLst/>
              <a:cxnLst/>
              <a:rect l="l" t="t" r="r" b="b"/>
              <a:pathLst>
                <a:path w="35560" h="233679">
                  <a:moveTo>
                    <a:pt x="27432" y="67056"/>
                  </a:moveTo>
                  <a:lnTo>
                    <a:pt x="7620" y="67056"/>
                  </a:lnTo>
                  <a:lnTo>
                    <a:pt x="9144" y="65532"/>
                  </a:lnTo>
                  <a:lnTo>
                    <a:pt x="25908" y="65532"/>
                  </a:lnTo>
                  <a:lnTo>
                    <a:pt x="27432" y="67056"/>
                  </a:lnTo>
                  <a:close/>
                </a:path>
                <a:path w="35560" h="233679">
                  <a:moveTo>
                    <a:pt x="30480" y="68580"/>
                  </a:moveTo>
                  <a:lnTo>
                    <a:pt x="4572" y="68580"/>
                  </a:lnTo>
                  <a:lnTo>
                    <a:pt x="4572" y="67056"/>
                  </a:lnTo>
                  <a:lnTo>
                    <a:pt x="30480" y="67056"/>
                  </a:lnTo>
                  <a:lnTo>
                    <a:pt x="30480" y="68580"/>
                  </a:lnTo>
                  <a:close/>
                </a:path>
                <a:path w="35560" h="233679">
                  <a:moveTo>
                    <a:pt x="32004" y="230123"/>
                  </a:moveTo>
                  <a:lnTo>
                    <a:pt x="3048" y="230123"/>
                  </a:lnTo>
                  <a:lnTo>
                    <a:pt x="3048" y="68580"/>
                  </a:lnTo>
                  <a:lnTo>
                    <a:pt x="32004" y="68580"/>
                  </a:lnTo>
                  <a:lnTo>
                    <a:pt x="32004" y="230123"/>
                  </a:lnTo>
                  <a:close/>
                </a:path>
                <a:path w="35560" h="233679">
                  <a:moveTo>
                    <a:pt x="30480" y="231647"/>
                  </a:moveTo>
                  <a:lnTo>
                    <a:pt x="4572" y="231647"/>
                  </a:lnTo>
                  <a:lnTo>
                    <a:pt x="4572" y="230123"/>
                  </a:lnTo>
                  <a:lnTo>
                    <a:pt x="30480" y="230123"/>
                  </a:lnTo>
                  <a:lnTo>
                    <a:pt x="30480" y="231647"/>
                  </a:lnTo>
                  <a:close/>
                </a:path>
                <a:path w="35560" h="233679">
                  <a:moveTo>
                    <a:pt x="25908" y="233171"/>
                  </a:moveTo>
                  <a:lnTo>
                    <a:pt x="9144" y="233171"/>
                  </a:lnTo>
                  <a:lnTo>
                    <a:pt x="7620" y="231647"/>
                  </a:lnTo>
                  <a:lnTo>
                    <a:pt x="27432" y="231647"/>
                  </a:lnTo>
                  <a:lnTo>
                    <a:pt x="25908" y="233171"/>
                  </a:lnTo>
                  <a:close/>
                </a:path>
                <a:path w="35560" h="233679">
                  <a:moveTo>
                    <a:pt x="24384" y="35052"/>
                  </a:moveTo>
                  <a:lnTo>
                    <a:pt x="10668" y="35052"/>
                  </a:lnTo>
                  <a:lnTo>
                    <a:pt x="6096" y="33528"/>
                  </a:lnTo>
                  <a:lnTo>
                    <a:pt x="3048" y="32004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8956" y="1524"/>
                  </a:lnTo>
                  <a:lnTo>
                    <a:pt x="32004" y="3048"/>
                  </a:lnTo>
                  <a:lnTo>
                    <a:pt x="33528" y="6096"/>
                  </a:lnTo>
                  <a:lnTo>
                    <a:pt x="35052" y="10668"/>
                  </a:lnTo>
                  <a:lnTo>
                    <a:pt x="35052" y="24384"/>
                  </a:lnTo>
                  <a:lnTo>
                    <a:pt x="33528" y="28956"/>
                  </a:lnTo>
                  <a:lnTo>
                    <a:pt x="32004" y="32004"/>
                  </a:lnTo>
                  <a:lnTo>
                    <a:pt x="28956" y="33528"/>
                  </a:lnTo>
                  <a:lnTo>
                    <a:pt x="24384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64307" y="5416295"/>
              <a:ext cx="123444" cy="17068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27376" y="5416295"/>
              <a:ext cx="263548" cy="170688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3019043" y="5359908"/>
            <a:ext cx="364490" cy="224154"/>
            <a:chOff x="3019043" y="5359908"/>
            <a:chExt cx="364490" cy="224154"/>
          </a:xfrm>
        </p:grpSpPr>
        <p:pic>
          <p:nvPicPr>
            <p:cNvPr id="100" name="object 10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019043" y="5359908"/>
              <a:ext cx="172212" cy="22402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235451" y="5359908"/>
              <a:ext cx="147828" cy="224028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3430523" y="5356860"/>
            <a:ext cx="422275" cy="230504"/>
            <a:chOff x="3430523" y="5356860"/>
            <a:chExt cx="422275" cy="230504"/>
          </a:xfrm>
        </p:grpSpPr>
        <p:pic>
          <p:nvPicPr>
            <p:cNvPr id="103" name="object 10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13987" y="5356860"/>
              <a:ext cx="138684" cy="23012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30523" y="5359907"/>
              <a:ext cx="243840" cy="225552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976116" y="5358384"/>
            <a:ext cx="169164" cy="228600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4197096" y="5544311"/>
            <a:ext cx="36830" cy="41275"/>
          </a:xfrm>
          <a:custGeom>
            <a:avLst/>
            <a:gdLst/>
            <a:ahLst/>
            <a:cxnLst/>
            <a:rect l="l" t="t" r="r" b="b"/>
            <a:pathLst>
              <a:path w="36829" h="41275">
                <a:moveTo>
                  <a:pt x="24383" y="41148"/>
                </a:moveTo>
                <a:lnTo>
                  <a:pt x="10667" y="41148"/>
                </a:lnTo>
                <a:lnTo>
                  <a:pt x="6095" y="39624"/>
                </a:lnTo>
                <a:lnTo>
                  <a:pt x="1523" y="35052"/>
                </a:lnTo>
                <a:lnTo>
                  <a:pt x="0" y="28956"/>
                </a:lnTo>
                <a:lnTo>
                  <a:pt x="0" y="12192"/>
                </a:lnTo>
                <a:lnTo>
                  <a:pt x="1523" y="7620"/>
                </a:lnTo>
                <a:lnTo>
                  <a:pt x="3047" y="4572"/>
                </a:lnTo>
                <a:lnTo>
                  <a:pt x="6095" y="1524"/>
                </a:lnTo>
                <a:lnTo>
                  <a:pt x="10667" y="0"/>
                </a:lnTo>
                <a:lnTo>
                  <a:pt x="25907" y="0"/>
                </a:lnTo>
                <a:lnTo>
                  <a:pt x="30479" y="1524"/>
                </a:lnTo>
                <a:lnTo>
                  <a:pt x="33527" y="4572"/>
                </a:lnTo>
                <a:lnTo>
                  <a:pt x="35051" y="6096"/>
                </a:lnTo>
                <a:lnTo>
                  <a:pt x="36575" y="12192"/>
                </a:lnTo>
                <a:lnTo>
                  <a:pt x="36575" y="28956"/>
                </a:lnTo>
                <a:lnTo>
                  <a:pt x="35051" y="33528"/>
                </a:lnTo>
                <a:lnTo>
                  <a:pt x="32003" y="36576"/>
                </a:lnTo>
                <a:lnTo>
                  <a:pt x="30479" y="39624"/>
                </a:lnTo>
                <a:lnTo>
                  <a:pt x="24383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344923" y="5359908"/>
            <a:ext cx="1101756" cy="227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563" y="743712"/>
            <a:ext cx="2407919" cy="4038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19600" y="777239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2879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6779" y="777240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7536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9116" y="777240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9143" y="288035"/>
                </a:lnTo>
                <a:lnTo>
                  <a:pt x="4571" y="284987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8864" y="762000"/>
            <a:ext cx="2340863" cy="30937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63907" y="847344"/>
            <a:ext cx="422275" cy="224154"/>
            <a:chOff x="7863907" y="847344"/>
            <a:chExt cx="422275" cy="22415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907" y="851916"/>
              <a:ext cx="227008" cy="219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0727" y="847344"/>
              <a:ext cx="175260" cy="22402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8442947" y="777239"/>
            <a:ext cx="495934" cy="291465"/>
          </a:xfrm>
          <a:custGeom>
            <a:avLst/>
            <a:gdLst/>
            <a:ahLst/>
            <a:cxnLst/>
            <a:rect l="l" t="t" r="r" b="b"/>
            <a:pathLst>
              <a:path w="495934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9144" y="1524"/>
                </a:lnTo>
                <a:lnTo>
                  <a:pt x="4572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3048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9144" y="289560"/>
                </a:lnTo>
                <a:lnTo>
                  <a:pt x="12192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934" h="291465">
                <a:moveTo>
                  <a:pt x="495312" y="140208"/>
                </a:moveTo>
                <a:lnTo>
                  <a:pt x="490169" y="93281"/>
                </a:lnTo>
                <a:lnTo>
                  <a:pt x="473976" y="55626"/>
                </a:lnTo>
                <a:lnTo>
                  <a:pt x="447509" y="28003"/>
                </a:lnTo>
                <a:lnTo>
                  <a:pt x="434352" y="19227"/>
                </a:lnTo>
                <a:lnTo>
                  <a:pt x="434352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43" y="229552"/>
                </a:lnTo>
                <a:lnTo>
                  <a:pt x="356222" y="243535"/>
                </a:lnTo>
                <a:lnTo>
                  <a:pt x="344436" y="243840"/>
                </a:lnTo>
                <a:lnTo>
                  <a:pt x="313956" y="243840"/>
                </a:lnTo>
                <a:lnTo>
                  <a:pt x="313956" y="45720"/>
                </a:lnTo>
                <a:lnTo>
                  <a:pt x="342912" y="45720"/>
                </a:lnTo>
                <a:lnTo>
                  <a:pt x="387108" y="53340"/>
                </a:lnTo>
                <a:lnTo>
                  <a:pt x="419061" y="80276"/>
                </a:lnTo>
                <a:lnTo>
                  <a:pt x="433209" y="122872"/>
                </a:lnTo>
                <a:lnTo>
                  <a:pt x="434352" y="143256"/>
                </a:lnTo>
                <a:lnTo>
                  <a:pt x="434352" y="19227"/>
                </a:lnTo>
                <a:lnTo>
                  <a:pt x="398703" y="5143"/>
                </a:lnTo>
                <a:lnTo>
                  <a:pt x="347484" y="0"/>
                </a:lnTo>
                <a:lnTo>
                  <a:pt x="268236" y="0"/>
                </a:lnTo>
                <a:lnTo>
                  <a:pt x="263664" y="1524"/>
                </a:lnTo>
                <a:lnTo>
                  <a:pt x="257568" y="7620"/>
                </a:lnTo>
                <a:lnTo>
                  <a:pt x="256044" y="12192"/>
                </a:lnTo>
                <a:lnTo>
                  <a:pt x="256044" y="277368"/>
                </a:lnTo>
                <a:lnTo>
                  <a:pt x="257568" y="281940"/>
                </a:lnTo>
                <a:lnTo>
                  <a:pt x="263664" y="288036"/>
                </a:lnTo>
                <a:lnTo>
                  <a:pt x="268236" y="289560"/>
                </a:lnTo>
                <a:lnTo>
                  <a:pt x="342912" y="289560"/>
                </a:lnTo>
                <a:lnTo>
                  <a:pt x="393915" y="285064"/>
                </a:lnTo>
                <a:lnTo>
                  <a:pt x="433781" y="270510"/>
                </a:lnTo>
                <a:lnTo>
                  <a:pt x="464489" y="244792"/>
                </a:lnTo>
                <a:lnTo>
                  <a:pt x="484644" y="208788"/>
                </a:lnTo>
                <a:lnTo>
                  <a:pt x="494715" y="159931"/>
                </a:lnTo>
                <a:lnTo>
                  <a:pt x="495312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028" y="777240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5063" y="166420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124968" y="124967"/>
                </a:moveTo>
                <a:lnTo>
                  <a:pt x="0" y="124967"/>
                </a:lnTo>
                <a:lnTo>
                  <a:pt x="0" y="0"/>
                </a:lnTo>
                <a:lnTo>
                  <a:pt x="124968" y="0"/>
                </a:lnTo>
                <a:lnTo>
                  <a:pt x="124968" y="124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3392" y="1632203"/>
            <a:ext cx="1432559" cy="31242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537204" y="1714500"/>
            <a:ext cx="312420" cy="230504"/>
            <a:chOff x="3537204" y="1714500"/>
            <a:chExt cx="312420" cy="23050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7204" y="1716023"/>
              <a:ext cx="164592" cy="228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1608" y="1714500"/>
              <a:ext cx="128016" cy="17068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51732" y="1714500"/>
            <a:ext cx="368935" cy="227329"/>
            <a:chOff x="3951732" y="1714500"/>
            <a:chExt cx="368935" cy="227329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1732" y="1717548"/>
              <a:ext cx="134112" cy="1676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16324" y="1714500"/>
              <a:ext cx="204216" cy="22707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28833" y="1632204"/>
            <a:ext cx="1680883" cy="3139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17920" y="1714500"/>
            <a:ext cx="483012" cy="17068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829043" y="1627632"/>
            <a:ext cx="463550" cy="303530"/>
            <a:chOff x="6829043" y="1627632"/>
            <a:chExt cx="463550" cy="30353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29043" y="1658112"/>
              <a:ext cx="123444" cy="2240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73823" y="1627632"/>
              <a:ext cx="134620" cy="303530"/>
            </a:xfrm>
            <a:custGeom>
              <a:avLst/>
              <a:gdLst/>
              <a:ahLst/>
              <a:cxnLst/>
              <a:rect l="l" t="t" r="r" b="b"/>
              <a:pathLst>
                <a:path w="134620" h="303530">
                  <a:moveTo>
                    <a:pt x="24384" y="301751"/>
                  </a:moveTo>
                  <a:lnTo>
                    <a:pt x="3048" y="301751"/>
                  </a:lnTo>
                  <a:lnTo>
                    <a:pt x="0" y="298704"/>
                  </a:lnTo>
                  <a:lnTo>
                    <a:pt x="0" y="294132"/>
                  </a:lnTo>
                  <a:lnTo>
                    <a:pt x="105156" y="7620"/>
                  </a:lnTo>
                  <a:lnTo>
                    <a:pt x="106680" y="6096"/>
                  </a:lnTo>
                  <a:lnTo>
                    <a:pt x="106680" y="3048"/>
                  </a:lnTo>
                  <a:lnTo>
                    <a:pt x="108204" y="3048"/>
                  </a:lnTo>
                  <a:lnTo>
                    <a:pt x="111252" y="0"/>
                  </a:lnTo>
                  <a:lnTo>
                    <a:pt x="128016" y="0"/>
                  </a:lnTo>
                  <a:lnTo>
                    <a:pt x="129540" y="1524"/>
                  </a:lnTo>
                  <a:lnTo>
                    <a:pt x="132588" y="1524"/>
                  </a:lnTo>
                  <a:lnTo>
                    <a:pt x="132588" y="3048"/>
                  </a:lnTo>
                  <a:lnTo>
                    <a:pt x="134112" y="4572"/>
                  </a:lnTo>
                  <a:lnTo>
                    <a:pt x="134112" y="9144"/>
                  </a:lnTo>
                  <a:lnTo>
                    <a:pt x="28956" y="295656"/>
                  </a:lnTo>
                  <a:lnTo>
                    <a:pt x="27432" y="297180"/>
                  </a:lnTo>
                  <a:lnTo>
                    <a:pt x="27432" y="300227"/>
                  </a:lnTo>
                  <a:lnTo>
                    <a:pt x="25908" y="300227"/>
                  </a:lnTo>
                  <a:lnTo>
                    <a:pt x="24384" y="301751"/>
                  </a:lnTo>
                  <a:close/>
                </a:path>
                <a:path w="134620" h="303530">
                  <a:moveTo>
                    <a:pt x="21336" y="303275"/>
                  </a:moveTo>
                  <a:lnTo>
                    <a:pt x="6096" y="303275"/>
                  </a:lnTo>
                  <a:lnTo>
                    <a:pt x="4572" y="301751"/>
                  </a:lnTo>
                  <a:lnTo>
                    <a:pt x="22860" y="301751"/>
                  </a:lnTo>
                  <a:lnTo>
                    <a:pt x="21336" y="3032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42987" y="1658112"/>
              <a:ext cx="149352" cy="225551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1655063" y="2135124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124968" y="124967"/>
                </a:moveTo>
                <a:lnTo>
                  <a:pt x="0" y="124967"/>
                </a:lnTo>
                <a:lnTo>
                  <a:pt x="0" y="0"/>
                </a:lnTo>
                <a:lnTo>
                  <a:pt x="124968" y="0"/>
                </a:lnTo>
                <a:lnTo>
                  <a:pt x="124968" y="124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93392" y="2101595"/>
            <a:ext cx="1554480" cy="31242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656076" y="2183892"/>
            <a:ext cx="349250" cy="170815"/>
            <a:chOff x="3656076" y="2183892"/>
            <a:chExt cx="349250" cy="17081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6076" y="2185416"/>
              <a:ext cx="143256" cy="1676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6822" y="2183892"/>
              <a:ext cx="178250" cy="17068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107283" y="2101596"/>
            <a:ext cx="1499512" cy="312420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721096" y="2101596"/>
            <a:ext cx="502920" cy="253365"/>
            <a:chOff x="5721096" y="2101596"/>
            <a:chExt cx="502920" cy="253365"/>
          </a:xfrm>
        </p:grpSpPr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21096" y="2101596"/>
              <a:ext cx="128016" cy="25298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5020" y="2185416"/>
              <a:ext cx="143256" cy="1676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45707" y="2183892"/>
              <a:ext cx="178307" cy="170688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20027" y="2101595"/>
            <a:ext cx="990600" cy="252984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7400543" y="2183892"/>
            <a:ext cx="447040" cy="230504"/>
            <a:chOff x="7400543" y="2183892"/>
            <a:chExt cx="447040" cy="230504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00543" y="2185416"/>
              <a:ext cx="140208" cy="2286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81899" y="2183892"/>
              <a:ext cx="265176" cy="17068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961376" y="2101596"/>
            <a:ext cx="656843" cy="25298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78151" y="2485644"/>
            <a:ext cx="1447799" cy="313943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2107692" y="2967227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80">
                <a:moveTo>
                  <a:pt x="106679" y="106680"/>
                </a:moveTo>
                <a:lnTo>
                  <a:pt x="0" y="106680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389631" y="2959607"/>
            <a:ext cx="356870" cy="195580"/>
            <a:chOff x="2389631" y="2959607"/>
            <a:chExt cx="356870" cy="195580"/>
          </a:xfrm>
        </p:grpSpPr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89631" y="2959607"/>
              <a:ext cx="208788" cy="1935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36520" y="3006851"/>
              <a:ext cx="109728" cy="147828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27019" y="3006851"/>
            <a:ext cx="284988" cy="14782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209544" y="2936748"/>
            <a:ext cx="890015" cy="21793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171188" y="3008376"/>
            <a:ext cx="454152" cy="14630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727447" y="2936748"/>
            <a:ext cx="1059180" cy="217932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5871971" y="3006852"/>
            <a:ext cx="463550" cy="147955"/>
            <a:chOff x="5871971" y="3006852"/>
            <a:chExt cx="463550" cy="147955"/>
          </a:xfrm>
        </p:grpSpPr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71971" y="3009900"/>
              <a:ext cx="155448" cy="1447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47231" y="3006852"/>
              <a:ext cx="134112" cy="14782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16395" y="3008376"/>
              <a:ext cx="118872" cy="146304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440423" y="2936748"/>
            <a:ext cx="970788" cy="217932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1655063" y="3860291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124968" y="124967"/>
                </a:moveTo>
                <a:lnTo>
                  <a:pt x="0" y="124967"/>
                </a:lnTo>
                <a:lnTo>
                  <a:pt x="0" y="0"/>
                </a:lnTo>
                <a:lnTo>
                  <a:pt x="124968" y="0"/>
                </a:lnTo>
                <a:lnTo>
                  <a:pt x="124968" y="124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993392" y="3852671"/>
            <a:ext cx="123444" cy="224028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2162555" y="3826764"/>
            <a:ext cx="525780" cy="253365"/>
            <a:chOff x="2162555" y="3826764"/>
            <a:chExt cx="525780" cy="253365"/>
          </a:xfrm>
        </p:grpSpPr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62555" y="3826764"/>
              <a:ext cx="216407" cy="2529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06454" y="3909060"/>
              <a:ext cx="178250" cy="17068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16707" y="3910584"/>
              <a:ext cx="71628" cy="169164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2781395" y="3826763"/>
            <a:ext cx="363220" cy="312420"/>
            <a:chOff x="2781395" y="3826763"/>
            <a:chExt cx="363220" cy="312420"/>
          </a:xfrm>
        </p:grpSpPr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81395" y="3826763"/>
              <a:ext cx="156876" cy="2529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79419" y="3910583"/>
              <a:ext cx="164592" cy="228600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166872" y="3909059"/>
            <a:ext cx="361315" cy="227329"/>
            <a:chOff x="3166872" y="3909059"/>
            <a:chExt cx="361315" cy="227329"/>
          </a:xfrm>
        </p:grpSpPr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09188" y="3909059"/>
              <a:ext cx="118872" cy="22707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66872" y="3910583"/>
              <a:ext cx="211836" cy="169164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637877" y="3826764"/>
            <a:ext cx="1796707" cy="312419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5532223" y="3826763"/>
            <a:ext cx="619125" cy="253365"/>
            <a:chOff x="5532223" y="3826763"/>
            <a:chExt cx="619125" cy="253365"/>
          </a:xfrm>
        </p:grpSpPr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32223" y="3826763"/>
              <a:ext cx="505761" cy="25298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79235" y="3910583"/>
              <a:ext cx="71628" cy="169164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6243916" y="3826764"/>
            <a:ext cx="798830" cy="253365"/>
            <a:chOff x="6243916" y="3826764"/>
            <a:chExt cx="798830" cy="253365"/>
          </a:xfrm>
        </p:grpSpPr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43916" y="3909060"/>
              <a:ext cx="178219" cy="1706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54139" y="3910583"/>
              <a:ext cx="138684" cy="16916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21780" y="3909059"/>
              <a:ext cx="307847" cy="17068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970775" y="3826764"/>
              <a:ext cx="71628" cy="252984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7136892" y="3909059"/>
            <a:ext cx="271780" cy="170815"/>
            <a:chOff x="7136892" y="3909059"/>
            <a:chExt cx="271780" cy="170815"/>
          </a:xfrm>
        </p:grpSpPr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136892" y="3909059"/>
              <a:ext cx="156876" cy="17068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336536" y="3910584"/>
              <a:ext cx="71628" cy="169164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495031" y="3826764"/>
            <a:ext cx="1176528" cy="309371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2107692" y="4306823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79">
                <a:moveTo>
                  <a:pt x="106679" y="106679"/>
                </a:moveTo>
                <a:lnTo>
                  <a:pt x="0" y="106679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389631" y="4277867"/>
            <a:ext cx="1217676" cy="269747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3694176" y="4277867"/>
            <a:ext cx="475615" cy="218440"/>
            <a:chOff x="3694176" y="4277867"/>
            <a:chExt cx="475615" cy="218440"/>
          </a:xfrm>
        </p:grpSpPr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694176" y="4347972"/>
              <a:ext cx="321564" cy="14782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35552" y="4277867"/>
              <a:ext cx="134112" cy="217932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4250435" y="4347972"/>
            <a:ext cx="402590" cy="200025"/>
            <a:chOff x="4250435" y="4347972"/>
            <a:chExt cx="402590" cy="200025"/>
          </a:xfrm>
        </p:grpSpPr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250435" y="4351020"/>
              <a:ext cx="115824" cy="14478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392167" y="4347972"/>
              <a:ext cx="115824" cy="19964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527804" y="4349496"/>
              <a:ext cx="124968" cy="144780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735067" y="4277867"/>
            <a:ext cx="1559051" cy="269748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385559" y="4347971"/>
            <a:ext cx="411479" cy="147828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6891527" y="4294632"/>
            <a:ext cx="1556004" cy="201168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2107692" y="4710684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79">
                <a:moveTo>
                  <a:pt x="106679" y="106680"/>
                </a:moveTo>
                <a:lnTo>
                  <a:pt x="0" y="106680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2374392" y="4703064"/>
            <a:ext cx="416559" cy="243840"/>
            <a:chOff x="2374392" y="4703064"/>
            <a:chExt cx="416559" cy="243840"/>
          </a:xfrm>
        </p:grpSpPr>
        <p:pic>
          <p:nvPicPr>
            <p:cNvPr id="94" name="object 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374392" y="4703064"/>
              <a:ext cx="115824" cy="19202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17648" y="4750307"/>
              <a:ext cx="272796" cy="196596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883473" y="4680203"/>
            <a:ext cx="888426" cy="269748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3864864" y="4680203"/>
            <a:ext cx="539750" cy="257810"/>
            <a:chOff x="3864864" y="4680203"/>
            <a:chExt cx="539750" cy="257810"/>
          </a:xfrm>
        </p:grpSpPr>
        <p:pic>
          <p:nvPicPr>
            <p:cNvPr id="98" name="object 9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64864" y="4680203"/>
              <a:ext cx="394716" cy="21793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283964" y="4751831"/>
              <a:ext cx="120395" cy="185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5827" y="696468"/>
            <a:ext cx="210820" cy="262255"/>
          </a:xfrm>
          <a:custGeom>
            <a:avLst/>
            <a:gdLst/>
            <a:ahLst/>
            <a:cxnLst/>
            <a:rect l="l" t="t" r="r" b="b"/>
            <a:pathLst>
              <a:path w="210820" h="262255">
                <a:moveTo>
                  <a:pt x="103632" y="262127"/>
                </a:moveTo>
                <a:lnTo>
                  <a:pt x="59436" y="256032"/>
                </a:lnTo>
                <a:lnTo>
                  <a:pt x="21121" y="231481"/>
                </a:lnTo>
                <a:lnTo>
                  <a:pt x="2095" y="187642"/>
                </a:lnTo>
                <a:lnTo>
                  <a:pt x="0" y="164592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6095" y="1524"/>
                </a:lnTo>
                <a:lnTo>
                  <a:pt x="10668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lnTo>
                  <a:pt x="45719" y="1524"/>
                </a:lnTo>
                <a:lnTo>
                  <a:pt x="48768" y="3048"/>
                </a:lnTo>
                <a:lnTo>
                  <a:pt x="50292" y="3048"/>
                </a:lnTo>
                <a:lnTo>
                  <a:pt x="50292" y="4572"/>
                </a:lnTo>
                <a:lnTo>
                  <a:pt x="51816" y="6096"/>
                </a:lnTo>
                <a:lnTo>
                  <a:pt x="51816" y="160020"/>
                </a:lnTo>
                <a:lnTo>
                  <a:pt x="52101" y="167497"/>
                </a:lnTo>
                <a:lnTo>
                  <a:pt x="52959" y="174117"/>
                </a:lnTo>
                <a:lnTo>
                  <a:pt x="54387" y="180165"/>
                </a:lnTo>
                <a:lnTo>
                  <a:pt x="56388" y="185927"/>
                </a:lnTo>
                <a:lnTo>
                  <a:pt x="57912" y="193548"/>
                </a:lnTo>
                <a:lnTo>
                  <a:pt x="62484" y="199644"/>
                </a:lnTo>
                <a:lnTo>
                  <a:pt x="67056" y="204215"/>
                </a:lnTo>
                <a:lnTo>
                  <a:pt x="71628" y="210312"/>
                </a:lnTo>
                <a:lnTo>
                  <a:pt x="76200" y="213360"/>
                </a:lnTo>
                <a:lnTo>
                  <a:pt x="83820" y="216408"/>
                </a:lnTo>
                <a:lnTo>
                  <a:pt x="89916" y="217932"/>
                </a:lnTo>
                <a:lnTo>
                  <a:pt x="97536" y="219456"/>
                </a:lnTo>
                <a:lnTo>
                  <a:pt x="114300" y="219456"/>
                </a:lnTo>
                <a:lnTo>
                  <a:pt x="121920" y="217932"/>
                </a:lnTo>
                <a:lnTo>
                  <a:pt x="128016" y="216408"/>
                </a:lnTo>
                <a:lnTo>
                  <a:pt x="140208" y="210312"/>
                </a:lnTo>
                <a:lnTo>
                  <a:pt x="144780" y="204215"/>
                </a:lnTo>
                <a:lnTo>
                  <a:pt x="149352" y="199644"/>
                </a:lnTo>
                <a:lnTo>
                  <a:pt x="155448" y="187451"/>
                </a:lnTo>
                <a:lnTo>
                  <a:pt x="158496" y="172212"/>
                </a:lnTo>
                <a:lnTo>
                  <a:pt x="158496" y="6096"/>
                </a:lnTo>
                <a:lnTo>
                  <a:pt x="160020" y="4572"/>
                </a:lnTo>
                <a:lnTo>
                  <a:pt x="160020" y="3048"/>
                </a:lnTo>
                <a:lnTo>
                  <a:pt x="161544" y="3048"/>
                </a:lnTo>
                <a:lnTo>
                  <a:pt x="164592" y="1524"/>
                </a:lnTo>
                <a:lnTo>
                  <a:pt x="169164" y="1524"/>
                </a:lnTo>
                <a:lnTo>
                  <a:pt x="172212" y="0"/>
                </a:lnTo>
                <a:lnTo>
                  <a:pt x="196596" y="0"/>
                </a:lnTo>
                <a:lnTo>
                  <a:pt x="199644" y="1524"/>
                </a:lnTo>
                <a:lnTo>
                  <a:pt x="204216" y="1524"/>
                </a:lnTo>
                <a:lnTo>
                  <a:pt x="207264" y="3048"/>
                </a:lnTo>
                <a:lnTo>
                  <a:pt x="208788" y="3048"/>
                </a:lnTo>
                <a:lnTo>
                  <a:pt x="208788" y="4572"/>
                </a:lnTo>
                <a:lnTo>
                  <a:pt x="210312" y="6096"/>
                </a:lnTo>
                <a:lnTo>
                  <a:pt x="210312" y="7620"/>
                </a:lnTo>
                <a:lnTo>
                  <a:pt x="210312" y="161544"/>
                </a:lnTo>
                <a:lnTo>
                  <a:pt x="209764" y="173569"/>
                </a:lnTo>
                <a:lnTo>
                  <a:pt x="198953" y="213074"/>
                </a:lnTo>
                <a:lnTo>
                  <a:pt x="167830" y="247268"/>
                </a:lnTo>
                <a:lnTo>
                  <a:pt x="127635" y="260794"/>
                </a:lnTo>
                <a:lnTo>
                  <a:pt x="115919" y="261818"/>
                </a:lnTo>
                <a:lnTo>
                  <a:pt x="103632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61003" y="696468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2671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1523" y="256031"/>
                </a:lnTo>
                <a:lnTo>
                  <a:pt x="0" y="254508"/>
                </a:lnTo>
                <a:lnTo>
                  <a:pt x="0" y="13716"/>
                </a:lnTo>
                <a:lnTo>
                  <a:pt x="1523" y="9144"/>
                </a:lnTo>
                <a:lnTo>
                  <a:pt x="4571" y="6096"/>
                </a:lnTo>
                <a:lnTo>
                  <a:pt x="7620" y="1524"/>
                </a:lnTo>
                <a:lnTo>
                  <a:pt x="12192" y="0"/>
                </a:lnTo>
                <a:lnTo>
                  <a:pt x="64008" y="0"/>
                </a:lnTo>
                <a:lnTo>
                  <a:pt x="73152" y="3048"/>
                </a:lnTo>
                <a:lnTo>
                  <a:pt x="79247" y="6096"/>
                </a:lnTo>
                <a:lnTo>
                  <a:pt x="85344" y="12192"/>
                </a:lnTo>
                <a:lnTo>
                  <a:pt x="86868" y="15240"/>
                </a:lnTo>
                <a:lnTo>
                  <a:pt x="89916" y="19812"/>
                </a:lnTo>
                <a:lnTo>
                  <a:pt x="91440" y="24384"/>
                </a:lnTo>
                <a:lnTo>
                  <a:pt x="92964" y="30480"/>
                </a:lnTo>
                <a:lnTo>
                  <a:pt x="96911" y="41148"/>
                </a:lnTo>
                <a:lnTo>
                  <a:pt x="48768" y="41148"/>
                </a:lnTo>
                <a:lnTo>
                  <a:pt x="48768" y="251460"/>
                </a:lnTo>
                <a:lnTo>
                  <a:pt x="47244" y="252984"/>
                </a:lnTo>
                <a:lnTo>
                  <a:pt x="47244" y="254508"/>
                </a:lnTo>
                <a:lnTo>
                  <a:pt x="45720" y="256031"/>
                </a:lnTo>
                <a:lnTo>
                  <a:pt x="42671" y="257555"/>
                </a:lnTo>
                <a:close/>
              </a:path>
              <a:path w="300354" h="259080">
                <a:moveTo>
                  <a:pt x="199243" y="182879"/>
                </a:moveTo>
                <a:lnTo>
                  <a:pt x="150876" y="182879"/>
                </a:lnTo>
                <a:lnTo>
                  <a:pt x="208788" y="30480"/>
                </a:lnTo>
                <a:lnTo>
                  <a:pt x="210312" y="24384"/>
                </a:lnTo>
                <a:lnTo>
                  <a:pt x="213360" y="19812"/>
                </a:lnTo>
                <a:lnTo>
                  <a:pt x="214884" y="16764"/>
                </a:lnTo>
                <a:lnTo>
                  <a:pt x="216408" y="12192"/>
                </a:lnTo>
                <a:lnTo>
                  <a:pt x="224028" y="4572"/>
                </a:lnTo>
                <a:lnTo>
                  <a:pt x="227076" y="3048"/>
                </a:lnTo>
                <a:lnTo>
                  <a:pt x="231648" y="1524"/>
                </a:lnTo>
                <a:lnTo>
                  <a:pt x="234696" y="0"/>
                </a:lnTo>
                <a:lnTo>
                  <a:pt x="284988" y="0"/>
                </a:lnTo>
                <a:lnTo>
                  <a:pt x="291084" y="3048"/>
                </a:lnTo>
                <a:lnTo>
                  <a:pt x="292608" y="3048"/>
                </a:lnTo>
                <a:lnTo>
                  <a:pt x="294132" y="6096"/>
                </a:lnTo>
                <a:lnTo>
                  <a:pt x="297180" y="9144"/>
                </a:lnTo>
                <a:lnTo>
                  <a:pt x="298704" y="12192"/>
                </a:lnTo>
                <a:lnTo>
                  <a:pt x="298704" y="15240"/>
                </a:lnTo>
                <a:lnTo>
                  <a:pt x="300228" y="18288"/>
                </a:lnTo>
                <a:lnTo>
                  <a:pt x="300228" y="41148"/>
                </a:lnTo>
                <a:lnTo>
                  <a:pt x="249936" y="41148"/>
                </a:lnTo>
                <a:lnTo>
                  <a:pt x="199243" y="182879"/>
                </a:lnTo>
                <a:close/>
              </a:path>
              <a:path w="300354" h="259080">
                <a:moveTo>
                  <a:pt x="169164" y="257555"/>
                </a:moveTo>
                <a:lnTo>
                  <a:pt x="128016" y="257555"/>
                </a:lnTo>
                <a:lnTo>
                  <a:pt x="126492" y="256031"/>
                </a:lnTo>
                <a:lnTo>
                  <a:pt x="124968" y="256031"/>
                </a:lnTo>
                <a:lnTo>
                  <a:pt x="121920" y="252984"/>
                </a:lnTo>
                <a:lnTo>
                  <a:pt x="121920" y="249936"/>
                </a:lnTo>
                <a:lnTo>
                  <a:pt x="48768" y="41148"/>
                </a:lnTo>
                <a:lnTo>
                  <a:pt x="96911" y="41148"/>
                </a:lnTo>
                <a:lnTo>
                  <a:pt x="149352" y="182879"/>
                </a:lnTo>
                <a:lnTo>
                  <a:pt x="199243" y="182879"/>
                </a:lnTo>
                <a:lnTo>
                  <a:pt x="175260" y="249936"/>
                </a:lnTo>
                <a:lnTo>
                  <a:pt x="173736" y="252984"/>
                </a:lnTo>
                <a:lnTo>
                  <a:pt x="169164" y="257555"/>
                </a:lnTo>
                <a:close/>
              </a:path>
              <a:path w="300354" h="259080">
                <a:moveTo>
                  <a:pt x="294132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52984" y="256031"/>
                </a:lnTo>
                <a:lnTo>
                  <a:pt x="251460" y="254508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1460"/>
                </a:lnTo>
                <a:lnTo>
                  <a:pt x="298704" y="252984"/>
                </a:lnTo>
                <a:lnTo>
                  <a:pt x="298704" y="254508"/>
                </a:lnTo>
                <a:lnTo>
                  <a:pt x="297180" y="256031"/>
                </a:lnTo>
                <a:lnTo>
                  <a:pt x="294132" y="257555"/>
                </a:lnTo>
                <a:close/>
              </a:path>
              <a:path w="300354" h="259080">
                <a:moveTo>
                  <a:pt x="35052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8100" y="257555"/>
                </a:lnTo>
                <a:lnTo>
                  <a:pt x="35052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5635" y="259079"/>
                </a:lnTo>
                <a:lnTo>
                  <a:pt x="132588" y="257555"/>
                </a:lnTo>
                <a:lnTo>
                  <a:pt x="164592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6512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89560" y="257555"/>
                </a:lnTo>
                <a:lnTo>
                  <a:pt x="286512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4571" y="696468"/>
            <a:ext cx="142240" cy="257810"/>
          </a:xfrm>
          <a:custGeom>
            <a:avLst/>
            <a:gdLst/>
            <a:ahLst/>
            <a:cxnLst/>
            <a:rect l="l" t="t" r="r" b="b"/>
            <a:pathLst>
              <a:path w="142239" h="257809">
                <a:moveTo>
                  <a:pt x="41148" y="1524"/>
                </a:moveTo>
                <a:lnTo>
                  <a:pt x="9144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close/>
              </a:path>
              <a:path w="142239" h="257809">
                <a:moveTo>
                  <a:pt x="135636" y="257556"/>
                </a:moveTo>
                <a:lnTo>
                  <a:pt x="10668" y="257556"/>
                </a:lnTo>
                <a:lnTo>
                  <a:pt x="4572" y="254508"/>
                </a:lnTo>
                <a:lnTo>
                  <a:pt x="1524" y="251460"/>
                </a:lnTo>
                <a:lnTo>
                  <a:pt x="0" y="246888"/>
                </a:lnTo>
                <a:lnTo>
                  <a:pt x="0" y="6095"/>
                </a:lnTo>
                <a:lnTo>
                  <a:pt x="1524" y="4571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1524"/>
                </a:lnTo>
                <a:lnTo>
                  <a:pt x="45720" y="1524"/>
                </a:lnTo>
                <a:lnTo>
                  <a:pt x="48768" y="3047"/>
                </a:lnTo>
                <a:lnTo>
                  <a:pt x="51816" y="6095"/>
                </a:lnTo>
                <a:lnTo>
                  <a:pt x="51816" y="214884"/>
                </a:lnTo>
                <a:lnTo>
                  <a:pt x="135636" y="214884"/>
                </a:lnTo>
                <a:lnTo>
                  <a:pt x="137160" y="216408"/>
                </a:lnTo>
                <a:lnTo>
                  <a:pt x="138684" y="216408"/>
                </a:lnTo>
                <a:lnTo>
                  <a:pt x="138684" y="217932"/>
                </a:lnTo>
                <a:lnTo>
                  <a:pt x="140208" y="219456"/>
                </a:lnTo>
                <a:lnTo>
                  <a:pt x="140208" y="224028"/>
                </a:lnTo>
                <a:lnTo>
                  <a:pt x="141732" y="225552"/>
                </a:lnTo>
                <a:lnTo>
                  <a:pt x="141732" y="245364"/>
                </a:lnTo>
                <a:lnTo>
                  <a:pt x="140208" y="248412"/>
                </a:lnTo>
                <a:lnTo>
                  <a:pt x="140208" y="252984"/>
                </a:lnTo>
                <a:lnTo>
                  <a:pt x="138684" y="254508"/>
                </a:lnTo>
                <a:lnTo>
                  <a:pt x="138684" y="256032"/>
                </a:lnTo>
                <a:lnTo>
                  <a:pt x="137160" y="256032"/>
                </a:lnTo>
                <a:lnTo>
                  <a:pt x="135636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6888" y="684276"/>
            <a:ext cx="2086356" cy="2743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249923" y="758952"/>
            <a:ext cx="381000" cy="200025"/>
            <a:chOff x="6249923" y="758952"/>
            <a:chExt cx="381000" cy="200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9923" y="763523"/>
              <a:ext cx="202692" cy="195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3951" y="758952"/>
              <a:ext cx="156972" cy="19964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765036" y="696467"/>
            <a:ext cx="783590" cy="259079"/>
          </a:xfrm>
          <a:custGeom>
            <a:avLst/>
            <a:gdLst/>
            <a:ahLst/>
            <a:cxnLst/>
            <a:rect l="l" t="t" r="r" b="b"/>
            <a:pathLst>
              <a:path w="783590" h="259080">
                <a:moveTo>
                  <a:pt x="190500" y="249936"/>
                </a:moveTo>
                <a:lnTo>
                  <a:pt x="188976" y="248412"/>
                </a:lnTo>
                <a:lnTo>
                  <a:pt x="188976" y="243840"/>
                </a:lnTo>
                <a:lnTo>
                  <a:pt x="187452" y="239268"/>
                </a:lnTo>
                <a:lnTo>
                  <a:pt x="184404" y="234696"/>
                </a:lnTo>
                <a:lnTo>
                  <a:pt x="163068" y="184404"/>
                </a:lnTo>
                <a:lnTo>
                  <a:pt x="160020" y="178308"/>
                </a:lnTo>
                <a:lnTo>
                  <a:pt x="158496" y="172212"/>
                </a:lnTo>
                <a:lnTo>
                  <a:pt x="146304" y="153924"/>
                </a:lnTo>
                <a:lnTo>
                  <a:pt x="144780" y="152400"/>
                </a:lnTo>
                <a:lnTo>
                  <a:pt x="134112" y="141732"/>
                </a:lnTo>
                <a:lnTo>
                  <a:pt x="129540" y="140208"/>
                </a:lnTo>
                <a:lnTo>
                  <a:pt x="126492" y="137160"/>
                </a:lnTo>
                <a:lnTo>
                  <a:pt x="134112" y="135636"/>
                </a:lnTo>
                <a:lnTo>
                  <a:pt x="141732" y="132588"/>
                </a:lnTo>
                <a:lnTo>
                  <a:pt x="153924" y="123444"/>
                </a:lnTo>
                <a:lnTo>
                  <a:pt x="158496" y="118872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2108"/>
                </a:lnTo>
                <a:lnTo>
                  <a:pt x="172212" y="94488"/>
                </a:lnTo>
                <a:lnTo>
                  <a:pt x="175260" y="8686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8392" y="39624"/>
                </a:lnTo>
                <a:lnTo>
                  <a:pt x="92964" y="41148"/>
                </a:lnTo>
                <a:lnTo>
                  <a:pt x="97536" y="41148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6096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2192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7244" y="256032"/>
                </a:lnTo>
                <a:lnTo>
                  <a:pt x="48768" y="256032"/>
                </a:lnTo>
                <a:lnTo>
                  <a:pt x="50292" y="254508"/>
                </a:lnTo>
                <a:lnTo>
                  <a:pt x="50292" y="252984"/>
                </a:lnTo>
                <a:lnTo>
                  <a:pt x="51816" y="251460"/>
                </a:lnTo>
                <a:lnTo>
                  <a:pt x="51816" y="152400"/>
                </a:lnTo>
                <a:lnTo>
                  <a:pt x="73152" y="152400"/>
                </a:lnTo>
                <a:lnTo>
                  <a:pt x="105156" y="179832"/>
                </a:lnTo>
                <a:lnTo>
                  <a:pt x="109728" y="192024"/>
                </a:lnTo>
                <a:lnTo>
                  <a:pt x="134112" y="249936"/>
                </a:lnTo>
                <a:lnTo>
                  <a:pt x="134112" y="252984"/>
                </a:lnTo>
                <a:lnTo>
                  <a:pt x="135636" y="254508"/>
                </a:lnTo>
                <a:lnTo>
                  <a:pt x="135636" y="256032"/>
                </a:lnTo>
                <a:lnTo>
                  <a:pt x="137160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79832" y="259080"/>
                </a:lnTo>
                <a:lnTo>
                  <a:pt x="182880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2984"/>
                </a:lnTo>
                <a:lnTo>
                  <a:pt x="190500" y="249936"/>
                </a:lnTo>
                <a:close/>
              </a:path>
              <a:path w="783590" h="259080">
                <a:moveTo>
                  <a:pt x="440423" y="124968"/>
                </a:moveTo>
                <a:lnTo>
                  <a:pt x="435927" y="83616"/>
                </a:lnTo>
                <a:lnTo>
                  <a:pt x="415213" y="41148"/>
                </a:lnTo>
                <a:lnTo>
                  <a:pt x="387083" y="17183"/>
                </a:lnTo>
                <a:lnTo>
                  <a:pt x="387083" y="126492"/>
                </a:lnTo>
                <a:lnTo>
                  <a:pt x="386803" y="137617"/>
                </a:lnTo>
                <a:lnTo>
                  <a:pt x="376605" y="180975"/>
                </a:lnTo>
                <a:lnTo>
                  <a:pt x="342887" y="210312"/>
                </a:lnTo>
                <a:lnTo>
                  <a:pt x="306311" y="216408"/>
                </a:lnTo>
                <a:lnTo>
                  <a:pt x="278879" y="216408"/>
                </a:lnTo>
                <a:lnTo>
                  <a:pt x="278879" y="41148"/>
                </a:lnTo>
                <a:lnTo>
                  <a:pt x="306311" y="41148"/>
                </a:lnTo>
                <a:lnTo>
                  <a:pt x="344411" y="47244"/>
                </a:lnTo>
                <a:lnTo>
                  <a:pt x="376796" y="78105"/>
                </a:lnTo>
                <a:lnTo>
                  <a:pt x="386803" y="117614"/>
                </a:lnTo>
                <a:lnTo>
                  <a:pt x="387083" y="126492"/>
                </a:lnTo>
                <a:lnTo>
                  <a:pt x="387083" y="17183"/>
                </a:lnTo>
                <a:lnTo>
                  <a:pt x="340601" y="2095"/>
                </a:lnTo>
                <a:lnTo>
                  <a:pt x="309359" y="0"/>
                </a:lnTo>
                <a:lnTo>
                  <a:pt x="237731" y="0"/>
                </a:lnTo>
                <a:lnTo>
                  <a:pt x="234683" y="1524"/>
                </a:lnTo>
                <a:lnTo>
                  <a:pt x="231635" y="4572"/>
                </a:lnTo>
                <a:lnTo>
                  <a:pt x="228587" y="6096"/>
                </a:lnTo>
                <a:lnTo>
                  <a:pt x="227063" y="10668"/>
                </a:lnTo>
                <a:lnTo>
                  <a:pt x="227063" y="246888"/>
                </a:lnTo>
                <a:lnTo>
                  <a:pt x="228587" y="251460"/>
                </a:lnTo>
                <a:lnTo>
                  <a:pt x="231635" y="252984"/>
                </a:lnTo>
                <a:lnTo>
                  <a:pt x="234683" y="256032"/>
                </a:lnTo>
                <a:lnTo>
                  <a:pt x="237731" y="257556"/>
                </a:lnTo>
                <a:lnTo>
                  <a:pt x="304787" y="257556"/>
                </a:lnTo>
                <a:lnTo>
                  <a:pt x="349580" y="253060"/>
                </a:lnTo>
                <a:lnTo>
                  <a:pt x="385749" y="240792"/>
                </a:lnTo>
                <a:lnTo>
                  <a:pt x="420039" y="208788"/>
                </a:lnTo>
                <a:lnTo>
                  <a:pt x="435279" y="172770"/>
                </a:lnTo>
                <a:lnTo>
                  <a:pt x="439851" y="142430"/>
                </a:lnTo>
                <a:lnTo>
                  <a:pt x="440423" y="124968"/>
                </a:lnTo>
                <a:close/>
              </a:path>
              <a:path w="783590" h="259080">
                <a:moveTo>
                  <a:pt x="783323" y="15240"/>
                </a:moveTo>
                <a:lnTo>
                  <a:pt x="781799" y="12192"/>
                </a:lnTo>
                <a:lnTo>
                  <a:pt x="781799" y="9144"/>
                </a:lnTo>
                <a:lnTo>
                  <a:pt x="778751" y="6096"/>
                </a:lnTo>
                <a:lnTo>
                  <a:pt x="777227" y="3048"/>
                </a:lnTo>
                <a:lnTo>
                  <a:pt x="775703" y="3048"/>
                </a:lnTo>
                <a:lnTo>
                  <a:pt x="769607" y="0"/>
                </a:lnTo>
                <a:lnTo>
                  <a:pt x="719315" y="0"/>
                </a:lnTo>
                <a:lnTo>
                  <a:pt x="716267" y="1524"/>
                </a:lnTo>
                <a:lnTo>
                  <a:pt x="711695" y="3048"/>
                </a:lnTo>
                <a:lnTo>
                  <a:pt x="705599" y="6096"/>
                </a:lnTo>
                <a:lnTo>
                  <a:pt x="704075" y="9144"/>
                </a:lnTo>
                <a:lnTo>
                  <a:pt x="701027" y="12192"/>
                </a:lnTo>
                <a:lnTo>
                  <a:pt x="699503" y="16764"/>
                </a:lnTo>
                <a:lnTo>
                  <a:pt x="696455" y="19812"/>
                </a:lnTo>
                <a:lnTo>
                  <a:pt x="694931" y="24384"/>
                </a:lnTo>
                <a:lnTo>
                  <a:pt x="693407" y="30480"/>
                </a:lnTo>
                <a:lnTo>
                  <a:pt x="633971" y="182880"/>
                </a:lnTo>
                <a:lnTo>
                  <a:pt x="581533" y="41148"/>
                </a:lnTo>
                <a:lnTo>
                  <a:pt x="577583" y="30480"/>
                </a:lnTo>
                <a:lnTo>
                  <a:pt x="576059" y="24384"/>
                </a:lnTo>
                <a:lnTo>
                  <a:pt x="574535" y="19812"/>
                </a:lnTo>
                <a:lnTo>
                  <a:pt x="571487" y="15240"/>
                </a:lnTo>
                <a:lnTo>
                  <a:pt x="569963" y="12192"/>
                </a:lnTo>
                <a:lnTo>
                  <a:pt x="563867" y="6096"/>
                </a:lnTo>
                <a:lnTo>
                  <a:pt x="560819" y="4572"/>
                </a:lnTo>
                <a:lnTo>
                  <a:pt x="556247" y="3048"/>
                </a:lnTo>
                <a:lnTo>
                  <a:pt x="553199" y="1524"/>
                </a:lnTo>
                <a:lnTo>
                  <a:pt x="548627" y="0"/>
                </a:lnTo>
                <a:lnTo>
                  <a:pt x="496811" y="0"/>
                </a:lnTo>
                <a:lnTo>
                  <a:pt x="492239" y="1524"/>
                </a:lnTo>
                <a:lnTo>
                  <a:pt x="489191" y="6096"/>
                </a:lnTo>
                <a:lnTo>
                  <a:pt x="484619" y="9144"/>
                </a:lnTo>
                <a:lnTo>
                  <a:pt x="483095" y="13716"/>
                </a:lnTo>
                <a:lnTo>
                  <a:pt x="483095" y="251460"/>
                </a:lnTo>
                <a:lnTo>
                  <a:pt x="484619" y="252984"/>
                </a:lnTo>
                <a:lnTo>
                  <a:pt x="484619" y="254508"/>
                </a:lnTo>
                <a:lnTo>
                  <a:pt x="486143" y="256032"/>
                </a:lnTo>
                <a:lnTo>
                  <a:pt x="489191" y="257556"/>
                </a:lnTo>
                <a:lnTo>
                  <a:pt x="492239" y="257556"/>
                </a:lnTo>
                <a:lnTo>
                  <a:pt x="496811" y="259080"/>
                </a:lnTo>
                <a:lnTo>
                  <a:pt x="519671" y="259080"/>
                </a:lnTo>
                <a:lnTo>
                  <a:pt x="522719" y="257556"/>
                </a:lnTo>
                <a:lnTo>
                  <a:pt x="527291" y="257556"/>
                </a:lnTo>
                <a:lnTo>
                  <a:pt x="528815" y="256032"/>
                </a:lnTo>
                <a:lnTo>
                  <a:pt x="530339" y="256032"/>
                </a:lnTo>
                <a:lnTo>
                  <a:pt x="531863" y="254508"/>
                </a:lnTo>
                <a:lnTo>
                  <a:pt x="531863" y="41148"/>
                </a:lnTo>
                <a:lnTo>
                  <a:pt x="533387" y="41148"/>
                </a:lnTo>
                <a:lnTo>
                  <a:pt x="605015" y="249936"/>
                </a:lnTo>
                <a:lnTo>
                  <a:pt x="606539" y="251460"/>
                </a:lnTo>
                <a:lnTo>
                  <a:pt x="606539" y="252984"/>
                </a:lnTo>
                <a:lnTo>
                  <a:pt x="609587" y="256032"/>
                </a:lnTo>
                <a:lnTo>
                  <a:pt x="611111" y="256032"/>
                </a:lnTo>
                <a:lnTo>
                  <a:pt x="612635" y="257556"/>
                </a:lnTo>
                <a:lnTo>
                  <a:pt x="617207" y="257556"/>
                </a:lnTo>
                <a:lnTo>
                  <a:pt x="620255" y="259080"/>
                </a:lnTo>
                <a:lnTo>
                  <a:pt x="646163" y="259080"/>
                </a:lnTo>
                <a:lnTo>
                  <a:pt x="649211" y="257556"/>
                </a:lnTo>
                <a:lnTo>
                  <a:pt x="653783" y="257556"/>
                </a:lnTo>
                <a:lnTo>
                  <a:pt x="656831" y="254508"/>
                </a:lnTo>
                <a:lnTo>
                  <a:pt x="656831" y="252984"/>
                </a:lnTo>
                <a:lnTo>
                  <a:pt x="658355" y="252984"/>
                </a:lnTo>
                <a:lnTo>
                  <a:pt x="658355" y="249936"/>
                </a:lnTo>
                <a:lnTo>
                  <a:pt x="682828" y="182880"/>
                </a:lnTo>
                <a:lnTo>
                  <a:pt x="734555" y="41148"/>
                </a:lnTo>
                <a:lnTo>
                  <a:pt x="734555" y="251460"/>
                </a:lnTo>
                <a:lnTo>
                  <a:pt x="736079" y="252984"/>
                </a:lnTo>
                <a:lnTo>
                  <a:pt x="736079" y="254508"/>
                </a:lnTo>
                <a:lnTo>
                  <a:pt x="737603" y="256032"/>
                </a:lnTo>
                <a:lnTo>
                  <a:pt x="740651" y="257556"/>
                </a:lnTo>
                <a:lnTo>
                  <a:pt x="743699" y="257556"/>
                </a:lnTo>
                <a:lnTo>
                  <a:pt x="748271" y="259080"/>
                </a:lnTo>
                <a:lnTo>
                  <a:pt x="771131" y="259080"/>
                </a:lnTo>
                <a:lnTo>
                  <a:pt x="774179" y="257556"/>
                </a:lnTo>
                <a:lnTo>
                  <a:pt x="778751" y="257556"/>
                </a:lnTo>
                <a:lnTo>
                  <a:pt x="780275" y="256032"/>
                </a:lnTo>
                <a:lnTo>
                  <a:pt x="781799" y="256032"/>
                </a:lnTo>
                <a:lnTo>
                  <a:pt x="783323" y="254508"/>
                </a:lnTo>
                <a:lnTo>
                  <a:pt x="783323" y="41148"/>
                </a:lnTo>
                <a:lnTo>
                  <a:pt x="783323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9379" y="1182624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80">
                <a:moveTo>
                  <a:pt x="102107" y="1524"/>
                </a:moveTo>
                <a:lnTo>
                  <a:pt x="65531" y="1524"/>
                </a:lnTo>
                <a:lnTo>
                  <a:pt x="67055" y="0"/>
                </a:lnTo>
                <a:lnTo>
                  <a:pt x="100583" y="0"/>
                </a:lnTo>
                <a:lnTo>
                  <a:pt x="102107" y="1524"/>
                </a:lnTo>
                <a:close/>
              </a:path>
              <a:path w="158750" h="259080">
                <a:moveTo>
                  <a:pt x="9143" y="77724"/>
                </a:moveTo>
                <a:lnTo>
                  <a:pt x="4571" y="77724"/>
                </a:lnTo>
                <a:lnTo>
                  <a:pt x="1523" y="74676"/>
                </a:lnTo>
                <a:lnTo>
                  <a:pt x="1523" y="73152"/>
                </a:lnTo>
                <a:lnTo>
                  <a:pt x="0" y="70104"/>
                </a:lnTo>
                <a:lnTo>
                  <a:pt x="0" y="47243"/>
                </a:lnTo>
                <a:lnTo>
                  <a:pt x="1523" y="45719"/>
                </a:lnTo>
                <a:lnTo>
                  <a:pt x="1523" y="44196"/>
                </a:lnTo>
                <a:lnTo>
                  <a:pt x="3047" y="42672"/>
                </a:lnTo>
                <a:lnTo>
                  <a:pt x="3047" y="41148"/>
                </a:lnTo>
                <a:lnTo>
                  <a:pt x="4571" y="41148"/>
                </a:lnTo>
                <a:lnTo>
                  <a:pt x="7619" y="38100"/>
                </a:lnTo>
                <a:lnTo>
                  <a:pt x="62483" y="3048"/>
                </a:lnTo>
                <a:lnTo>
                  <a:pt x="62483" y="1524"/>
                </a:lnTo>
                <a:lnTo>
                  <a:pt x="105155" y="1524"/>
                </a:lnTo>
                <a:lnTo>
                  <a:pt x="108203" y="4572"/>
                </a:lnTo>
                <a:lnTo>
                  <a:pt x="108203" y="51816"/>
                </a:lnTo>
                <a:lnTo>
                  <a:pt x="56387" y="51816"/>
                </a:lnTo>
                <a:lnTo>
                  <a:pt x="15239" y="74676"/>
                </a:lnTo>
                <a:lnTo>
                  <a:pt x="9143" y="77724"/>
                </a:lnTo>
                <a:close/>
              </a:path>
              <a:path w="158750" h="259080">
                <a:moveTo>
                  <a:pt x="108203" y="219456"/>
                </a:moveTo>
                <a:lnTo>
                  <a:pt x="56387" y="219456"/>
                </a:lnTo>
                <a:lnTo>
                  <a:pt x="56387" y="51816"/>
                </a:lnTo>
                <a:lnTo>
                  <a:pt x="108203" y="51816"/>
                </a:lnTo>
                <a:lnTo>
                  <a:pt x="108203" y="219456"/>
                </a:lnTo>
                <a:close/>
              </a:path>
              <a:path w="158750" h="259080">
                <a:moveTo>
                  <a:pt x="153923" y="220980"/>
                </a:moveTo>
                <a:lnTo>
                  <a:pt x="4571" y="220980"/>
                </a:lnTo>
                <a:lnTo>
                  <a:pt x="6095" y="219456"/>
                </a:lnTo>
                <a:lnTo>
                  <a:pt x="152399" y="219456"/>
                </a:lnTo>
                <a:lnTo>
                  <a:pt x="153923" y="220980"/>
                </a:lnTo>
                <a:close/>
              </a:path>
              <a:path w="158750" h="259080">
                <a:moveTo>
                  <a:pt x="152399" y="259080"/>
                </a:moveTo>
                <a:lnTo>
                  <a:pt x="6095" y="259080"/>
                </a:lnTo>
                <a:lnTo>
                  <a:pt x="1523" y="254508"/>
                </a:lnTo>
                <a:lnTo>
                  <a:pt x="1523" y="251460"/>
                </a:lnTo>
                <a:lnTo>
                  <a:pt x="0" y="248412"/>
                </a:lnTo>
                <a:lnTo>
                  <a:pt x="0" y="230124"/>
                </a:lnTo>
                <a:lnTo>
                  <a:pt x="1523" y="227076"/>
                </a:lnTo>
                <a:lnTo>
                  <a:pt x="1523" y="224028"/>
                </a:lnTo>
                <a:lnTo>
                  <a:pt x="3047" y="222504"/>
                </a:lnTo>
                <a:lnTo>
                  <a:pt x="3047" y="220980"/>
                </a:lnTo>
                <a:lnTo>
                  <a:pt x="155447" y="220980"/>
                </a:lnTo>
                <a:lnTo>
                  <a:pt x="155447" y="222504"/>
                </a:lnTo>
                <a:lnTo>
                  <a:pt x="156971" y="224028"/>
                </a:lnTo>
                <a:lnTo>
                  <a:pt x="156971" y="227076"/>
                </a:lnTo>
                <a:lnTo>
                  <a:pt x="158495" y="230124"/>
                </a:lnTo>
                <a:lnTo>
                  <a:pt x="158495" y="248412"/>
                </a:lnTo>
                <a:lnTo>
                  <a:pt x="156971" y="251460"/>
                </a:lnTo>
                <a:lnTo>
                  <a:pt x="156971" y="252984"/>
                </a:lnTo>
                <a:lnTo>
                  <a:pt x="155447" y="254508"/>
                </a:lnTo>
                <a:lnTo>
                  <a:pt x="155447" y="256032"/>
                </a:lnTo>
                <a:lnTo>
                  <a:pt x="15239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933700" y="1246631"/>
            <a:ext cx="822960" cy="266700"/>
            <a:chOff x="2933700" y="1246631"/>
            <a:chExt cx="822960" cy="2667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3700" y="1251203"/>
              <a:ext cx="220980" cy="1935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83636" y="1246631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10" h="266700">
                  <a:moveTo>
                    <a:pt x="47244" y="263652"/>
                  </a:moveTo>
                  <a:lnTo>
                    <a:pt x="3048" y="263652"/>
                  </a:lnTo>
                  <a:lnTo>
                    <a:pt x="0" y="260604"/>
                  </a:lnTo>
                  <a:lnTo>
                    <a:pt x="0" y="99060"/>
                  </a:lnTo>
                  <a:lnTo>
                    <a:pt x="285" y="87915"/>
                  </a:lnTo>
                  <a:lnTo>
                    <a:pt x="8286" y="49077"/>
                  </a:lnTo>
                  <a:lnTo>
                    <a:pt x="35433" y="15811"/>
                  </a:lnTo>
                  <a:lnTo>
                    <a:pt x="80295" y="547"/>
                  </a:lnTo>
                  <a:lnTo>
                    <a:pt x="91440" y="0"/>
                  </a:lnTo>
                  <a:lnTo>
                    <a:pt x="102346" y="309"/>
                  </a:lnTo>
                  <a:lnTo>
                    <a:pt x="145923" y="14097"/>
                  </a:lnTo>
                  <a:lnTo>
                    <a:pt x="169909" y="41148"/>
                  </a:lnTo>
                  <a:lnTo>
                    <a:pt x="82296" y="41148"/>
                  </a:lnTo>
                  <a:lnTo>
                    <a:pt x="76200" y="42672"/>
                  </a:lnTo>
                  <a:lnTo>
                    <a:pt x="51816" y="76200"/>
                  </a:lnTo>
                  <a:lnTo>
                    <a:pt x="50292" y="83820"/>
                  </a:lnTo>
                  <a:lnTo>
                    <a:pt x="50292" y="140208"/>
                  </a:lnTo>
                  <a:lnTo>
                    <a:pt x="82296" y="158496"/>
                  </a:lnTo>
                  <a:lnTo>
                    <a:pt x="169401" y="158496"/>
                  </a:lnTo>
                  <a:lnTo>
                    <a:pt x="168592" y="160210"/>
                  </a:lnTo>
                  <a:lnTo>
                    <a:pt x="163901" y="167473"/>
                  </a:lnTo>
                  <a:lnTo>
                    <a:pt x="158496" y="173736"/>
                  </a:lnTo>
                  <a:lnTo>
                    <a:pt x="153376" y="180046"/>
                  </a:lnTo>
                  <a:lnTo>
                    <a:pt x="150110" y="182880"/>
                  </a:lnTo>
                  <a:lnTo>
                    <a:pt x="48768" y="182880"/>
                  </a:lnTo>
                  <a:lnTo>
                    <a:pt x="48768" y="193548"/>
                  </a:lnTo>
                  <a:lnTo>
                    <a:pt x="50292" y="198120"/>
                  </a:lnTo>
                  <a:lnTo>
                    <a:pt x="50292" y="260604"/>
                  </a:lnTo>
                  <a:lnTo>
                    <a:pt x="47244" y="263652"/>
                  </a:lnTo>
                  <a:close/>
                </a:path>
                <a:path w="181610" h="266700">
                  <a:moveTo>
                    <a:pt x="169401" y="158496"/>
                  </a:moveTo>
                  <a:lnTo>
                    <a:pt x="97536" y="158496"/>
                  </a:lnTo>
                  <a:lnTo>
                    <a:pt x="103632" y="156972"/>
                  </a:lnTo>
                  <a:lnTo>
                    <a:pt x="108204" y="153924"/>
                  </a:lnTo>
                  <a:lnTo>
                    <a:pt x="112776" y="152400"/>
                  </a:lnTo>
                  <a:lnTo>
                    <a:pt x="117348" y="147828"/>
                  </a:lnTo>
                  <a:lnTo>
                    <a:pt x="120396" y="143256"/>
                  </a:lnTo>
                  <a:lnTo>
                    <a:pt x="126492" y="131064"/>
                  </a:lnTo>
                  <a:lnTo>
                    <a:pt x="126492" y="124968"/>
                  </a:lnTo>
                  <a:lnTo>
                    <a:pt x="129540" y="109728"/>
                  </a:lnTo>
                  <a:lnTo>
                    <a:pt x="129540" y="91440"/>
                  </a:lnTo>
                  <a:lnTo>
                    <a:pt x="126492" y="76200"/>
                  </a:lnTo>
                  <a:lnTo>
                    <a:pt x="126492" y="70104"/>
                  </a:lnTo>
                  <a:lnTo>
                    <a:pt x="123444" y="62484"/>
                  </a:lnTo>
                  <a:lnTo>
                    <a:pt x="120396" y="57912"/>
                  </a:lnTo>
                  <a:lnTo>
                    <a:pt x="117348" y="51816"/>
                  </a:lnTo>
                  <a:lnTo>
                    <a:pt x="114300" y="48768"/>
                  </a:lnTo>
                  <a:lnTo>
                    <a:pt x="108204" y="45720"/>
                  </a:lnTo>
                  <a:lnTo>
                    <a:pt x="103632" y="42672"/>
                  </a:lnTo>
                  <a:lnTo>
                    <a:pt x="97536" y="41148"/>
                  </a:lnTo>
                  <a:lnTo>
                    <a:pt x="169909" y="41148"/>
                  </a:lnTo>
                  <a:lnTo>
                    <a:pt x="181046" y="87010"/>
                  </a:lnTo>
                  <a:lnTo>
                    <a:pt x="181356" y="99060"/>
                  </a:lnTo>
                  <a:lnTo>
                    <a:pt x="181046" y="111109"/>
                  </a:lnTo>
                  <a:lnTo>
                    <a:pt x="180022" y="122301"/>
                  </a:lnTo>
                  <a:lnTo>
                    <a:pt x="178141" y="132921"/>
                  </a:lnTo>
                  <a:lnTo>
                    <a:pt x="175260" y="143256"/>
                  </a:lnTo>
                  <a:lnTo>
                    <a:pt x="172426" y="152090"/>
                  </a:lnTo>
                  <a:lnTo>
                    <a:pt x="169401" y="158496"/>
                  </a:lnTo>
                  <a:close/>
                </a:path>
                <a:path w="181610" h="266700">
                  <a:moveTo>
                    <a:pt x="97536" y="199644"/>
                  </a:moveTo>
                  <a:lnTo>
                    <a:pt x="88392" y="199644"/>
                  </a:lnTo>
                  <a:lnTo>
                    <a:pt x="83820" y="198120"/>
                  </a:lnTo>
                  <a:lnTo>
                    <a:pt x="80772" y="198120"/>
                  </a:lnTo>
                  <a:lnTo>
                    <a:pt x="71628" y="195072"/>
                  </a:lnTo>
                  <a:lnTo>
                    <a:pt x="67056" y="195072"/>
                  </a:lnTo>
                  <a:lnTo>
                    <a:pt x="62484" y="192024"/>
                  </a:lnTo>
                  <a:lnTo>
                    <a:pt x="59436" y="190500"/>
                  </a:lnTo>
                  <a:lnTo>
                    <a:pt x="54864" y="188976"/>
                  </a:lnTo>
                  <a:lnTo>
                    <a:pt x="48768" y="182880"/>
                  </a:lnTo>
                  <a:lnTo>
                    <a:pt x="150110" y="182880"/>
                  </a:lnTo>
                  <a:lnTo>
                    <a:pt x="147256" y="185356"/>
                  </a:lnTo>
                  <a:lnTo>
                    <a:pt x="107513" y="199334"/>
                  </a:lnTo>
                  <a:lnTo>
                    <a:pt x="97536" y="199644"/>
                  </a:lnTo>
                  <a:close/>
                </a:path>
                <a:path w="181610" h="266700">
                  <a:moveTo>
                    <a:pt x="42672" y="265176"/>
                  </a:moveTo>
                  <a:lnTo>
                    <a:pt x="7620" y="265176"/>
                  </a:lnTo>
                  <a:lnTo>
                    <a:pt x="4572" y="263652"/>
                  </a:lnTo>
                  <a:lnTo>
                    <a:pt x="44196" y="263652"/>
                  </a:lnTo>
                  <a:lnTo>
                    <a:pt x="42672" y="265176"/>
                  </a:lnTo>
                  <a:close/>
                </a:path>
                <a:path w="181610" h="266700">
                  <a:moveTo>
                    <a:pt x="36576" y="266700"/>
                  </a:moveTo>
                  <a:lnTo>
                    <a:pt x="12191" y="266700"/>
                  </a:lnTo>
                  <a:lnTo>
                    <a:pt x="9143" y="265176"/>
                  </a:lnTo>
                  <a:lnTo>
                    <a:pt x="39624" y="265176"/>
                  </a:lnTo>
                  <a:lnTo>
                    <a:pt x="36576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2424" y="1246631"/>
              <a:ext cx="190500" cy="1996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13403" y="1246631"/>
              <a:ext cx="143510" cy="262255"/>
            </a:xfrm>
            <a:custGeom>
              <a:avLst/>
              <a:gdLst/>
              <a:ahLst/>
              <a:cxnLst/>
              <a:rect l="l" t="t" r="r" b="b"/>
              <a:pathLst>
                <a:path w="143510" h="262255">
                  <a:moveTo>
                    <a:pt x="123444" y="260604"/>
                  </a:moveTo>
                  <a:lnTo>
                    <a:pt x="88392" y="260604"/>
                  </a:lnTo>
                  <a:lnTo>
                    <a:pt x="85344" y="257556"/>
                  </a:lnTo>
                  <a:lnTo>
                    <a:pt x="85344" y="252984"/>
                  </a:lnTo>
                  <a:lnTo>
                    <a:pt x="86868" y="249936"/>
                  </a:lnTo>
                  <a:lnTo>
                    <a:pt x="88392" y="248412"/>
                  </a:lnTo>
                  <a:lnTo>
                    <a:pt x="89916" y="243840"/>
                  </a:lnTo>
                  <a:lnTo>
                    <a:pt x="91440" y="240792"/>
                  </a:lnTo>
                  <a:lnTo>
                    <a:pt x="94488" y="236220"/>
                  </a:lnTo>
                  <a:lnTo>
                    <a:pt x="96012" y="233172"/>
                  </a:lnTo>
                  <a:lnTo>
                    <a:pt x="97536" y="228600"/>
                  </a:lnTo>
                  <a:lnTo>
                    <a:pt x="99060" y="222504"/>
                  </a:lnTo>
                  <a:lnTo>
                    <a:pt x="99060" y="205740"/>
                  </a:lnTo>
                  <a:lnTo>
                    <a:pt x="96012" y="202692"/>
                  </a:lnTo>
                  <a:lnTo>
                    <a:pt x="86868" y="198120"/>
                  </a:lnTo>
                  <a:lnTo>
                    <a:pt x="82296" y="195072"/>
                  </a:lnTo>
                  <a:lnTo>
                    <a:pt x="77724" y="195072"/>
                  </a:lnTo>
                  <a:lnTo>
                    <a:pt x="73152" y="193548"/>
                  </a:lnTo>
                  <a:lnTo>
                    <a:pt x="67056" y="192024"/>
                  </a:lnTo>
                  <a:lnTo>
                    <a:pt x="62484" y="190500"/>
                  </a:lnTo>
                  <a:lnTo>
                    <a:pt x="56388" y="188976"/>
                  </a:lnTo>
                  <a:lnTo>
                    <a:pt x="50292" y="185928"/>
                  </a:lnTo>
                  <a:lnTo>
                    <a:pt x="21336" y="166116"/>
                  </a:lnTo>
                  <a:lnTo>
                    <a:pt x="16764" y="163068"/>
                  </a:lnTo>
                  <a:lnTo>
                    <a:pt x="15240" y="158496"/>
                  </a:lnTo>
                  <a:lnTo>
                    <a:pt x="12192" y="153924"/>
                  </a:lnTo>
                  <a:lnTo>
                    <a:pt x="9144" y="147828"/>
                  </a:lnTo>
                  <a:lnTo>
                    <a:pt x="7620" y="143256"/>
                  </a:lnTo>
                  <a:lnTo>
                    <a:pt x="4572" y="137160"/>
                  </a:lnTo>
                  <a:lnTo>
                    <a:pt x="3048" y="131064"/>
                  </a:lnTo>
                  <a:lnTo>
                    <a:pt x="3048" y="123444"/>
                  </a:lnTo>
                  <a:lnTo>
                    <a:pt x="0" y="108204"/>
                  </a:lnTo>
                  <a:lnTo>
                    <a:pt x="0" y="100584"/>
                  </a:lnTo>
                  <a:lnTo>
                    <a:pt x="7620" y="56388"/>
                  </a:lnTo>
                  <a:lnTo>
                    <a:pt x="31908" y="18954"/>
                  </a:lnTo>
                  <a:lnTo>
                    <a:pt x="70485" y="1333"/>
                  </a:lnTo>
                  <a:lnTo>
                    <a:pt x="89916" y="0"/>
                  </a:lnTo>
                  <a:lnTo>
                    <a:pt x="100584" y="0"/>
                  </a:lnTo>
                  <a:lnTo>
                    <a:pt x="109728" y="3048"/>
                  </a:lnTo>
                  <a:lnTo>
                    <a:pt x="114300" y="3048"/>
                  </a:lnTo>
                  <a:lnTo>
                    <a:pt x="123444" y="6096"/>
                  </a:lnTo>
                  <a:lnTo>
                    <a:pt x="126492" y="9144"/>
                  </a:lnTo>
                  <a:lnTo>
                    <a:pt x="135636" y="13716"/>
                  </a:lnTo>
                  <a:lnTo>
                    <a:pt x="135636" y="15240"/>
                  </a:lnTo>
                  <a:lnTo>
                    <a:pt x="137160" y="16764"/>
                  </a:lnTo>
                  <a:lnTo>
                    <a:pt x="138684" y="16764"/>
                  </a:lnTo>
                  <a:lnTo>
                    <a:pt x="138684" y="18288"/>
                  </a:lnTo>
                  <a:lnTo>
                    <a:pt x="140208" y="19812"/>
                  </a:lnTo>
                  <a:lnTo>
                    <a:pt x="140208" y="41148"/>
                  </a:lnTo>
                  <a:lnTo>
                    <a:pt x="86868" y="41148"/>
                  </a:lnTo>
                  <a:lnTo>
                    <a:pt x="80772" y="42672"/>
                  </a:lnTo>
                  <a:lnTo>
                    <a:pt x="54864" y="73152"/>
                  </a:lnTo>
                  <a:lnTo>
                    <a:pt x="53340" y="79248"/>
                  </a:lnTo>
                  <a:lnTo>
                    <a:pt x="51816" y="86868"/>
                  </a:lnTo>
                  <a:lnTo>
                    <a:pt x="51816" y="96012"/>
                  </a:lnTo>
                  <a:lnTo>
                    <a:pt x="65532" y="138684"/>
                  </a:lnTo>
                  <a:lnTo>
                    <a:pt x="80772" y="147828"/>
                  </a:lnTo>
                  <a:lnTo>
                    <a:pt x="85344" y="150876"/>
                  </a:lnTo>
                  <a:lnTo>
                    <a:pt x="103632" y="155448"/>
                  </a:lnTo>
                  <a:lnTo>
                    <a:pt x="108204" y="158496"/>
                  </a:lnTo>
                  <a:lnTo>
                    <a:pt x="120396" y="161544"/>
                  </a:lnTo>
                  <a:lnTo>
                    <a:pt x="124968" y="164592"/>
                  </a:lnTo>
                  <a:lnTo>
                    <a:pt x="129540" y="169164"/>
                  </a:lnTo>
                  <a:lnTo>
                    <a:pt x="134112" y="172212"/>
                  </a:lnTo>
                  <a:lnTo>
                    <a:pt x="137160" y="176784"/>
                  </a:lnTo>
                  <a:lnTo>
                    <a:pt x="143256" y="188976"/>
                  </a:lnTo>
                  <a:lnTo>
                    <a:pt x="143256" y="216408"/>
                  </a:lnTo>
                  <a:lnTo>
                    <a:pt x="141732" y="222504"/>
                  </a:lnTo>
                  <a:lnTo>
                    <a:pt x="140208" y="227076"/>
                  </a:lnTo>
                  <a:lnTo>
                    <a:pt x="138684" y="233172"/>
                  </a:lnTo>
                  <a:lnTo>
                    <a:pt x="134112" y="246888"/>
                  </a:lnTo>
                  <a:lnTo>
                    <a:pt x="132588" y="249936"/>
                  </a:lnTo>
                  <a:lnTo>
                    <a:pt x="129540" y="254508"/>
                  </a:lnTo>
                  <a:lnTo>
                    <a:pt x="128016" y="256032"/>
                  </a:lnTo>
                  <a:lnTo>
                    <a:pt x="128016" y="257556"/>
                  </a:lnTo>
                  <a:lnTo>
                    <a:pt x="126492" y="259080"/>
                  </a:lnTo>
                  <a:lnTo>
                    <a:pt x="124968" y="259080"/>
                  </a:lnTo>
                  <a:lnTo>
                    <a:pt x="123444" y="260604"/>
                  </a:lnTo>
                  <a:close/>
                </a:path>
                <a:path w="143510" h="262255">
                  <a:moveTo>
                    <a:pt x="135636" y="56388"/>
                  </a:moveTo>
                  <a:lnTo>
                    <a:pt x="131064" y="56388"/>
                  </a:lnTo>
                  <a:lnTo>
                    <a:pt x="129540" y="54864"/>
                  </a:lnTo>
                  <a:lnTo>
                    <a:pt x="126492" y="53340"/>
                  </a:lnTo>
                  <a:lnTo>
                    <a:pt x="124968" y="51816"/>
                  </a:lnTo>
                  <a:lnTo>
                    <a:pt x="112776" y="45720"/>
                  </a:lnTo>
                  <a:lnTo>
                    <a:pt x="108204" y="42672"/>
                  </a:lnTo>
                  <a:lnTo>
                    <a:pt x="103632" y="41148"/>
                  </a:lnTo>
                  <a:lnTo>
                    <a:pt x="140208" y="41148"/>
                  </a:lnTo>
                  <a:lnTo>
                    <a:pt x="140208" y="50292"/>
                  </a:lnTo>
                  <a:lnTo>
                    <a:pt x="138684" y="51816"/>
                  </a:lnTo>
                  <a:lnTo>
                    <a:pt x="138684" y="53340"/>
                  </a:lnTo>
                  <a:lnTo>
                    <a:pt x="137160" y="54864"/>
                  </a:lnTo>
                  <a:lnTo>
                    <a:pt x="135636" y="54864"/>
                  </a:lnTo>
                  <a:lnTo>
                    <a:pt x="135636" y="56388"/>
                  </a:lnTo>
                  <a:close/>
                </a:path>
                <a:path w="143510" h="262255">
                  <a:moveTo>
                    <a:pt x="118872" y="262128"/>
                  </a:moveTo>
                  <a:lnTo>
                    <a:pt x="94488" y="262128"/>
                  </a:lnTo>
                  <a:lnTo>
                    <a:pt x="92964" y="260604"/>
                  </a:lnTo>
                  <a:lnTo>
                    <a:pt x="120396" y="260604"/>
                  </a:lnTo>
                  <a:lnTo>
                    <a:pt x="118872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83151" y="1153668"/>
            <a:ext cx="1073150" cy="292735"/>
            <a:chOff x="3883151" y="1153668"/>
            <a:chExt cx="1073150" cy="292735"/>
          </a:xfrm>
        </p:grpSpPr>
        <p:sp>
          <p:nvSpPr>
            <p:cNvPr id="17" name="object 17"/>
            <p:cNvSpPr/>
            <p:nvPr/>
          </p:nvSpPr>
          <p:spPr>
            <a:xfrm>
              <a:off x="3883151" y="1184147"/>
              <a:ext cx="201295" cy="259079"/>
            </a:xfrm>
            <a:custGeom>
              <a:avLst/>
              <a:gdLst/>
              <a:ahLst/>
              <a:cxnLst/>
              <a:rect l="l" t="t" r="r" b="b"/>
              <a:pathLst>
                <a:path w="201295" h="259080">
                  <a:moveTo>
                    <a:pt x="187452" y="259080"/>
                  </a:moveTo>
                  <a:lnTo>
                    <a:pt x="161544" y="259080"/>
                  </a:lnTo>
                  <a:lnTo>
                    <a:pt x="158496" y="257556"/>
                  </a:lnTo>
                  <a:lnTo>
                    <a:pt x="153924" y="257556"/>
                  </a:lnTo>
                  <a:lnTo>
                    <a:pt x="152400" y="256031"/>
                  </a:lnTo>
                  <a:lnTo>
                    <a:pt x="150876" y="256031"/>
                  </a:lnTo>
                  <a:lnTo>
                    <a:pt x="149352" y="254507"/>
                  </a:lnTo>
                  <a:lnTo>
                    <a:pt x="149352" y="44195"/>
                  </a:lnTo>
                  <a:lnTo>
                    <a:pt x="51816" y="44195"/>
                  </a:lnTo>
                  <a:lnTo>
                    <a:pt x="51816" y="252983"/>
                  </a:lnTo>
                  <a:lnTo>
                    <a:pt x="50292" y="252983"/>
                  </a:lnTo>
                  <a:lnTo>
                    <a:pt x="50292" y="254507"/>
                  </a:lnTo>
                  <a:lnTo>
                    <a:pt x="48768" y="256031"/>
                  </a:lnTo>
                  <a:lnTo>
                    <a:pt x="47244" y="256031"/>
                  </a:lnTo>
                  <a:lnTo>
                    <a:pt x="45720" y="257556"/>
                  </a:lnTo>
                  <a:lnTo>
                    <a:pt x="41148" y="257556"/>
                  </a:lnTo>
                  <a:lnTo>
                    <a:pt x="38100" y="259080"/>
                  </a:lnTo>
                  <a:lnTo>
                    <a:pt x="13716" y="259080"/>
                  </a:lnTo>
                  <a:lnTo>
                    <a:pt x="9144" y="257556"/>
                  </a:lnTo>
                  <a:lnTo>
                    <a:pt x="4572" y="257556"/>
                  </a:lnTo>
                  <a:lnTo>
                    <a:pt x="3048" y="256031"/>
                  </a:lnTo>
                  <a:lnTo>
                    <a:pt x="1524" y="256031"/>
                  </a:lnTo>
                  <a:lnTo>
                    <a:pt x="0" y="254507"/>
                  </a:lnTo>
                  <a:lnTo>
                    <a:pt x="0" y="12191"/>
                  </a:lnTo>
                  <a:lnTo>
                    <a:pt x="1524" y="7619"/>
                  </a:lnTo>
                  <a:lnTo>
                    <a:pt x="7620" y="1523"/>
                  </a:lnTo>
                  <a:lnTo>
                    <a:pt x="12192" y="0"/>
                  </a:lnTo>
                  <a:lnTo>
                    <a:pt x="187452" y="0"/>
                  </a:lnTo>
                  <a:lnTo>
                    <a:pt x="192024" y="1523"/>
                  </a:lnTo>
                  <a:lnTo>
                    <a:pt x="195072" y="4571"/>
                  </a:lnTo>
                  <a:lnTo>
                    <a:pt x="199644" y="7619"/>
                  </a:lnTo>
                  <a:lnTo>
                    <a:pt x="201168" y="12191"/>
                  </a:lnTo>
                  <a:lnTo>
                    <a:pt x="201168" y="18287"/>
                  </a:lnTo>
                  <a:lnTo>
                    <a:pt x="201168" y="252983"/>
                  </a:lnTo>
                  <a:lnTo>
                    <a:pt x="199644" y="252983"/>
                  </a:lnTo>
                  <a:lnTo>
                    <a:pt x="199644" y="254507"/>
                  </a:lnTo>
                  <a:lnTo>
                    <a:pt x="198120" y="256031"/>
                  </a:lnTo>
                  <a:lnTo>
                    <a:pt x="196596" y="256031"/>
                  </a:lnTo>
                  <a:lnTo>
                    <a:pt x="195072" y="257556"/>
                  </a:lnTo>
                  <a:lnTo>
                    <a:pt x="190500" y="257556"/>
                  </a:lnTo>
                  <a:lnTo>
                    <a:pt x="187452" y="259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5467" y="1246632"/>
              <a:ext cx="190373" cy="1996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28160" y="1153667"/>
              <a:ext cx="628015" cy="292735"/>
            </a:xfrm>
            <a:custGeom>
              <a:avLst/>
              <a:gdLst/>
              <a:ahLst/>
              <a:cxnLst/>
              <a:rect l="l" t="t" r="r" b="b"/>
              <a:pathLst>
                <a:path w="628014" h="292734">
                  <a:moveTo>
                    <a:pt x="196596" y="252984"/>
                  </a:moveTo>
                  <a:lnTo>
                    <a:pt x="195072" y="252984"/>
                  </a:lnTo>
                  <a:lnTo>
                    <a:pt x="195072" y="249936"/>
                  </a:lnTo>
                  <a:lnTo>
                    <a:pt x="178308" y="249936"/>
                  </a:lnTo>
                  <a:lnTo>
                    <a:pt x="172212" y="243840"/>
                  </a:lnTo>
                  <a:lnTo>
                    <a:pt x="172212" y="240792"/>
                  </a:lnTo>
                  <a:lnTo>
                    <a:pt x="167640" y="231648"/>
                  </a:lnTo>
                  <a:lnTo>
                    <a:pt x="144246" y="155448"/>
                  </a:lnTo>
                  <a:lnTo>
                    <a:pt x="120396" y="77724"/>
                  </a:lnTo>
                  <a:lnTo>
                    <a:pt x="117843" y="68008"/>
                  </a:lnTo>
                  <a:lnTo>
                    <a:pt x="114871" y="59436"/>
                  </a:lnTo>
                  <a:lnTo>
                    <a:pt x="111607" y="52006"/>
                  </a:lnTo>
                  <a:lnTo>
                    <a:pt x="111493" y="51816"/>
                  </a:lnTo>
                  <a:lnTo>
                    <a:pt x="104749" y="39395"/>
                  </a:lnTo>
                  <a:lnTo>
                    <a:pt x="73152" y="13716"/>
                  </a:lnTo>
                  <a:lnTo>
                    <a:pt x="67056" y="12192"/>
                  </a:lnTo>
                  <a:lnTo>
                    <a:pt x="57912" y="10668"/>
                  </a:lnTo>
                  <a:lnTo>
                    <a:pt x="38100" y="10668"/>
                  </a:lnTo>
                  <a:lnTo>
                    <a:pt x="35052" y="12192"/>
                  </a:lnTo>
                  <a:lnTo>
                    <a:pt x="28956" y="12192"/>
                  </a:lnTo>
                  <a:lnTo>
                    <a:pt x="25908" y="13716"/>
                  </a:lnTo>
                  <a:lnTo>
                    <a:pt x="24384" y="13716"/>
                  </a:lnTo>
                  <a:lnTo>
                    <a:pt x="21336" y="15240"/>
                  </a:lnTo>
                  <a:lnTo>
                    <a:pt x="19812" y="15240"/>
                  </a:lnTo>
                  <a:lnTo>
                    <a:pt x="16764" y="18288"/>
                  </a:lnTo>
                  <a:lnTo>
                    <a:pt x="15240" y="21336"/>
                  </a:lnTo>
                  <a:lnTo>
                    <a:pt x="15240" y="27432"/>
                  </a:lnTo>
                  <a:lnTo>
                    <a:pt x="13716" y="32004"/>
                  </a:lnTo>
                  <a:lnTo>
                    <a:pt x="13716" y="44196"/>
                  </a:lnTo>
                  <a:lnTo>
                    <a:pt x="15240" y="45720"/>
                  </a:lnTo>
                  <a:lnTo>
                    <a:pt x="15240" y="53340"/>
                  </a:lnTo>
                  <a:lnTo>
                    <a:pt x="16764" y="53340"/>
                  </a:lnTo>
                  <a:lnTo>
                    <a:pt x="16764" y="54864"/>
                  </a:lnTo>
                  <a:lnTo>
                    <a:pt x="22860" y="54864"/>
                  </a:lnTo>
                  <a:lnTo>
                    <a:pt x="32004" y="51816"/>
                  </a:lnTo>
                  <a:lnTo>
                    <a:pt x="45720" y="51816"/>
                  </a:lnTo>
                  <a:lnTo>
                    <a:pt x="70104" y="92964"/>
                  </a:lnTo>
                  <a:lnTo>
                    <a:pt x="3048" y="269748"/>
                  </a:lnTo>
                  <a:lnTo>
                    <a:pt x="1524" y="274320"/>
                  </a:lnTo>
                  <a:lnTo>
                    <a:pt x="1524" y="280416"/>
                  </a:lnTo>
                  <a:lnTo>
                    <a:pt x="0" y="281940"/>
                  </a:lnTo>
                  <a:lnTo>
                    <a:pt x="1524" y="284988"/>
                  </a:lnTo>
                  <a:lnTo>
                    <a:pt x="4572" y="288036"/>
                  </a:lnTo>
                  <a:lnTo>
                    <a:pt x="7620" y="288036"/>
                  </a:lnTo>
                  <a:lnTo>
                    <a:pt x="10668" y="289560"/>
                  </a:lnTo>
                  <a:lnTo>
                    <a:pt x="42672" y="289560"/>
                  </a:lnTo>
                  <a:lnTo>
                    <a:pt x="45720" y="288036"/>
                  </a:lnTo>
                  <a:lnTo>
                    <a:pt x="48768" y="288036"/>
                  </a:lnTo>
                  <a:lnTo>
                    <a:pt x="50292" y="286512"/>
                  </a:lnTo>
                  <a:lnTo>
                    <a:pt x="51816" y="286512"/>
                  </a:lnTo>
                  <a:lnTo>
                    <a:pt x="53340" y="283464"/>
                  </a:lnTo>
                  <a:lnTo>
                    <a:pt x="53340" y="281940"/>
                  </a:lnTo>
                  <a:lnTo>
                    <a:pt x="54864" y="280416"/>
                  </a:lnTo>
                  <a:lnTo>
                    <a:pt x="54864" y="277368"/>
                  </a:lnTo>
                  <a:lnTo>
                    <a:pt x="92964" y="155448"/>
                  </a:lnTo>
                  <a:lnTo>
                    <a:pt x="117348" y="240792"/>
                  </a:lnTo>
                  <a:lnTo>
                    <a:pt x="119634" y="248488"/>
                  </a:lnTo>
                  <a:lnTo>
                    <a:pt x="121920" y="255460"/>
                  </a:lnTo>
                  <a:lnTo>
                    <a:pt x="124206" y="261581"/>
                  </a:lnTo>
                  <a:lnTo>
                    <a:pt x="126492" y="266700"/>
                  </a:lnTo>
                  <a:lnTo>
                    <a:pt x="129540" y="274320"/>
                  </a:lnTo>
                  <a:lnTo>
                    <a:pt x="134112" y="278892"/>
                  </a:lnTo>
                  <a:lnTo>
                    <a:pt x="137160" y="283464"/>
                  </a:lnTo>
                  <a:lnTo>
                    <a:pt x="146304" y="289560"/>
                  </a:lnTo>
                  <a:lnTo>
                    <a:pt x="152400" y="291084"/>
                  </a:lnTo>
                  <a:lnTo>
                    <a:pt x="156972" y="292608"/>
                  </a:lnTo>
                  <a:lnTo>
                    <a:pt x="179832" y="292608"/>
                  </a:lnTo>
                  <a:lnTo>
                    <a:pt x="181356" y="291084"/>
                  </a:lnTo>
                  <a:lnTo>
                    <a:pt x="185928" y="291084"/>
                  </a:lnTo>
                  <a:lnTo>
                    <a:pt x="187452" y="289560"/>
                  </a:lnTo>
                  <a:lnTo>
                    <a:pt x="190500" y="289560"/>
                  </a:lnTo>
                  <a:lnTo>
                    <a:pt x="192024" y="288036"/>
                  </a:lnTo>
                  <a:lnTo>
                    <a:pt x="193548" y="288036"/>
                  </a:lnTo>
                  <a:lnTo>
                    <a:pt x="193548" y="286512"/>
                  </a:lnTo>
                  <a:lnTo>
                    <a:pt x="195072" y="286512"/>
                  </a:lnTo>
                  <a:lnTo>
                    <a:pt x="195072" y="281940"/>
                  </a:lnTo>
                  <a:lnTo>
                    <a:pt x="196596" y="280416"/>
                  </a:lnTo>
                  <a:lnTo>
                    <a:pt x="196596" y="252984"/>
                  </a:lnTo>
                  <a:close/>
                </a:path>
                <a:path w="628014" h="292734">
                  <a:moveTo>
                    <a:pt x="400812" y="257556"/>
                  </a:moveTo>
                  <a:lnTo>
                    <a:pt x="399288" y="256032"/>
                  </a:lnTo>
                  <a:lnTo>
                    <a:pt x="399288" y="251460"/>
                  </a:lnTo>
                  <a:lnTo>
                    <a:pt x="397764" y="249936"/>
                  </a:lnTo>
                  <a:lnTo>
                    <a:pt x="382524" y="249936"/>
                  </a:lnTo>
                  <a:lnTo>
                    <a:pt x="381000" y="248412"/>
                  </a:lnTo>
                  <a:lnTo>
                    <a:pt x="379476" y="248412"/>
                  </a:lnTo>
                  <a:lnTo>
                    <a:pt x="377952" y="246888"/>
                  </a:lnTo>
                  <a:lnTo>
                    <a:pt x="377952" y="245364"/>
                  </a:lnTo>
                  <a:lnTo>
                    <a:pt x="376428" y="243840"/>
                  </a:lnTo>
                  <a:lnTo>
                    <a:pt x="373380" y="237744"/>
                  </a:lnTo>
                  <a:lnTo>
                    <a:pt x="373380" y="234696"/>
                  </a:lnTo>
                  <a:lnTo>
                    <a:pt x="371856" y="231648"/>
                  </a:lnTo>
                  <a:lnTo>
                    <a:pt x="348462" y="155448"/>
                  </a:lnTo>
                  <a:lnTo>
                    <a:pt x="324612" y="77724"/>
                  </a:lnTo>
                  <a:lnTo>
                    <a:pt x="321195" y="68008"/>
                  </a:lnTo>
                  <a:lnTo>
                    <a:pt x="300202" y="29006"/>
                  </a:lnTo>
                  <a:lnTo>
                    <a:pt x="265557" y="11620"/>
                  </a:lnTo>
                  <a:lnTo>
                    <a:pt x="251460" y="10668"/>
                  </a:lnTo>
                  <a:lnTo>
                    <a:pt x="240792" y="10668"/>
                  </a:lnTo>
                  <a:lnTo>
                    <a:pt x="237744" y="12192"/>
                  </a:lnTo>
                  <a:lnTo>
                    <a:pt x="233172" y="12192"/>
                  </a:lnTo>
                  <a:lnTo>
                    <a:pt x="230124" y="13716"/>
                  </a:lnTo>
                  <a:lnTo>
                    <a:pt x="227076" y="13716"/>
                  </a:lnTo>
                  <a:lnTo>
                    <a:pt x="224028" y="15240"/>
                  </a:lnTo>
                  <a:lnTo>
                    <a:pt x="222504" y="15240"/>
                  </a:lnTo>
                  <a:lnTo>
                    <a:pt x="220980" y="16764"/>
                  </a:lnTo>
                  <a:lnTo>
                    <a:pt x="220980" y="18288"/>
                  </a:lnTo>
                  <a:lnTo>
                    <a:pt x="219456" y="21336"/>
                  </a:lnTo>
                  <a:lnTo>
                    <a:pt x="219456" y="24384"/>
                  </a:lnTo>
                  <a:lnTo>
                    <a:pt x="217932" y="27432"/>
                  </a:lnTo>
                  <a:lnTo>
                    <a:pt x="217932" y="50292"/>
                  </a:lnTo>
                  <a:lnTo>
                    <a:pt x="219456" y="51816"/>
                  </a:lnTo>
                  <a:lnTo>
                    <a:pt x="219456" y="53340"/>
                  </a:lnTo>
                  <a:lnTo>
                    <a:pt x="220980" y="54864"/>
                  </a:lnTo>
                  <a:lnTo>
                    <a:pt x="227076" y="54864"/>
                  </a:lnTo>
                  <a:lnTo>
                    <a:pt x="230124" y="53340"/>
                  </a:lnTo>
                  <a:lnTo>
                    <a:pt x="234696" y="51816"/>
                  </a:lnTo>
                  <a:lnTo>
                    <a:pt x="248412" y="51816"/>
                  </a:lnTo>
                  <a:lnTo>
                    <a:pt x="254508" y="53340"/>
                  </a:lnTo>
                  <a:lnTo>
                    <a:pt x="274320" y="92964"/>
                  </a:lnTo>
                  <a:lnTo>
                    <a:pt x="207264" y="269748"/>
                  </a:lnTo>
                  <a:lnTo>
                    <a:pt x="205740" y="274320"/>
                  </a:lnTo>
                  <a:lnTo>
                    <a:pt x="204216" y="277368"/>
                  </a:lnTo>
                  <a:lnTo>
                    <a:pt x="204216" y="284988"/>
                  </a:lnTo>
                  <a:lnTo>
                    <a:pt x="207264" y="288036"/>
                  </a:lnTo>
                  <a:lnTo>
                    <a:pt x="210312" y="288036"/>
                  </a:lnTo>
                  <a:lnTo>
                    <a:pt x="214884" y="289560"/>
                  </a:lnTo>
                  <a:lnTo>
                    <a:pt x="246888" y="289560"/>
                  </a:lnTo>
                  <a:lnTo>
                    <a:pt x="249936" y="288036"/>
                  </a:lnTo>
                  <a:lnTo>
                    <a:pt x="251460" y="288036"/>
                  </a:lnTo>
                  <a:lnTo>
                    <a:pt x="252984" y="286512"/>
                  </a:lnTo>
                  <a:lnTo>
                    <a:pt x="254508" y="286512"/>
                  </a:lnTo>
                  <a:lnTo>
                    <a:pt x="256032" y="283464"/>
                  </a:lnTo>
                  <a:lnTo>
                    <a:pt x="257556" y="281940"/>
                  </a:lnTo>
                  <a:lnTo>
                    <a:pt x="257556" y="280416"/>
                  </a:lnTo>
                  <a:lnTo>
                    <a:pt x="259080" y="277368"/>
                  </a:lnTo>
                  <a:lnTo>
                    <a:pt x="297180" y="155448"/>
                  </a:lnTo>
                  <a:lnTo>
                    <a:pt x="321564" y="240792"/>
                  </a:lnTo>
                  <a:lnTo>
                    <a:pt x="323824" y="248412"/>
                  </a:lnTo>
                  <a:lnTo>
                    <a:pt x="326136" y="255460"/>
                  </a:lnTo>
                  <a:lnTo>
                    <a:pt x="328422" y="261581"/>
                  </a:lnTo>
                  <a:lnTo>
                    <a:pt x="330708" y="266700"/>
                  </a:lnTo>
                  <a:lnTo>
                    <a:pt x="333756" y="274320"/>
                  </a:lnTo>
                  <a:lnTo>
                    <a:pt x="361188" y="292608"/>
                  </a:lnTo>
                  <a:lnTo>
                    <a:pt x="382524" y="292608"/>
                  </a:lnTo>
                  <a:lnTo>
                    <a:pt x="385572" y="291084"/>
                  </a:lnTo>
                  <a:lnTo>
                    <a:pt x="388620" y="291084"/>
                  </a:lnTo>
                  <a:lnTo>
                    <a:pt x="391668" y="289560"/>
                  </a:lnTo>
                  <a:lnTo>
                    <a:pt x="394716" y="289560"/>
                  </a:lnTo>
                  <a:lnTo>
                    <a:pt x="397764" y="286512"/>
                  </a:lnTo>
                  <a:lnTo>
                    <a:pt x="397764" y="284988"/>
                  </a:lnTo>
                  <a:lnTo>
                    <a:pt x="399288" y="283464"/>
                  </a:lnTo>
                  <a:lnTo>
                    <a:pt x="399288" y="278892"/>
                  </a:lnTo>
                  <a:lnTo>
                    <a:pt x="400812" y="277368"/>
                  </a:lnTo>
                  <a:lnTo>
                    <a:pt x="400812" y="257556"/>
                  </a:lnTo>
                  <a:close/>
                </a:path>
                <a:path w="628014" h="292734">
                  <a:moveTo>
                    <a:pt x="554736" y="4572"/>
                  </a:moveTo>
                  <a:lnTo>
                    <a:pt x="553199" y="3048"/>
                  </a:lnTo>
                  <a:lnTo>
                    <a:pt x="551688" y="3048"/>
                  </a:lnTo>
                  <a:lnTo>
                    <a:pt x="550151" y="1524"/>
                  </a:lnTo>
                  <a:lnTo>
                    <a:pt x="547116" y="1524"/>
                  </a:lnTo>
                  <a:lnTo>
                    <a:pt x="544068" y="0"/>
                  </a:lnTo>
                  <a:lnTo>
                    <a:pt x="516636" y="0"/>
                  </a:lnTo>
                  <a:lnTo>
                    <a:pt x="512064" y="1524"/>
                  </a:lnTo>
                  <a:lnTo>
                    <a:pt x="509016" y="4572"/>
                  </a:lnTo>
                  <a:lnTo>
                    <a:pt x="505968" y="6096"/>
                  </a:lnTo>
                  <a:lnTo>
                    <a:pt x="504444" y="9144"/>
                  </a:lnTo>
                  <a:lnTo>
                    <a:pt x="489204" y="64008"/>
                  </a:lnTo>
                  <a:lnTo>
                    <a:pt x="489204" y="70104"/>
                  </a:lnTo>
                  <a:lnTo>
                    <a:pt x="495300" y="73152"/>
                  </a:lnTo>
                  <a:lnTo>
                    <a:pt x="519684" y="73152"/>
                  </a:lnTo>
                  <a:lnTo>
                    <a:pt x="521208" y="71628"/>
                  </a:lnTo>
                  <a:lnTo>
                    <a:pt x="524256" y="71628"/>
                  </a:lnTo>
                  <a:lnTo>
                    <a:pt x="525780" y="70104"/>
                  </a:lnTo>
                  <a:lnTo>
                    <a:pt x="527304" y="70104"/>
                  </a:lnTo>
                  <a:lnTo>
                    <a:pt x="527304" y="68592"/>
                  </a:lnTo>
                  <a:lnTo>
                    <a:pt x="528828" y="67056"/>
                  </a:lnTo>
                  <a:lnTo>
                    <a:pt x="553199" y="10668"/>
                  </a:lnTo>
                  <a:lnTo>
                    <a:pt x="554736" y="9144"/>
                  </a:lnTo>
                  <a:lnTo>
                    <a:pt x="554736" y="4572"/>
                  </a:lnTo>
                  <a:close/>
                </a:path>
                <a:path w="628014" h="292734">
                  <a:moveTo>
                    <a:pt x="627888" y="251460"/>
                  </a:moveTo>
                  <a:lnTo>
                    <a:pt x="626351" y="249936"/>
                  </a:lnTo>
                  <a:lnTo>
                    <a:pt x="626351" y="248412"/>
                  </a:lnTo>
                  <a:lnTo>
                    <a:pt x="618744" y="248412"/>
                  </a:lnTo>
                  <a:lnTo>
                    <a:pt x="618744" y="249936"/>
                  </a:lnTo>
                  <a:lnTo>
                    <a:pt x="614172" y="249936"/>
                  </a:lnTo>
                  <a:lnTo>
                    <a:pt x="611124" y="251460"/>
                  </a:lnTo>
                  <a:lnTo>
                    <a:pt x="600456" y="251460"/>
                  </a:lnTo>
                  <a:lnTo>
                    <a:pt x="598932" y="249936"/>
                  </a:lnTo>
                  <a:lnTo>
                    <a:pt x="595884" y="248412"/>
                  </a:lnTo>
                  <a:lnTo>
                    <a:pt x="594360" y="246888"/>
                  </a:lnTo>
                  <a:lnTo>
                    <a:pt x="589788" y="237744"/>
                  </a:lnTo>
                  <a:lnTo>
                    <a:pt x="588251" y="231648"/>
                  </a:lnTo>
                  <a:lnTo>
                    <a:pt x="588251" y="227088"/>
                  </a:lnTo>
                  <a:lnTo>
                    <a:pt x="586740" y="220992"/>
                  </a:lnTo>
                  <a:lnTo>
                    <a:pt x="586740" y="211836"/>
                  </a:lnTo>
                  <a:lnTo>
                    <a:pt x="589788" y="205740"/>
                  </a:lnTo>
                  <a:lnTo>
                    <a:pt x="591299" y="199644"/>
                  </a:lnTo>
                  <a:lnTo>
                    <a:pt x="594360" y="193548"/>
                  </a:lnTo>
                  <a:lnTo>
                    <a:pt x="595884" y="185928"/>
                  </a:lnTo>
                  <a:lnTo>
                    <a:pt x="597408" y="179832"/>
                  </a:lnTo>
                  <a:lnTo>
                    <a:pt x="600456" y="172212"/>
                  </a:lnTo>
                  <a:lnTo>
                    <a:pt x="601967" y="164592"/>
                  </a:lnTo>
                  <a:lnTo>
                    <a:pt x="603504" y="158496"/>
                  </a:lnTo>
                  <a:lnTo>
                    <a:pt x="605015" y="150888"/>
                  </a:lnTo>
                  <a:lnTo>
                    <a:pt x="606552" y="144792"/>
                  </a:lnTo>
                  <a:lnTo>
                    <a:pt x="606856" y="143256"/>
                  </a:lnTo>
                  <a:lnTo>
                    <a:pt x="608076" y="137160"/>
                  </a:lnTo>
                  <a:lnTo>
                    <a:pt x="611124" y="124968"/>
                  </a:lnTo>
                  <a:lnTo>
                    <a:pt x="611124" y="118884"/>
                  </a:lnTo>
                  <a:lnTo>
                    <a:pt x="612635" y="114300"/>
                  </a:lnTo>
                  <a:lnTo>
                    <a:pt x="612635" y="100584"/>
                  </a:lnTo>
                  <a:lnTo>
                    <a:pt x="611124" y="99060"/>
                  </a:lnTo>
                  <a:lnTo>
                    <a:pt x="609600" y="99060"/>
                  </a:lnTo>
                  <a:lnTo>
                    <a:pt x="608076" y="97536"/>
                  </a:lnTo>
                  <a:lnTo>
                    <a:pt x="605015" y="97536"/>
                  </a:lnTo>
                  <a:lnTo>
                    <a:pt x="601967" y="96012"/>
                  </a:lnTo>
                  <a:lnTo>
                    <a:pt x="576072" y="96012"/>
                  </a:lnTo>
                  <a:lnTo>
                    <a:pt x="574535" y="97536"/>
                  </a:lnTo>
                  <a:lnTo>
                    <a:pt x="571500" y="97536"/>
                  </a:lnTo>
                  <a:lnTo>
                    <a:pt x="569976" y="99060"/>
                  </a:lnTo>
                  <a:lnTo>
                    <a:pt x="568452" y="99060"/>
                  </a:lnTo>
                  <a:lnTo>
                    <a:pt x="568452" y="102108"/>
                  </a:lnTo>
                  <a:lnTo>
                    <a:pt x="566915" y="103632"/>
                  </a:lnTo>
                  <a:lnTo>
                    <a:pt x="566915" y="111252"/>
                  </a:lnTo>
                  <a:lnTo>
                    <a:pt x="565404" y="115824"/>
                  </a:lnTo>
                  <a:lnTo>
                    <a:pt x="565404" y="118884"/>
                  </a:lnTo>
                  <a:lnTo>
                    <a:pt x="563867" y="124968"/>
                  </a:lnTo>
                  <a:lnTo>
                    <a:pt x="562356" y="129540"/>
                  </a:lnTo>
                  <a:lnTo>
                    <a:pt x="562356" y="137160"/>
                  </a:lnTo>
                  <a:lnTo>
                    <a:pt x="559308" y="143256"/>
                  </a:lnTo>
                  <a:lnTo>
                    <a:pt x="557784" y="135636"/>
                  </a:lnTo>
                  <a:lnTo>
                    <a:pt x="556564" y="132588"/>
                  </a:lnTo>
                  <a:lnTo>
                    <a:pt x="554736" y="128016"/>
                  </a:lnTo>
                  <a:lnTo>
                    <a:pt x="551688" y="121920"/>
                  </a:lnTo>
                  <a:lnTo>
                    <a:pt x="542544" y="109728"/>
                  </a:lnTo>
                  <a:lnTo>
                    <a:pt x="537972" y="106692"/>
                  </a:lnTo>
                  <a:lnTo>
                    <a:pt x="536448" y="105549"/>
                  </a:lnTo>
                  <a:lnTo>
                    <a:pt x="536448" y="208788"/>
                  </a:lnTo>
                  <a:lnTo>
                    <a:pt x="533400" y="216408"/>
                  </a:lnTo>
                  <a:lnTo>
                    <a:pt x="531876" y="224028"/>
                  </a:lnTo>
                  <a:lnTo>
                    <a:pt x="530352" y="230124"/>
                  </a:lnTo>
                  <a:lnTo>
                    <a:pt x="525780" y="236220"/>
                  </a:lnTo>
                  <a:lnTo>
                    <a:pt x="519684" y="245376"/>
                  </a:lnTo>
                  <a:lnTo>
                    <a:pt x="513588" y="248412"/>
                  </a:lnTo>
                  <a:lnTo>
                    <a:pt x="509016" y="251460"/>
                  </a:lnTo>
                  <a:lnTo>
                    <a:pt x="502920" y="252984"/>
                  </a:lnTo>
                  <a:lnTo>
                    <a:pt x="490728" y="252984"/>
                  </a:lnTo>
                  <a:lnTo>
                    <a:pt x="484632" y="251460"/>
                  </a:lnTo>
                  <a:lnTo>
                    <a:pt x="461886" y="215455"/>
                  </a:lnTo>
                  <a:lnTo>
                    <a:pt x="461772" y="207264"/>
                  </a:lnTo>
                  <a:lnTo>
                    <a:pt x="460248" y="199644"/>
                  </a:lnTo>
                  <a:lnTo>
                    <a:pt x="460248" y="184404"/>
                  </a:lnTo>
                  <a:lnTo>
                    <a:pt x="463296" y="169164"/>
                  </a:lnTo>
                  <a:lnTo>
                    <a:pt x="464820" y="163068"/>
                  </a:lnTo>
                  <a:lnTo>
                    <a:pt x="466344" y="155448"/>
                  </a:lnTo>
                  <a:lnTo>
                    <a:pt x="469392" y="150888"/>
                  </a:lnTo>
                  <a:lnTo>
                    <a:pt x="472440" y="144792"/>
                  </a:lnTo>
                  <a:lnTo>
                    <a:pt x="477012" y="140208"/>
                  </a:lnTo>
                  <a:lnTo>
                    <a:pt x="486156" y="134112"/>
                  </a:lnTo>
                  <a:lnTo>
                    <a:pt x="492252" y="132588"/>
                  </a:lnTo>
                  <a:lnTo>
                    <a:pt x="504444" y="132588"/>
                  </a:lnTo>
                  <a:lnTo>
                    <a:pt x="533400" y="166116"/>
                  </a:lnTo>
                  <a:lnTo>
                    <a:pt x="535152" y="171881"/>
                  </a:lnTo>
                  <a:lnTo>
                    <a:pt x="536067" y="177927"/>
                  </a:lnTo>
                  <a:lnTo>
                    <a:pt x="536321" y="183057"/>
                  </a:lnTo>
                  <a:lnTo>
                    <a:pt x="536448" y="208788"/>
                  </a:lnTo>
                  <a:lnTo>
                    <a:pt x="536448" y="105549"/>
                  </a:lnTo>
                  <a:lnTo>
                    <a:pt x="531876" y="102108"/>
                  </a:lnTo>
                  <a:lnTo>
                    <a:pt x="525780" y="99060"/>
                  </a:lnTo>
                  <a:lnTo>
                    <a:pt x="518160" y="96012"/>
                  </a:lnTo>
                  <a:lnTo>
                    <a:pt x="502920" y="92964"/>
                  </a:lnTo>
                  <a:lnTo>
                    <a:pt x="495300" y="92964"/>
                  </a:lnTo>
                  <a:lnTo>
                    <a:pt x="451002" y="104330"/>
                  </a:lnTo>
                  <a:lnTo>
                    <a:pt x="421767" y="135255"/>
                  </a:lnTo>
                  <a:lnTo>
                    <a:pt x="410362" y="171881"/>
                  </a:lnTo>
                  <a:lnTo>
                    <a:pt x="408495" y="193548"/>
                  </a:lnTo>
                  <a:lnTo>
                    <a:pt x="408559" y="199644"/>
                  </a:lnTo>
                  <a:lnTo>
                    <a:pt x="408736" y="205346"/>
                  </a:lnTo>
                  <a:lnTo>
                    <a:pt x="409765" y="215455"/>
                  </a:lnTo>
                  <a:lnTo>
                    <a:pt x="411645" y="225298"/>
                  </a:lnTo>
                  <a:lnTo>
                    <a:pt x="414528" y="234696"/>
                  </a:lnTo>
                  <a:lnTo>
                    <a:pt x="417093" y="243535"/>
                  </a:lnTo>
                  <a:lnTo>
                    <a:pt x="440055" y="276796"/>
                  </a:lnTo>
                  <a:lnTo>
                    <a:pt x="479221" y="292061"/>
                  </a:lnTo>
                  <a:lnTo>
                    <a:pt x="489204" y="292608"/>
                  </a:lnTo>
                  <a:lnTo>
                    <a:pt x="496824" y="292608"/>
                  </a:lnTo>
                  <a:lnTo>
                    <a:pt x="536448" y="277380"/>
                  </a:lnTo>
                  <a:lnTo>
                    <a:pt x="550151" y="259092"/>
                  </a:lnTo>
                  <a:lnTo>
                    <a:pt x="551688" y="266700"/>
                  </a:lnTo>
                  <a:lnTo>
                    <a:pt x="554736" y="271284"/>
                  </a:lnTo>
                  <a:lnTo>
                    <a:pt x="556260" y="275844"/>
                  </a:lnTo>
                  <a:lnTo>
                    <a:pt x="559308" y="280416"/>
                  </a:lnTo>
                  <a:lnTo>
                    <a:pt x="562356" y="283476"/>
                  </a:lnTo>
                  <a:lnTo>
                    <a:pt x="566915" y="284988"/>
                  </a:lnTo>
                  <a:lnTo>
                    <a:pt x="569976" y="288036"/>
                  </a:lnTo>
                  <a:lnTo>
                    <a:pt x="574535" y="289560"/>
                  </a:lnTo>
                  <a:lnTo>
                    <a:pt x="580644" y="291084"/>
                  </a:lnTo>
                  <a:lnTo>
                    <a:pt x="585216" y="292608"/>
                  </a:lnTo>
                  <a:lnTo>
                    <a:pt x="605015" y="292608"/>
                  </a:lnTo>
                  <a:lnTo>
                    <a:pt x="608076" y="291084"/>
                  </a:lnTo>
                  <a:lnTo>
                    <a:pt x="614172" y="291084"/>
                  </a:lnTo>
                  <a:lnTo>
                    <a:pt x="617220" y="289560"/>
                  </a:lnTo>
                  <a:lnTo>
                    <a:pt x="620268" y="289560"/>
                  </a:lnTo>
                  <a:lnTo>
                    <a:pt x="623316" y="288036"/>
                  </a:lnTo>
                  <a:lnTo>
                    <a:pt x="624840" y="288036"/>
                  </a:lnTo>
                  <a:lnTo>
                    <a:pt x="624840" y="286512"/>
                  </a:lnTo>
                  <a:lnTo>
                    <a:pt x="626351" y="284988"/>
                  </a:lnTo>
                  <a:lnTo>
                    <a:pt x="626351" y="283476"/>
                  </a:lnTo>
                  <a:lnTo>
                    <a:pt x="627888" y="280416"/>
                  </a:lnTo>
                  <a:lnTo>
                    <a:pt x="627888" y="259092"/>
                  </a:lnTo>
                  <a:lnTo>
                    <a:pt x="627888" y="252984"/>
                  </a:lnTo>
                  <a:lnTo>
                    <a:pt x="627888" y="251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76444" y="1153668"/>
            <a:ext cx="1808987" cy="35966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79919" y="1246632"/>
            <a:ext cx="362712" cy="19964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481316" y="1158239"/>
            <a:ext cx="612775" cy="353695"/>
          </a:xfrm>
          <a:custGeom>
            <a:avLst/>
            <a:gdLst/>
            <a:ahLst/>
            <a:cxnLst/>
            <a:rect l="l" t="t" r="r" b="b"/>
            <a:pathLst>
              <a:path w="612775" h="353694">
                <a:moveTo>
                  <a:pt x="158496" y="254508"/>
                </a:moveTo>
                <a:lnTo>
                  <a:pt x="156972" y="251460"/>
                </a:lnTo>
                <a:lnTo>
                  <a:pt x="156972" y="248412"/>
                </a:lnTo>
                <a:lnTo>
                  <a:pt x="152400" y="243840"/>
                </a:lnTo>
                <a:lnTo>
                  <a:pt x="108204" y="243840"/>
                </a:lnTo>
                <a:lnTo>
                  <a:pt x="108204" y="76200"/>
                </a:lnTo>
                <a:lnTo>
                  <a:pt x="108204" y="28956"/>
                </a:lnTo>
                <a:lnTo>
                  <a:pt x="105156" y="25908"/>
                </a:lnTo>
                <a:lnTo>
                  <a:pt x="102108" y="25908"/>
                </a:lnTo>
                <a:lnTo>
                  <a:pt x="100584" y="24384"/>
                </a:lnTo>
                <a:lnTo>
                  <a:pt x="67056" y="24384"/>
                </a:lnTo>
                <a:lnTo>
                  <a:pt x="65532" y="25908"/>
                </a:lnTo>
                <a:lnTo>
                  <a:pt x="62484" y="25908"/>
                </a:lnTo>
                <a:lnTo>
                  <a:pt x="62484" y="27432"/>
                </a:lnTo>
                <a:lnTo>
                  <a:pt x="7620" y="62484"/>
                </a:lnTo>
                <a:lnTo>
                  <a:pt x="4572" y="65532"/>
                </a:lnTo>
                <a:lnTo>
                  <a:pt x="3048" y="65532"/>
                </a:lnTo>
                <a:lnTo>
                  <a:pt x="3048" y="67056"/>
                </a:lnTo>
                <a:lnTo>
                  <a:pt x="1524" y="68580"/>
                </a:lnTo>
                <a:lnTo>
                  <a:pt x="1524" y="70104"/>
                </a:lnTo>
                <a:lnTo>
                  <a:pt x="0" y="71628"/>
                </a:lnTo>
                <a:lnTo>
                  <a:pt x="0" y="94488"/>
                </a:lnTo>
                <a:lnTo>
                  <a:pt x="1524" y="97536"/>
                </a:lnTo>
                <a:lnTo>
                  <a:pt x="1524" y="99060"/>
                </a:lnTo>
                <a:lnTo>
                  <a:pt x="4572" y="102108"/>
                </a:lnTo>
                <a:lnTo>
                  <a:pt x="9144" y="102108"/>
                </a:lnTo>
                <a:lnTo>
                  <a:pt x="15240" y="99060"/>
                </a:lnTo>
                <a:lnTo>
                  <a:pt x="56388" y="76200"/>
                </a:lnTo>
                <a:lnTo>
                  <a:pt x="56388" y="243840"/>
                </a:lnTo>
                <a:lnTo>
                  <a:pt x="6096" y="243840"/>
                </a:lnTo>
                <a:lnTo>
                  <a:pt x="4572" y="245364"/>
                </a:lnTo>
                <a:lnTo>
                  <a:pt x="3048" y="245364"/>
                </a:lnTo>
                <a:lnTo>
                  <a:pt x="3048" y="246888"/>
                </a:lnTo>
                <a:lnTo>
                  <a:pt x="1524" y="248412"/>
                </a:lnTo>
                <a:lnTo>
                  <a:pt x="1524" y="249936"/>
                </a:lnTo>
                <a:lnTo>
                  <a:pt x="0" y="251460"/>
                </a:lnTo>
                <a:lnTo>
                  <a:pt x="0" y="272796"/>
                </a:lnTo>
                <a:lnTo>
                  <a:pt x="1524" y="275844"/>
                </a:lnTo>
                <a:lnTo>
                  <a:pt x="1524" y="278892"/>
                </a:lnTo>
                <a:lnTo>
                  <a:pt x="3048" y="280416"/>
                </a:lnTo>
                <a:lnTo>
                  <a:pt x="3048" y="281940"/>
                </a:lnTo>
                <a:lnTo>
                  <a:pt x="4572" y="281940"/>
                </a:lnTo>
                <a:lnTo>
                  <a:pt x="6096" y="283464"/>
                </a:lnTo>
                <a:lnTo>
                  <a:pt x="152400" y="283464"/>
                </a:lnTo>
                <a:lnTo>
                  <a:pt x="155448" y="280416"/>
                </a:lnTo>
                <a:lnTo>
                  <a:pt x="155448" y="278892"/>
                </a:lnTo>
                <a:lnTo>
                  <a:pt x="156972" y="277368"/>
                </a:lnTo>
                <a:lnTo>
                  <a:pt x="156972" y="275844"/>
                </a:lnTo>
                <a:lnTo>
                  <a:pt x="158496" y="272796"/>
                </a:lnTo>
                <a:lnTo>
                  <a:pt x="158496" y="254508"/>
                </a:lnTo>
                <a:close/>
              </a:path>
              <a:path w="612775" h="353694">
                <a:moveTo>
                  <a:pt x="286512" y="169164"/>
                </a:moveTo>
                <a:lnTo>
                  <a:pt x="283464" y="166116"/>
                </a:lnTo>
                <a:lnTo>
                  <a:pt x="283464" y="164592"/>
                </a:lnTo>
                <a:lnTo>
                  <a:pt x="281940" y="164592"/>
                </a:lnTo>
                <a:lnTo>
                  <a:pt x="280416" y="163068"/>
                </a:lnTo>
                <a:lnTo>
                  <a:pt x="192024" y="163068"/>
                </a:lnTo>
                <a:lnTo>
                  <a:pt x="190500" y="164592"/>
                </a:lnTo>
                <a:lnTo>
                  <a:pt x="187452" y="170688"/>
                </a:lnTo>
                <a:lnTo>
                  <a:pt x="185928" y="175260"/>
                </a:lnTo>
                <a:lnTo>
                  <a:pt x="185928" y="190500"/>
                </a:lnTo>
                <a:lnTo>
                  <a:pt x="187452" y="196596"/>
                </a:lnTo>
                <a:lnTo>
                  <a:pt x="190500" y="202692"/>
                </a:lnTo>
                <a:lnTo>
                  <a:pt x="192024" y="204216"/>
                </a:lnTo>
                <a:lnTo>
                  <a:pt x="281940" y="204216"/>
                </a:lnTo>
                <a:lnTo>
                  <a:pt x="283464" y="202692"/>
                </a:lnTo>
                <a:lnTo>
                  <a:pt x="286512" y="196596"/>
                </a:lnTo>
                <a:lnTo>
                  <a:pt x="286512" y="173736"/>
                </a:lnTo>
                <a:lnTo>
                  <a:pt x="286512" y="169164"/>
                </a:lnTo>
                <a:close/>
              </a:path>
              <a:path w="612775" h="353694">
                <a:moveTo>
                  <a:pt x="487680" y="251460"/>
                </a:moveTo>
                <a:lnTo>
                  <a:pt x="486156" y="249936"/>
                </a:lnTo>
                <a:lnTo>
                  <a:pt x="486156" y="248412"/>
                </a:lnTo>
                <a:lnTo>
                  <a:pt x="484632" y="246888"/>
                </a:lnTo>
                <a:lnTo>
                  <a:pt x="484632" y="245364"/>
                </a:lnTo>
                <a:lnTo>
                  <a:pt x="483108" y="245364"/>
                </a:lnTo>
                <a:lnTo>
                  <a:pt x="481584" y="243840"/>
                </a:lnTo>
                <a:lnTo>
                  <a:pt x="437388" y="243840"/>
                </a:lnTo>
                <a:lnTo>
                  <a:pt x="437388" y="76200"/>
                </a:lnTo>
                <a:lnTo>
                  <a:pt x="437388" y="27432"/>
                </a:lnTo>
                <a:lnTo>
                  <a:pt x="435864" y="27432"/>
                </a:lnTo>
                <a:lnTo>
                  <a:pt x="435864" y="25908"/>
                </a:lnTo>
                <a:lnTo>
                  <a:pt x="432816" y="25908"/>
                </a:lnTo>
                <a:lnTo>
                  <a:pt x="429768" y="24384"/>
                </a:lnTo>
                <a:lnTo>
                  <a:pt x="396240" y="24384"/>
                </a:lnTo>
                <a:lnTo>
                  <a:pt x="396240" y="25908"/>
                </a:lnTo>
                <a:lnTo>
                  <a:pt x="393192" y="25908"/>
                </a:lnTo>
                <a:lnTo>
                  <a:pt x="391668" y="27432"/>
                </a:lnTo>
                <a:lnTo>
                  <a:pt x="336804" y="62484"/>
                </a:lnTo>
                <a:lnTo>
                  <a:pt x="333756" y="65532"/>
                </a:lnTo>
                <a:lnTo>
                  <a:pt x="332232" y="65532"/>
                </a:lnTo>
                <a:lnTo>
                  <a:pt x="332232" y="67056"/>
                </a:lnTo>
                <a:lnTo>
                  <a:pt x="330708" y="68580"/>
                </a:lnTo>
                <a:lnTo>
                  <a:pt x="330708" y="71628"/>
                </a:lnTo>
                <a:lnTo>
                  <a:pt x="329184" y="73152"/>
                </a:lnTo>
                <a:lnTo>
                  <a:pt x="329184" y="91440"/>
                </a:lnTo>
                <a:lnTo>
                  <a:pt x="330708" y="94488"/>
                </a:lnTo>
                <a:lnTo>
                  <a:pt x="330708" y="99060"/>
                </a:lnTo>
                <a:lnTo>
                  <a:pt x="333756" y="102108"/>
                </a:lnTo>
                <a:lnTo>
                  <a:pt x="338328" y="102108"/>
                </a:lnTo>
                <a:lnTo>
                  <a:pt x="344424" y="99060"/>
                </a:lnTo>
                <a:lnTo>
                  <a:pt x="385572" y="76200"/>
                </a:lnTo>
                <a:lnTo>
                  <a:pt x="385572" y="243840"/>
                </a:lnTo>
                <a:lnTo>
                  <a:pt x="335280" y="243840"/>
                </a:lnTo>
                <a:lnTo>
                  <a:pt x="332232" y="246888"/>
                </a:lnTo>
                <a:lnTo>
                  <a:pt x="332232" y="248412"/>
                </a:lnTo>
                <a:lnTo>
                  <a:pt x="330708" y="249936"/>
                </a:lnTo>
                <a:lnTo>
                  <a:pt x="330708" y="254508"/>
                </a:lnTo>
                <a:lnTo>
                  <a:pt x="329184" y="257556"/>
                </a:lnTo>
                <a:lnTo>
                  <a:pt x="329184" y="271272"/>
                </a:lnTo>
                <a:lnTo>
                  <a:pt x="330708" y="272796"/>
                </a:lnTo>
                <a:lnTo>
                  <a:pt x="330708" y="277368"/>
                </a:lnTo>
                <a:lnTo>
                  <a:pt x="332232" y="278892"/>
                </a:lnTo>
                <a:lnTo>
                  <a:pt x="332232" y="280416"/>
                </a:lnTo>
                <a:lnTo>
                  <a:pt x="335280" y="283464"/>
                </a:lnTo>
                <a:lnTo>
                  <a:pt x="481584" y="283464"/>
                </a:lnTo>
                <a:lnTo>
                  <a:pt x="483108" y="281940"/>
                </a:lnTo>
                <a:lnTo>
                  <a:pt x="484632" y="281940"/>
                </a:lnTo>
                <a:lnTo>
                  <a:pt x="484632" y="280416"/>
                </a:lnTo>
                <a:lnTo>
                  <a:pt x="486156" y="278892"/>
                </a:lnTo>
                <a:lnTo>
                  <a:pt x="486156" y="277368"/>
                </a:lnTo>
                <a:lnTo>
                  <a:pt x="487680" y="275844"/>
                </a:lnTo>
                <a:lnTo>
                  <a:pt x="487680" y="251460"/>
                </a:lnTo>
                <a:close/>
              </a:path>
              <a:path w="612775" h="353694">
                <a:moveTo>
                  <a:pt x="612622" y="187337"/>
                </a:moveTo>
                <a:lnTo>
                  <a:pt x="610171" y="132016"/>
                </a:lnTo>
                <a:lnTo>
                  <a:pt x="601980" y="88392"/>
                </a:lnTo>
                <a:lnTo>
                  <a:pt x="588835" y="46482"/>
                </a:lnTo>
                <a:lnTo>
                  <a:pt x="569976" y="4572"/>
                </a:lnTo>
                <a:lnTo>
                  <a:pt x="569976" y="3048"/>
                </a:lnTo>
                <a:lnTo>
                  <a:pt x="568452" y="3048"/>
                </a:lnTo>
                <a:lnTo>
                  <a:pt x="568452" y="1524"/>
                </a:lnTo>
                <a:lnTo>
                  <a:pt x="563880" y="1524"/>
                </a:lnTo>
                <a:lnTo>
                  <a:pt x="560832" y="0"/>
                </a:lnTo>
                <a:lnTo>
                  <a:pt x="536448" y="0"/>
                </a:lnTo>
                <a:lnTo>
                  <a:pt x="533400" y="1524"/>
                </a:lnTo>
                <a:lnTo>
                  <a:pt x="531876" y="1524"/>
                </a:lnTo>
                <a:lnTo>
                  <a:pt x="530352" y="3048"/>
                </a:lnTo>
                <a:lnTo>
                  <a:pt x="528828" y="3048"/>
                </a:lnTo>
                <a:lnTo>
                  <a:pt x="527304" y="4572"/>
                </a:lnTo>
                <a:lnTo>
                  <a:pt x="527304" y="10668"/>
                </a:lnTo>
                <a:lnTo>
                  <a:pt x="535635" y="30365"/>
                </a:lnTo>
                <a:lnTo>
                  <a:pt x="542544" y="50482"/>
                </a:lnTo>
                <a:lnTo>
                  <a:pt x="553212" y="91440"/>
                </a:lnTo>
                <a:lnTo>
                  <a:pt x="559308" y="132778"/>
                </a:lnTo>
                <a:lnTo>
                  <a:pt x="560832" y="175260"/>
                </a:lnTo>
                <a:lnTo>
                  <a:pt x="560273" y="196964"/>
                </a:lnTo>
                <a:lnTo>
                  <a:pt x="556323" y="239776"/>
                </a:lnTo>
                <a:lnTo>
                  <a:pt x="548297" y="281165"/>
                </a:lnTo>
                <a:lnTo>
                  <a:pt x="535635" y="321691"/>
                </a:lnTo>
                <a:lnTo>
                  <a:pt x="527304" y="341376"/>
                </a:lnTo>
                <a:lnTo>
                  <a:pt x="527304" y="348996"/>
                </a:lnTo>
                <a:lnTo>
                  <a:pt x="530352" y="352044"/>
                </a:lnTo>
                <a:lnTo>
                  <a:pt x="534924" y="352044"/>
                </a:lnTo>
                <a:lnTo>
                  <a:pt x="537972" y="353568"/>
                </a:lnTo>
                <a:lnTo>
                  <a:pt x="560832" y="353568"/>
                </a:lnTo>
                <a:lnTo>
                  <a:pt x="562356" y="352044"/>
                </a:lnTo>
                <a:lnTo>
                  <a:pt x="565404" y="352044"/>
                </a:lnTo>
                <a:lnTo>
                  <a:pt x="566928" y="350520"/>
                </a:lnTo>
                <a:lnTo>
                  <a:pt x="568452" y="350520"/>
                </a:lnTo>
                <a:lnTo>
                  <a:pt x="569976" y="348996"/>
                </a:lnTo>
                <a:lnTo>
                  <a:pt x="569976" y="347472"/>
                </a:lnTo>
                <a:lnTo>
                  <a:pt x="575424" y="337185"/>
                </a:lnTo>
                <a:lnTo>
                  <a:pt x="580453" y="326898"/>
                </a:lnTo>
                <a:lnTo>
                  <a:pt x="596455" y="284988"/>
                </a:lnTo>
                <a:lnTo>
                  <a:pt x="601980" y="263652"/>
                </a:lnTo>
                <a:lnTo>
                  <a:pt x="604901" y="253136"/>
                </a:lnTo>
                <a:lnTo>
                  <a:pt x="607123" y="242316"/>
                </a:lnTo>
                <a:lnTo>
                  <a:pt x="609041" y="231508"/>
                </a:lnTo>
                <a:lnTo>
                  <a:pt x="611124" y="220980"/>
                </a:lnTo>
                <a:lnTo>
                  <a:pt x="612000" y="209575"/>
                </a:lnTo>
                <a:lnTo>
                  <a:pt x="612457" y="198310"/>
                </a:lnTo>
                <a:lnTo>
                  <a:pt x="612622" y="18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4231" y="3329940"/>
            <a:ext cx="784860" cy="19812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962911" y="3346703"/>
            <a:ext cx="219710" cy="181610"/>
            <a:chOff x="1962911" y="3346703"/>
            <a:chExt cx="219710" cy="18161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2911" y="3346703"/>
              <a:ext cx="88392" cy="1813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2639" y="3380231"/>
              <a:ext cx="109728" cy="14782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228088" y="3317747"/>
            <a:ext cx="342900" cy="210820"/>
            <a:chOff x="2228088" y="3317747"/>
            <a:chExt cx="342900" cy="21082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8088" y="3317747"/>
              <a:ext cx="123444" cy="2103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86584" y="331774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47644" y="3380232"/>
              <a:ext cx="123343" cy="14782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67000" y="3317747"/>
            <a:ext cx="1459992" cy="26212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08783" y="3678935"/>
            <a:ext cx="954000" cy="2667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63367" y="3692652"/>
            <a:ext cx="851915" cy="252984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3511296" y="3692652"/>
            <a:ext cx="683260" cy="253365"/>
            <a:chOff x="3511296" y="3692652"/>
            <a:chExt cx="683260" cy="253365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11296" y="3745992"/>
              <a:ext cx="123444" cy="1996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72840" y="3745991"/>
              <a:ext cx="77724" cy="14630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776472" y="3692652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3048" y="198120"/>
                  </a:lnTo>
                  <a:lnTo>
                    <a:pt x="3048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49624" y="3745992"/>
              <a:ext cx="198119" cy="1463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84320" y="3745991"/>
              <a:ext cx="109728" cy="14782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39767" y="3745991"/>
            <a:ext cx="216407" cy="19964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50664" y="3683508"/>
            <a:ext cx="431291" cy="262128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1647444" y="4223003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69" h="35560">
                <a:moveTo>
                  <a:pt x="21336" y="35052"/>
                </a:moveTo>
                <a:lnTo>
                  <a:pt x="10668" y="35052"/>
                </a:lnTo>
                <a:lnTo>
                  <a:pt x="6096" y="33528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2860" y="0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69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69" h="35560">
                <a:moveTo>
                  <a:pt x="155448" y="35052"/>
                </a:moveTo>
                <a:lnTo>
                  <a:pt x="144780" y="35052"/>
                </a:lnTo>
                <a:lnTo>
                  <a:pt x="140208" y="33528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6972" y="0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8804" y="4410468"/>
            <a:ext cx="135890" cy="264160"/>
          </a:xfrm>
          <a:custGeom>
            <a:avLst/>
            <a:gdLst/>
            <a:ahLst/>
            <a:cxnLst/>
            <a:rect l="l" t="t" r="r" b="b"/>
            <a:pathLst>
              <a:path w="135890" h="264160">
                <a:moveTo>
                  <a:pt x="54864" y="131064"/>
                </a:moveTo>
                <a:lnTo>
                  <a:pt x="49720" y="81762"/>
                </a:lnTo>
                <a:lnTo>
                  <a:pt x="35242" y="33718"/>
                </a:lnTo>
                <a:lnTo>
                  <a:pt x="21336" y="3048"/>
                </a:lnTo>
                <a:lnTo>
                  <a:pt x="21336" y="1524"/>
                </a:lnTo>
                <a:lnTo>
                  <a:pt x="19812" y="1524"/>
                </a:lnTo>
                <a:lnTo>
                  <a:pt x="18288" y="0"/>
                </a:lnTo>
                <a:lnTo>
                  <a:pt x="4572" y="0"/>
                </a:lnTo>
                <a:lnTo>
                  <a:pt x="3048" y="1524"/>
                </a:lnTo>
                <a:lnTo>
                  <a:pt x="1524" y="1524"/>
                </a:lnTo>
                <a:lnTo>
                  <a:pt x="0" y="3048"/>
                </a:lnTo>
                <a:lnTo>
                  <a:pt x="0" y="4572"/>
                </a:lnTo>
                <a:lnTo>
                  <a:pt x="1524" y="6096"/>
                </a:lnTo>
                <a:lnTo>
                  <a:pt x="7823" y="21183"/>
                </a:lnTo>
                <a:lnTo>
                  <a:pt x="21336" y="67056"/>
                </a:lnTo>
                <a:lnTo>
                  <a:pt x="28600" y="114820"/>
                </a:lnTo>
                <a:lnTo>
                  <a:pt x="28956" y="131064"/>
                </a:lnTo>
                <a:lnTo>
                  <a:pt x="28613" y="147066"/>
                </a:lnTo>
                <a:lnTo>
                  <a:pt x="21336" y="195072"/>
                </a:lnTo>
                <a:lnTo>
                  <a:pt x="7823" y="241782"/>
                </a:lnTo>
                <a:lnTo>
                  <a:pt x="0" y="259080"/>
                </a:lnTo>
                <a:lnTo>
                  <a:pt x="0" y="260604"/>
                </a:lnTo>
                <a:lnTo>
                  <a:pt x="3048" y="263652"/>
                </a:lnTo>
                <a:lnTo>
                  <a:pt x="18288" y="263652"/>
                </a:lnTo>
                <a:lnTo>
                  <a:pt x="19812" y="262128"/>
                </a:lnTo>
                <a:lnTo>
                  <a:pt x="21336" y="262128"/>
                </a:lnTo>
                <a:lnTo>
                  <a:pt x="21336" y="260604"/>
                </a:lnTo>
                <a:lnTo>
                  <a:pt x="22860" y="260604"/>
                </a:lnTo>
                <a:lnTo>
                  <a:pt x="26289" y="252831"/>
                </a:lnTo>
                <a:lnTo>
                  <a:pt x="33147" y="237883"/>
                </a:lnTo>
                <a:lnTo>
                  <a:pt x="36576" y="230124"/>
                </a:lnTo>
                <a:lnTo>
                  <a:pt x="39090" y="222123"/>
                </a:lnTo>
                <a:lnTo>
                  <a:pt x="44716" y="206121"/>
                </a:lnTo>
                <a:lnTo>
                  <a:pt x="47244" y="198120"/>
                </a:lnTo>
                <a:lnTo>
                  <a:pt x="48615" y="190093"/>
                </a:lnTo>
                <a:lnTo>
                  <a:pt x="50292" y="181927"/>
                </a:lnTo>
                <a:lnTo>
                  <a:pt x="54838" y="139941"/>
                </a:lnTo>
                <a:lnTo>
                  <a:pt x="54864" y="131064"/>
                </a:lnTo>
                <a:close/>
              </a:path>
              <a:path w="135890" h="264160">
                <a:moveTo>
                  <a:pt x="135636" y="185915"/>
                </a:moveTo>
                <a:lnTo>
                  <a:pt x="134112" y="184391"/>
                </a:lnTo>
                <a:lnTo>
                  <a:pt x="134112" y="182867"/>
                </a:lnTo>
                <a:lnTo>
                  <a:pt x="132588" y="181343"/>
                </a:lnTo>
                <a:lnTo>
                  <a:pt x="132588" y="179819"/>
                </a:lnTo>
                <a:lnTo>
                  <a:pt x="131064" y="179819"/>
                </a:lnTo>
                <a:lnTo>
                  <a:pt x="129540" y="178295"/>
                </a:lnTo>
                <a:lnTo>
                  <a:pt x="112776" y="178295"/>
                </a:lnTo>
                <a:lnTo>
                  <a:pt x="111252" y="179819"/>
                </a:lnTo>
                <a:lnTo>
                  <a:pt x="109728" y="179819"/>
                </a:lnTo>
                <a:lnTo>
                  <a:pt x="109728" y="181343"/>
                </a:lnTo>
                <a:lnTo>
                  <a:pt x="108204" y="182867"/>
                </a:lnTo>
                <a:lnTo>
                  <a:pt x="108204" y="184391"/>
                </a:lnTo>
                <a:lnTo>
                  <a:pt x="106680" y="185915"/>
                </a:lnTo>
                <a:lnTo>
                  <a:pt x="106680" y="208775"/>
                </a:lnTo>
                <a:lnTo>
                  <a:pt x="86868" y="249923"/>
                </a:lnTo>
                <a:lnTo>
                  <a:pt x="86868" y="252971"/>
                </a:lnTo>
                <a:lnTo>
                  <a:pt x="88392" y="254495"/>
                </a:lnTo>
                <a:lnTo>
                  <a:pt x="100584" y="254495"/>
                </a:lnTo>
                <a:lnTo>
                  <a:pt x="100584" y="252971"/>
                </a:lnTo>
                <a:lnTo>
                  <a:pt x="103632" y="252971"/>
                </a:lnTo>
                <a:lnTo>
                  <a:pt x="103632" y="251447"/>
                </a:lnTo>
                <a:lnTo>
                  <a:pt x="105156" y="251447"/>
                </a:lnTo>
                <a:lnTo>
                  <a:pt x="106680" y="249923"/>
                </a:lnTo>
                <a:lnTo>
                  <a:pt x="126492" y="219443"/>
                </a:lnTo>
                <a:lnTo>
                  <a:pt x="128016" y="217919"/>
                </a:lnTo>
                <a:lnTo>
                  <a:pt x="129540" y="214871"/>
                </a:lnTo>
                <a:lnTo>
                  <a:pt x="131064" y="213347"/>
                </a:lnTo>
                <a:lnTo>
                  <a:pt x="132588" y="210299"/>
                </a:lnTo>
                <a:lnTo>
                  <a:pt x="132588" y="208775"/>
                </a:lnTo>
                <a:lnTo>
                  <a:pt x="134112" y="205727"/>
                </a:lnTo>
                <a:lnTo>
                  <a:pt x="134112" y="201155"/>
                </a:lnTo>
                <a:lnTo>
                  <a:pt x="135636" y="198107"/>
                </a:lnTo>
                <a:lnTo>
                  <a:pt x="135636" y="185915"/>
                </a:lnTo>
                <a:close/>
              </a:path>
              <a:path w="135890" h="264160">
                <a:moveTo>
                  <a:pt x="135636" y="83807"/>
                </a:moveTo>
                <a:lnTo>
                  <a:pt x="134112" y="82283"/>
                </a:lnTo>
                <a:lnTo>
                  <a:pt x="134112" y="79235"/>
                </a:lnTo>
                <a:lnTo>
                  <a:pt x="132588" y="77711"/>
                </a:lnTo>
                <a:lnTo>
                  <a:pt x="131064" y="77711"/>
                </a:lnTo>
                <a:lnTo>
                  <a:pt x="129540" y="76187"/>
                </a:lnTo>
                <a:lnTo>
                  <a:pt x="128016" y="76187"/>
                </a:lnTo>
                <a:lnTo>
                  <a:pt x="124968" y="74663"/>
                </a:lnTo>
                <a:lnTo>
                  <a:pt x="114300" y="74663"/>
                </a:lnTo>
                <a:lnTo>
                  <a:pt x="111252" y="76187"/>
                </a:lnTo>
                <a:lnTo>
                  <a:pt x="109728" y="76187"/>
                </a:lnTo>
                <a:lnTo>
                  <a:pt x="108204" y="77711"/>
                </a:lnTo>
                <a:lnTo>
                  <a:pt x="106680" y="77711"/>
                </a:lnTo>
                <a:lnTo>
                  <a:pt x="105156" y="79235"/>
                </a:lnTo>
                <a:lnTo>
                  <a:pt x="105156" y="82283"/>
                </a:lnTo>
                <a:lnTo>
                  <a:pt x="103632" y="83807"/>
                </a:lnTo>
                <a:lnTo>
                  <a:pt x="103632" y="100571"/>
                </a:lnTo>
                <a:lnTo>
                  <a:pt x="105156" y="102095"/>
                </a:lnTo>
                <a:lnTo>
                  <a:pt x="105156" y="105143"/>
                </a:lnTo>
                <a:lnTo>
                  <a:pt x="106680" y="106667"/>
                </a:lnTo>
                <a:lnTo>
                  <a:pt x="108204" y="106667"/>
                </a:lnTo>
                <a:lnTo>
                  <a:pt x="109728" y="108191"/>
                </a:lnTo>
                <a:lnTo>
                  <a:pt x="111252" y="108191"/>
                </a:lnTo>
                <a:lnTo>
                  <a:pt x="114300" y="109715"/>
                </a:lnTo>
                <a:lnTo>
                  <a:pt x="124968" y="109715"/>
                </a:lnTo>
                <a:lnTo>
                  <a:pt x="128016" y="108191"/>
                </a:lnTo>
                <a:lnTo>
                  <a:pt x="129540" y="108191"/>
                </a:lnTo>
                <a:lnTo>
                  <a:pt x="131064" y="106667"/>
                </a:lnTo>
                <a:lnTo>
                  <a:pt x="132588" y="106667"/>
                </a:lnTo>
                <a:lnTo>
                  <a:pt x="134112" y="105143"/>
                </a:lnTo>
                <a:lnTo>
                  <a:pt x="134112" y="102095"/>
                </a:lnTo>
                <a:lnTo>
                  <a:pt x="135636" y="100571"/>
                </a:lnTo>
                <a:lnTo>
                  <a:pt x="135636" y="83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4231" y="5158739"/>
            <a:ext cx="784860" cy="198120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1962911" y="5175503"/>
            <a:ext cx="219710" cy="181610"/>
            <a:chOff x="1962911" y="5175503"/>
            <a:chExt cx="219710" cy="181610"/>
          </a:xfrm>
        </p:grpSpPr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62911" y="5175503"/>
              <a:ext cx="88392" cy="1813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2639" y="5209031"/>
              <a:ext cx="109728" cy="147828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228088" y="5146547"/>
            <a:ext cx="342900" cy="210820"/>
            <a:chOff x="2228088" y="5146547"/>
            <a:chExt cx="342900" cy="210820"/>
          </a:xfrm>
        </p:grpSpPr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8088" y="5146548"/>
              <a:ext cx="123444" cy="21031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386584" y="514654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47644" y="5209031"/>
              <a:ext cx="123343" cy="147828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67100" y="5146547"/>
            <a:ext cx="1196239" cy="262128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3965471" y="5141975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92" y="1524"/>
                </a:moveTo>
                <a:lnTo>
                  <a:pt x="35028" y="1524"/>
                </a:lnTo>
                <a:lnTo>
                  <a:pt x="36552" y="0"/>
                </a:lnTo>
                <a:lnTo>
                  <a:pt x="50268" y="0"/>
                </a:lnTo>
                <a:lnTo>
                  <a:pt x="51792" y="1524"/>
                </a:lnTo>
                <a:close/>
              </a:path>
              <a:path w="55245" h="264160">
                <a:moveTo>
                  <a:pt x="51792" y="263652"/>
                </a:moveTo>
                <a:lnTo>
                  <a:pt x="36552" y="263652"/>
                </a:lnTo>
                <a:lnTo>
                  <a:pt x="36552" y="262128"/>
                </a:lnTo>
                <a:lnTo>
                  <a:pt x="33504" y="262128"/>
                </a:lnTo>
                <a:lnTo>
                  <a:pt x="33504" y="260604"/>
                </a:lnTo>
                <a:lnTo>
                  <a:pt x="31980" y="260604"/>
                </a:lnTo>
                <a:lnTo>
                  <a:pt x="28551" y="252626"/>
                </a:lnTo>
                <a:lnTo>
                  <a:pt x="25122" y="244792"/>
                </a:lnTo>
                <a:lnTo>
                  <a:pt x="21693" y="237243"/>
                </a:lnTo>
                <a:lnTo>
                  <a:pt x="18264" y="230124"/>
                </a:lnTo>
                <a:lnTo>
                  <a:pt x="15740" y="222123"/>
                </a:lnTo>
                <a:lnTo>
                  <a:pt x="10120" y="206121"/>
                </a:lnTo>
                <a:lnTo>
                  <a:pt x="7596" y="198120"/>
                </a:lnTo>
                <a:lnTo>
                  <a:pt x="6215" y="190095"/>
                </a:lnTo>
                <a:lnTo>
                  <a:pt x="4548" y="181927"/>
                </a:lnTo>
                <a:lnTo>
                  <a:pt x="0" y="139946"/>
                </a:lnTo>
                <a:lnTo>
                  <a:pt x="0" y="123063"/>
                </a:lnTo>
                <a:lnTo>
                  <a:pt x="166" y="115062"/>
                </a:lnTo>
                <a:lnTo>
                  <a:pt x="6858" y="73556"/>
                </a:lnTo>
                <a:lnTo>
                  <a:pt x="19788" y="33528"/>
                </a:lnTo>
                <a:lnTo>
                  <a:pt x="22359" y="25765"/>
                </a:lnTo>
                <a:lnTo>
                  <a:pt x="25503" y="18288"/>
                </a:lnTo>
                <a:lnTo>
                  <a:pt x="29217" y="10810"/>
                </a:lnTo>
                <a:lnTo>
                  <a:pt x="33504" y="3048"/>
                </a:lnTo>
                <a:lnTo>
                  <a:pt x="33504" y="1524"/>
                </a:lnTo>
                <a:lnTo>
                  <a:pt x="53316" y="1524"/>
                </a:lnTo>
                <a:lnTo>
                  <a:pt x="54840" y="3048"/>
                </a:lnTo>
                <a:lnTo>
                  <a:pt x="54840" y="4572"/>
                </a:lnTo>
                <a:lnTo>
                  <a:pt x="53316" y="6096"/>
                </a:lnTo>
                <a:lnTo>
                  <a:pt x="47005" y="21193"/>
                </a:lnTo>
                <a:lnTo>
                  <a:pt x="33504" y="67056"/>
                </a:lnTo>
                <a:lnTo>
                  <a:pt x="26217" y="115062"/>
                </a:lnTo>
                <a:lnTo>
                  <a:pt x="25884" y="131064"/>
                </a:lnTo>
                <a:lnTo>
                  <a:pt x="26431" y="147066"/>
                </a:lnTo>
                <a:lnTo>
                  <a:pt x="33504" y="195072"/>
                </a:lnTo>
                <a:lnTo>
                  <a:pt x="47005" y="241792"/>
                </a:lnTo>
                <a:lnTo>
                  <a:pt x="54840" y="259079"/>
                </a:lnTo>
                <a:lnTo>
                  <a:pt x="54840" y="260604"/>
                </a:lnTo>
                <a:lnTo>
                  <a:pt x="5179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1297024" y="5574791"/>
            <a:ext cx="360045" cy="147955"/>
            <a:chOff x="1297024" y="5574791"/>
            <a:chExt cx="360045" cy="147955"/>
          </a:xfrm>
        </p:grpSpPr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97024" y="5574791"/>
              <a:ext cx="123342" cy="1478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58467" y="5574792"/>
              <a:ext cx="198119" cy="146304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702307" y="5512308"/>
            <a:ext cx="346075" cy="262255"/>
            <a:chOff x="1702307" y="5512308"/>
            <a:chExt cx="346075" cy="262255"/>
          </a:xfrm>
        </p:grpSpPr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02307" y="5574791"/>
              <a:ext cx="123444" cy="19964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860803" y="552145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24811" y="5512308"/>
              <a:ext cx="123444" cy="210312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2153411" y="5512308"/>
            <a:ext cx="396240" cy="210820"/>
            <a:chOff x="2153411" y="5512308"/>
            <a:chExt cx="396240" cy="210820"/>
          </a:xfrm>
        </p:grpSpPr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53411" y="5574791"/>
              <a:ext cx="105156" cy="14782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90572" y="5512308"/>
              <a:ext cx="115824" cy="20878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39923" y="5574791"/>
              <a:ext cx="109728" cy="147828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595372" y="5574792"/>
            <a:ext cx="77724" cy="146304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2769155" y="5507735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4" h="264160">
                <a:moveTo>
                  <a:pt x="51768" y="1524"/>
                </a:moveTo>
                <a:lnTo>
                  <a:pt x="35004" y="1524"/>
                </a:lnTo>
                <a:lnTo>
                  <a:pt x="36528" y="0"/>
                </a:lnTo>
                <a:lnTo>
                  <a:pt x="50244" y="0"/>
                </a:lnTo>
                <a:lnTo>
                  <a:pt x="51768" y="1524"/>
                </a:lnTo>
                <a:close/>
              </a:path>
              <a:path w="55244" h="264160">
                <a:moveTo>
                  <a:pt x="54816" y="262128"/>
                </a:moveTo>
                <a:lnTo>
                  <a:pt x="33480" y="262128"/>
                </a:lnTo>
                <a:lnTo>
                  <a:pt x="33480" y="260604"/>
                </a:lnTo>
                <a:lnTo>
                  <a:pt x="31956" y="260604"/>
                </a:lnTo>
                <a:lnTo>
                  <a:pt x="28527" y="252841"/>
                </a:lnTo>
                <a:lnTo>
                  <a:pt x="21669" y="237886"/>
                </a:lnTo>
                <a:lnTo>
                  <a:pt x="18240" y="230124"/>
                </a:lnTo>
                <a:lnTo>
                  <a:pt x="15716" y="222123"/>
                </a:lnTo>
                <a:lnTo>
                  <a:pt x="10096" y="206121"/>
                </a:lnTo>
                <a:lnTo>
                  <a:pt x="7572" y="198120"/>
                </a:lnTo>
                <a:lnTo>
                  <a:pt x="6191" y="190095"/>
                </a:lnTo>
                <a:lnTo>
                  <a:pt x="4524" y="181927"/>
                </a:lnTo>
                <a:lnTo>
                  <a:pt x="2857" y="173474"/>
                </a:lnTo>
                <a:lnTo>
                  <a:pt x="0" y="123705"/>
                </a:lnTo>
                <a:lnTo>
                  <a:pt x="351" y="115085"/>
                </a:lnTo>
                <a:lnTo>
                  <a:pt x="1238" y="107084"/>
                </a:lnTo>
                <a:lnTo>
                  <a:pt x="3000" y="99060"/>
                </a:lnTo>
                <a:lnTo>
                  <a:pt x="4167" y="90177"/>
                </a:lnTo>
                <a:lnTo>
                  <a:pt x="13858" y="49530"/>
                </a:lnTo>
                <a:lnTo>
                  <a:pt x="19764" y="33528"/>
                </a:lnTo>
                <a:lnTo>
                  <a:pt x="22336" y="25765"/>
                </a:lnTo>
                <a:lnTo>
                  <a:pt x="25479" y="18288"/>
                </a:lnTo>
                <a:lnTo>
                  <a:pt x="29194" y="10810"/>
                </a:lnTo>
                <a:lnTo>
                  <a:pt x="33480" y="3048"/>
                </a:lnTo>
                <a:lnTo>
                  <a:pt x="33480" y="1524"/>
                </a:lnTo>
                <a:lnTo>
                  <a:pt x="53292" y="1524"/>
                </a:lnTo>
                <a:lnTo>
                  <a:pt x="54816" y="3048"/>
                </a:lnTo>
                <a:lnTo>
                  <a:pt x="54816" y="4572"/>
                </a:lnTo>
                <a:lnTo>
                  <a:pt x="53292" y="6096"/>
                </a:lnTo>
                <a:lnTo>
                  <a:pt x="46982" y="21216"/>
                </a:lnTo>
                <a:lnTo>
                  <a:pt x="41671" y="36766"/>
                </a:lnTo>
                <a:lnTo>
                  <a:pt x="37218" y="52601"/>
                </a:lnTo>
                <a:lnTo>
                  <a:pt x="33480" y="68580"/>
                </a:lnTo>
                <a:lnTo>
                  <a:pt x="29718" y="83700"/>
                </a:lnTo>
                <a:lnTo>
                  <a:pt x="27384" y="99250"/>
                </a:lnTo>
                <a:lnTo>
                  <a:pt x="26190" y="115252"/>
                </a:lnTo>
                <a:lnTo>
                  <a:pt x="25860" y="131064"/>
                </a:lnTo>
                <a:lnTo>
                  <a:pt x="26408" y="147066"/>
                </a:lnTo>
                <a:lnTo>
                  <a:pt x="33480" y="195072"/>
                </a:lnTo>
                <a:lnTo>
                  <a:pt x="46982" y="241792"/>
                </a:lnTo>
                <a:lnTo>
                  <a:pt x="54816" y="259079"/>
                </a:lnTo>
                <a:lnTo>
                  <a:pt x="54816" y="262128"/>
                </a:lnTo>
                <a:close/>
              </a:path>
              <a:path w="55244" h="264160">
                <a:moveTo>
                  <a:pt x="51768" y="263652"/>
                </a:moveTo>
                <a:lnTo>
                  <a:pt x="36528" y="263652"/>
                </a:lnTo>
                <a:lnTo>
                  <a:pt x="35004" y="262128"/>
                </a:lnTo>
                <a:lnTo>
                  <a:pt x="53292" y="262128"/>
                </a:lnTo>
                <a:lnTo>
                  <a:pt x="51768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2866644" y="5507735"/>
            <a:ext cx="355600" cy="264160"/>
            <a:chOff x="2866644" y="5507735"/>
            <a:chExt cx="355600" cy="264160"/>
          </a:xfrm>
        </p:grpSpPr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6885" y="5524499"/>
              <a:ext cx="132515" cy="1981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66644" y="5526023"/>
              <a:ext cx="111252" cy="19354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166872" y="55077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19812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4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34" y="241792"/>
                  </a:lnTo>
                  <a:lnTo>
                    <a:pt x="21336" y="195072"/>
                  </a:lnTo>
                  <a:lnTo>
                    <a:pt x="28622" y="147066"/>
                  </a:lnTo>
                  <a:lnTo>
                    <a:pt x="28956" y="131064"/>
                  </a:lnTo>
                  <a:lnTo>
                    <a:pt x="28622" y="115085"/>
                  </a:lnTo>
                  <a:lnTo>
                    <a:pt x="27432" y="99250"/>
                  </a:lnTo>
                  <a:lnTo>
                    <a:pt x="25098" y="83700"/>
                  </a:lnTo>
                  <a:lnTo>
                    <a:pt x="21336" y="68580"/>
                  </a:lnTo>
                  <a:lnTo>
                    <a:pt x="17597" y="52601"/>
                  </a:lnTo>
                  <a:lnTo>
                    <a:pt x="13144" y="36766"/>
                  </a:lnTo>
                  <a:lnTo>
                    <a:pt x="7834" y="21216"/>
                  </a:lnTo>
                  <a:lnTo>
                    <a:pt x="1524" y="6096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lnTo>
                    <a:pt x="28789" y="18168"/>
                  </a:lnTo>
                  <a:lnTo>
                    <a:pt x="45720" y="65532"/>
                  </a:lnTo>
                  <a:lnTo>
                    <a:pt x="54292" y="115466"/>
                  </a:lnTo>
                  <a:lnTo>
                    <a:pt x="54840" y="140589"/>
                  </a:lnTo>
                  <a:lnTo>
                    <a:pt x="54673" y="148590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44719" y="206121"/>
                  </a:lnTo>
                  <a:lnTo>
                    <a:pt x="39100" y="222123"/>
                  </a:lnTo>
                  <a:lnTo>
                    <a:pt x="36576" y="230124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3336035" y="5521451"/>
            <a:ext cx="673735" cy="201295"/>
            <a:chOff x="3336035" y="5521451"/>
            <a:chExt cx="673735" cy="201295"/>
          </a:xfrm>
        </p:grpSpPr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36035" y="5527547"/>
              <a:ext cx="118872" cy="1935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88435" y="5574792"/>
              <a:ext cx="77724" cy="14630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592067" y="552145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65220" y="5574792"/>
              <a:ext cx="198119" cy="1463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99915" y="5574791"/>
              <a:ext cx="109728" cy="147828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055364" y="5574792"/>
            <a:ext cx="219455" cy="199644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4369308" y="5526024"/>
            <a:ext cx="449580" cy="248920"/>
            <a:chOff x="4369308" y="5526024"/>
            <a:chExt cx="449580" cy="248920"/>
          </a:xfrm>
        </p:grpSpPr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69308" y="5526024"/>
              <a:ext cx="263651" cy="19659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52772" y="5576316"/>
              <a:ext cx="166116" cy="198120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1296923" y="5878067"/>
            <a:ext cx="548640" cy="262255"/>
            <a:chOff x="1296923" y="5878067"/>
            <a:chExt cx="548640" cy="262255"/>
          </a:xfrm>
        </p:grpSpPr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96923" y="5878067"/>
              <a:ext cx="123444" cy="2103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55520" y="5940552"/>
              <a:ext cx="123343" cy="14782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16963" y="5907024"/>
              <a:ext cx="228600" cy="233171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943100" y="5887211"/>
            <a:ext cx="854964" cy="252984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894076" y="5876544"/>
            <a:ext cx="1269491" cy="211836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256532" y="5873496"/>
            <a:ext cx="2604516" cy="266699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1306068" y="6417564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69" h="35560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69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69" h="35560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81912" y="6239255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4" h="264159">
                <a:moveTo>
                  <a:pt x="19812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55244" h="264159">
                <a:moveTo>
                  <a:pt x="21336" y="3048"/>
                </a:moveTo>
                <a:lnTo>
                  <a:pt x="1524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1336" y="3048"/>
                </a:lnTo>
                <a:close/>
              </a:path>
              <a:path w="55244" h="264159">
                <a:moveTo>
                  <a:pt x="18288" y="263651"/>
                </a:moveTo>
                <a:lnTo>
                  <a:pt x="3048" y="263651"/>
                </a:lnTo>
                <a:lnTo>
                  <a:pt x="0" y="260604"/>
                </a:lnTo>
                <a:lnTo>
                  <a:pt x="0" y="259080"/>
                </a:lnTo>
                <a:lnTo>
                  <a:pt x="1524" y="257556"/>
                </a:lnTo>
                <a:lnTo>
                  <a:pt x="7858" y="241792"/>
                </a:lnTo>
                <a:lnTo>
                  <a:pt x="22860" y="195072"/>
                </a:lnTo>
                <a:lnTo>
                  <a:pt x="28646" y="147066"/>
                </a:lnTo>
                <a:lnTo>
                  <a:pt x="28956" y="131064"/>
                </a:lnTo>
                <a:lnTo>
                  <a:pt x="28631" y="114823"/>
                </a:lnTo>
                <a:lnTo>
                  <a:pt x="22860" y="67056"/>
                </a:lnTo>
                <a:lnTo>
                  <a:pt x="7858" y="21193"/>
                </a:lnTo>
                <a:lnTo>
                  <a:pt x="0" y="4572"/>
                </a:lnTo>
                <a:lnTo>
                  <a:pt x="0" y="3048"/>
                </a:lnTo>
                <a:lnTo>
                  <a:pt x="22860" y="3048"/>
                </a:lnTo>
                <a:lnTo>
                  <a:pt x="29432" y="18168"/>
                </a:lnTo>
                <a:lnTo>
                  <a:pt x="45720" y="65532"/>
                </a:lnTo>
                <a:lnTo>
                  <a:pt x="54292" y="114823"/>
                </a:lnTo>
                <a:lnTo>
                  <a:pt x="54864" y="131064"/>
                </a:lnTo>
                <a:lnTo>
                  <a:pt x="54840" y="139946"/>
                </a:lnTo>
                <a:lnTo>
                  <a:pt x="50292" y="181927"/>
                </a:lnTo>
                <a:lnTo>
                  <a:pt x="48625" y="190095"/>
                </a:lnTo>
                <a:lnTo>
                  <a:pt x="47244" y="198120"/>
                </a:lnTo>
                <a:lnTo>
                  <a:pt x="44719" y="206121"/>
                </a:lnTo>
                <a:lnTo>
                  <a:pt x="39100" y="222123"/>
                </a:lnTo>
                <a:lnTo>
                  <a:pt x="36576" y="230124"/>
                </a:lnTo>
                <a:lnTo>
                  <a:pt x="33147" y="237886"/>
                </a:lnTo>
                <a:lnTo>
                  <a:pt x="26289" y="252841"/>
                </a:lnTo>
                <a:lnTo>
                  <a:pt x="22860" y="260604"/>
                </a:lnTo>
                <a:lnTo>
                  <a:pt x="21336" y="260604"/>
                </a:lnTo>
                <a:lnTo>
                  <a:pt x="21336" y="262127"/>
                </a:lnTo>
                <a:lnTo>
                  <a:pt x="19812" y="262127"/>
                </a:lnTo>
                <a:lnTo>
                  <a:pt x="18288" y="263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1589532" y="1903476"/>
            <a:ext cx="2600325" cy="695325"/>
            <a:chOff x="1589532" y="1903476"/>
            <a:chExt cx="2600325" cy="695325"/>
          </a:xfrm>
        </p:grpSpPr>
        <p:sp>
          <p:nvSpPr>
            <p:cNvPr id="91" name="object 91"/>
            <p:cNvSpPr/>
            <p:nvPr/>
          </p:nvSpPr>
          <p:spPr>
            <a:xfrm>
              <a:off x="1589532" y="1903476"/>
              <a:ext cx="2600325" cy="695325"/>
            </a:xfrm>
            <a:custGeom>
              <a:avLst/>
              <a:gdLst/>
              <a:ahLst/>
              <a:cxnLst/>
              <a:rect l="l" t="t" r="r" b="b"/>
              <a:pathLst>
                <a:path w="2600325" h="695325">
                  <a:moveTo>
                    <a:pt x="2599943" y="694944"/>
                  </a:moveTo>
                  <a:lnTo>
                    <a:pt x="0" y="694944"/>
                  </a:lnTo>
                  <a:lnTo>
                    <a:pt x="0" y="0"/>
                  </a:lnTo>
                  <a:lnTo>
                    <a:pt x="2599943" y="0"/>
                  </a:lnTo>
                  <a:lnTo>
                    <a:pt x="2599943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685800"/>
                  </a:lnTo>
                  <a:lnTo>
                    <a:pt x="4572" y="685800"/>
                  </a:lnTo>
                  <a:lnTo>
                    <a:pt x="9144" y="690372"/>
                  </a:lnTo>
                  <a:lnTo>
                    <a:pt x="2599943" y="690372"/>
                  </a:lnTo>
                  <a:lnTo>
                    <a:pt x="2599943" y="694944"/>
                  </a:lnTo>
                  <a:close/>
                </a:path>
                <a:path w="2600325" h="695325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600325" h="695325">
                  <a:moveTo>
                    <a:pt x="259080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590800" y="4572"/>
                  </a:lnTo>
                  <a:lnTo>
                    <a:pt x="2590800" y="9144"/>
                  </a:lnTo>
                  <a:close/>
                </a:path>
                <a:path w="2600325" h="695325">
                  <a:moveTo>
                    <a:pt x="2590800" y="690372"/>
                  </a:moveTo>
                  <a:lnTo>
                    <a:pt x="2590800" y="4572"/>
                  </a:lnTo>
                  <a:lnTo>
                    <a:pt x="2595372" y="9144"/>
                  </a:lnTo>
                  <a:lnTo>
                    <a:pt x="2599943" y="9144"/>
                  </a:lnTo>
                  <a:lnTo>
                    <a:pt x="2599943" y="685800"/>
                  </a:lnTo>
                  <a:lnTo>
                    <a:pt x="2595372" y="685800"/>
                  </a:lnTo>
                  <a:lnTo>
                    <a:pt x="2590800" y="690372"/>
                  </a:lnTo>
                  <a:close/>
                </a:path>
                <a:path w="2600325" h="695325">
                  <a:moveTo>
                    <a:pt x="2599943" y="9144"/>
                  </a:moveTo>
                  <a:lnTo>
                    <a:pt x="2595372" y="9144"/>
                  </a:lnTo>
                  <a:lnTo>
                    <a:pt x="2590800" y="4572"/>
                  </a:lnTo>
                  <a:lnTo>
                    <a:pt x="2599943" y="4572"/>
                  </a:lnTo>
                  <a:lnTo>
                    <a:pt x="2599943" y="9144"/>
                  </a:lnTo>
                  <a:close/>
                </a:path>
                <a:path w="2600325" h="695325">
                  <a:moveTo>
                    <a:pt x="9144" y="690372"/>
                  </a:moveTo>
                  <a:lnTo>
                    <a:pt x="4572" y="685800"/>
                  </a:lnTo>
                  <a:lnTo>
                    <a:pt x="9144" y="685800"/>
                  </a:lnTo>
                  <a:lnTo>
                    <a:pt x="9144" y="690372"/>
                  </a:lnTo>
                  <a:close/>
                </a:path>
                <a:path w="2600325" h="695325">
                  <a:moveTo>
                    <a:pt x="2590800" y="690372"/>
                  </a:moveTo>
                  <a:lnTo>
                    <a:pt x="9144" y="690372"/>
                  </a:lnTo>
                  <a:lnTo>
                    <a:pt x="9144" y="685800"/>
                  </a:lnTo>
                  <a:lnTo>
                    <a:pt x="2590800" y="685800"/>
                  </a:lnTo>
                  <a:lnTo>
                    <a:pt x="2590800" y="690372"/>
                  </a:lnTo>
                  <a:close/>
                </a:path>
                <a:path w="2600325" h="695325">
                  <a:moveTo>
                    <a:pt x="2599943" y="690372"/>
                  </a:moveTo>
                  <a:lnTo>
                    <a:pt x="2590800" y="690372"/>
                  </a:lnTo>
                  <a:lnTo>
                    <a:pt x="2595372" y="685800"/>
                  </a:lnTo>
                  <a:lnTo>
                    <a:pt x="2599943" y="685800"/>
                  </a:lnTo>
                  <a:lnTo>
                    <a:pt x="2599943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10384" y="2171700"/>
              <a:ext cx="1170432" cy="210312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4183379" y="1903476"/>
            <a:ext cx="4695825" cy="707390"/>
            <a:chOff x="4183379" y="1903476"/>
            <a:chExt cx="4695825" cy="707390"/>
          </a:xfrm>
        </p:grpSpPr>
        <p:sp>
          <p:nvSpPr>
            <p:cNvPr id="94" name="object 94"/>
            <p:cNvSpPr/>
            <p:nvPr/>
          </p:nvSpPr>
          <p:spPr>
            <a:xfrm>
              <a:off x="6278880" y="1903475"/>
              <a:ext cx="2600325" cy="695325"/>
            </a:xfrm>
            <a:custGeom>
              <a:avLst/>
              <a:gdLst/>
              <a:ahLst/>
              <a:cxnLst/>
              <a:rect l="l" t="t" r="r" b="b"/>
              <a:pathLst>
                <a:path w="2600325" h="695325">
                  <a:moveTo>
                    <a:pt x="934212" y="412496"/>
                  </a:moveTo>
                  <a:lnTo>
                    <a:pt x="835152" y="412496"/>
                  </a:lnTo>
                  <a:lnTo>
                    <a:pt x="835152" y="356616"/>
                  </a:lnTo>
                  <a:lnTo>
                    <a:pt x="925068" y="356616"/>
                  </a:lnTo>
                  <a:lnTo>
                    <a:pt x="925068" y="336296"/>
                  </a:lnTo>
                  <a:lnTo>
                    <a:pt x="835152" y="336296"/>
                  </a:lnTo>
                  <a:lnTo>
                    <a:pt x="835152" y="288036"/>
                  </a:lnTo>
                  <a:lnTo>
                    <a:pt x="931164" y="288036"/>
                  </a:lnTo>
                  <a:lnTo>
                    <a:pt x="931164" y="267716"/>
                  </a:lnTo>
                  <a:lnTo>
                    <a:pt x="812292" y="267716"/>
                  </a:lnTo>
                  <a:lnTo>
                    <a:pt x="812292" y="288036"/>
                  </a:lnTo>
                  <a:lnTo>
                    <a:pt x="812292" y="336296"/>
                  </a:lnTo>
                  <a:lnTo>
                    <a:pt x="812292" y="356616"/>
                  </a:lnTo>
                  <a:lnTo>
                    <a:pt x="812292" y="412496"/>
                  </a:lnTo>
                  <a:lnTo>
                    <a:pt x="812292" y="432816"/>
                  </a:lnTo>
                  <a:lnTo>
                    <a:pt x="934212" y="432816"/>
                  </a:lnTo>
                  <a:lnTo>
                    <a:pt x="934212" y="412496"/>
                  </a:lnTo>
                  <a:close/>
                </a:path>
                <a:path w="2600325" h="695325">
                  <a:moveTo>
                    <a:pt x="2599944" y="0"/>
                  </a:moveTo>
                  <a:lnTo>
                    <a:pt x="2590800" y="0"/>
                  </a:lnTo>
                  <a:lnTo>
                    <a:pt x="2590800" y="9144"/>
                  </a:lnTo>
                  <a:lnTo>
                    <a:pt x="2590800" y="685800"/>
                  </a:lnTo>
                  <a:lnTo>
                    <a:pt x="9144" y="685800"/>
                  </a:lnTo>
                  <a:lnTo>
                    <a:pt x="9144" y="9144"/>
                  </a:lnTo>
                  <a:lnTo>
                    <a:pt x="2590800" y="9144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694944"/>
                  </a:lnTo>
                  <a:lnTo>
                    <a:pt x="2599944" y="694944"/>
                  </a:lnTo>
                  <a:lnTo>
                    <a:pt x="2599944" y="690372"/>
                  </a:lnTo>
                  <a:lnTo>
                    <a:pt x="2599944" y="685800"/>
                  </a:lnTo>
                  <a:lnTo>
                    <a:pt x="2599944" y="9144"/>
                  </a:lnTo>
                  <a:lnTo>
                    <a:pt x="2599944" y="4572"/>
                  </a:lnTo>
                  <a:lnTo>
                    <a:pt x="2599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40523" y="2214372"/>
              <a:ext cx="160019" cy="12192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429500" y="2214372"/>
              <a:ext cx="103632" cy="16764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555991" y="2171700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69">
                  <a:moveTo>
                    <a:pt x="21335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5" y="0"/>
                  </a:lnTo>
                  <a:lnTo>
                    <a:pt x="21335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600188" y="2214372"/>
              <a:ext cx="473963" cy="17068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183379" y="2246376"/>
              <a:ext cx="2100580" cy="10795"/>
            </a:xfrm>
            <a:custGeom>
              <a:avLst/>
              <a:gdLst/>
              <a:ahLst/>
              <a:cxnLst/>
              <a:rect l="l" t="t" r="r" b="b"/>
              <a:pathLst>
                <a:path w="2100579" h="10794">
                  <a:moveTo>
                    <a:pt x="2100071" y="10668"/>
                  </a:moveTo>
                  <a:lnTo>
                    <a:pt x="0" y="10668"/>
                  </a:lnTo>
                  <a:lnTo>
                    <a:pt x="0" y="0"/>
                  </a:lnTo>
                  <a:lnTo>
                    <a:pt x="2100071" y="0"/>
                  </a:lnTo>
                  <a:lnTo>
                    <a:pt x="2100071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223003" y="2441448"/>
              <a:ext cx="105156" cy="16916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357116" y="2441447"/>
              <a:ext cx="193675" cy="168275"/>
            </a:xfrm>
            <a:custGeom>
              <a:avLst/>
              <a:gdLst/>
              <a:ahLst/>
              <a:cxnLst/>
              <a:rect l="l" t="t" r="r" b="b"/>
              <a:pathLst>
                <a:path w="193675" h="168275">
                  <a:moveTo>
                    <a:pt x="22860" y="144780"/>
                  </a:moveTo>
                  <a:lnTo>
                    <a:pt x="0" y="144780"/>
                  </a:lnTo>
                  <a:lnTo>
                    <a:pt x="0" y="167652"/>
                  </a:lnTo>
                  <a:lnTo>
                    <a:pt x="22860" y="167652"/>
                  </a:lnTo>
                  <a:lnTo>
                    <a:pt x="22860" y="144780"/>
                  </a:lnTo>
                  <a:close/>
                </a:path>
                <a:path w="193675" h="168275">
                  <a:moveTo>
                    <a:pt x="86868" y="144780"/>
                  </a:moveTo>
                  <a:lnTo>
                    <a:pt x="64008" y="144780"/>
                  </a:lnTo>
                  <a:lnTo>
                    <a:pt x="64008" y="167652"/>
                  </a:lnTo>
                  <a:lnTo>
                    <a:pt x="86868" y="167652"/>
                  </a:lnTo>
                  <a:lnTo>
                    <a:pt x="86868" y="144780"/>
                  </a:lnTo>
                  <a:close/>
                </a:path>
                <a:path w="193675" h="168275">
                  <a:moveTo>
                    <a:pt x="193548" y="0"/>
                  </a:moveTo>
                  <a:lnTo>
                    <a:pt x="179832" y="0"/>
                  </a:lnTo>
                  <a:lnTo>
                    <a:pt x="176987" y="5715"/>
                  </a:lnTo>
                  <a:lnTo>
                    <a:pt x="173164" y="11430"/>
                  </a:lnTo>
                  <a:lnTo>
                    <a:pt x="141846" y="37439"/>
                  </a:lnTo>
                  <a:lnTo>
                    <a:pt x="134112" y="41148"/>
                  </a:lnTo>
                  <a:lnTo>
                    <a:pt x="134112" y="60960"/>
                  </a:lnTo>
                  <a:lnTo>
                    <a:pt x="140208" y="59436"/>
                  </a:lnTo>
                  <a:lnTo>
                    <a:pt x="146304" y="54864"/>
                  </a:lnTo>
                  <a:lnTo>
                    <a:pt x="161544" y="45720"/>
                  </a:lnTo>
                  <a:lnTo>
                    <a:pt x="173736" y="36576"/>
                  </a:lnTo>
                  <a:lnTo>
                    <a:pt x="173736" y="166116"/>
                  </a:lnTo>
                  <a:lnTo>
                    <a:pt x="193548" y="166116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004560" y="2459736"/>
              <a:ext cx="102108" cy="9296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712207" y="1938528"/>
              <a:ext cx="344424" cy="16764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081003" y="1938527"/>
              <a:ext cx="558165" cy="167640"/>
            </a:xfrm>
            <a:custGeom>
              <a:avLst/>
              <a:gdLst/>
              <a:ahLst/>
              <a:cxnLst/>
              <a:rect l="l" t="t" r="r" b="b"/>
              <a:pathLst>
                <a:path w="558164" h="167639">
                  <a:moveTo>
                    <a:pt x="74676" y="48768"/>
                  </a:moveTo>
                  <a:lnTo>
                    <a:pt x="62484" y="42672"/>
                  </a:lnTo>
                  <a:lnTo>
                    <a:pt x="51816" y="42672"/>
                  </a:lnTo>
                  <a:lnTo>
                    <a:pt x="47244" y="44196"/>
                  </a:lnTo>
                  <a:lnTo>
                    <a:pt x="44196" y="47244"/>
                  </a:lnTo>
                  <a:lnTo>
                    <a:pt x="41148" y="48768"/>
                  </a:lnTo>
                  <a:lnTo>
                    <a:pt x="36576" y="54864"/>
                  </a:lnTo>
                  <a:lnTo>
                    <a:pt x="32004" y="62484"/>
                  </a:lnTo>
                  <a:lnTo>
                    <a:pt x="32004" y="45720"/>
                  </a:lnTo>
                  <a:lnTo>
                    <a:pt x="0" y="45720"/>
                  </a:lnTo>
                  <a:lnTo>
                    <a:pt x="0" y="164592"/>
                  </a:lnTo>
                  <a:lnTo>
                    <a:pt x="32004" y="164592"/>
                  </a:lnTo>
                  <a:lnTo>
                    <a:pt x="32004" y="129540"/>
                  </a:lnTo>
                  <a:lnTo>
                    <a:pt x="32270" y="116090"/>
                  </a:lnTo>
                  <a:lnTo>
                    <a:pt x="41148" y="77724"/>
                  </a:lnTo>
                  <a:lnTo>
                    <a:pt x="47244" y="74676"/>
                  </a:lnTo>
                  <a:lnTo>
                    <a:pt x="56388" y="74676"/>
                  </a:lnTo>
                  <a:lnTo>
                    <a:pt x="60960" y="76200"/>
                  </a:lnTo>
                  <a:lnTo>
                    <a:pt x="65532" y="79248"/>
                  </a:lnTo>
                  <a:lnTo>
                    <a:pt x="74676" y="48768"/>
                  </a:lnTo>
                  <a:close/>
                </a:path>
                <a:path w="558164" h="167639">
                  <a:moveTo>
                    <a:pt x="196608" y="164592"/>
                  </a:moveTo>
                  <a:lnTo>
                    <a:pt x="153936" y="89916"/>
                  </a:lnTo>
                  <a:lnTo>
                    <a:pt x="195084" y="45720"/>
                  </a:lnTo>
                  <a:lnTo>
                    <a:pt x="158508" y="45720"/>
                  </a:lnTo>
                  <a:lnTo>
                    <a:pt x="120408" y="86868"/>
                  </a:lnTo>
                  <a:lnTo>
                    <a:pt x="120408" y="0"/>
                  </a:lnTo>
                  <a:lnTo>
                    <a:pt x="88404" y="0"/>
                  </a:lnTo>
                  <a:lnTo>
                    <a:pt x="88404" y="164592"/>
                  </a:lnTo>
                  <a:lnTo>
                    <a:pt x="120408" y="164592"/>
                  </a:lnTo>
                  <a:lnTo>
                    <a:pt x="120408" y="126492"/>
                  </a:lnTo>
                  <a:lnTo>
                    <a:pt x="134124" y="112776"/>
                  </a:lnTo>
                  <a:lnTo>
                    <a:pt x="163080" y="164592"/>
                  </a:lnTo>
                  <a:lnTo>
                    <a:pt x="196608" y="164592"/>
                  </a:lnTo>
                  <a:close/>
                </a:path>
                <a:path w="558164" h="167639">
                  <a:moveTo>
                    <a:pt x="312420" y="128016"/>
                  </a:moveTo>
                  <a:lnTo>
                    <a:pt x="289941" y="96774"/>
                  </a:lnTo>
                  <a:lnTo>
                    <a:pt x="258584" y="87630"/>
                  </a:lnTo>
                  <a:lnTo>
                    <a:pt x="250126" y="85344"/>
                  </a:lnTo>
                  <a:lnTo>
                    <a:pt x="244246" y="83058"/>
                  </a:lnTo>
                  <a:lnTo>
                    <a:pt x="240792" y="80772"/>
                  </a:lnTo>
                  <a:lnTo>
                    <a:pt x="237744" y="77724"/>
                  </a:lnTo>
                  <a:lnTo>
                    <a:pt x="237744" y="73152"/>
                  </a:lnTo>
                  <a:lnTo>
                    <a:pt x="239268" y="70104"/>
                  </a:lnTo>
                  <a:lnTo>
                    <a:pt x="240792" y="68580"/>
                  </a:lnTo>
                  <a:lnTo>
                    <a:pt x="243840" y="67056"/>
                  </a:lnTo>
                  <a:lnTo>
                    <a:pt x="248412" y="65532"/>
                  </a:lnTo>
                  <a:lnTo>
                    <a:pt x="262128" y="65532"/>
                  </a:lnTo>
                  <a:lnTo>
                    <a:pt x="266700" y="67056"/>
                  </a:lnTo>
                  <a:lnTo>
                    <a:pt x="269748" y="70104"/>
                  </a:lnTo>
                  <a:lnTo>
                    <a:pt x="272796" y="71628"/>
                  </a:lnTo>
                  <a:lnTo>
                    <a:pt x="275844" y="80772"/>
                  </a:lnTo>
                  <a:lnTo>
                    <a:pt x="307848" y="76200"/>
                  </a:lnTo>
                  <a:lnTo>
                    <a:pt x="305015" y="68541"/>
                  </a:lnTo>
                  <a:lnTo>
                    <a:pt x="266877" y="43243"/>
                  </a:lnTo>
                  <a:lnTo>
                    <a:pt x="256032" y="42672"/>
                  </a:lnTo>
                  <a:lnTo>
                    <a:pt x="243446" y="43268"/>
                  </a:lnTo>
                  <a:lnTo>
                    <a:pt x="208978" y="65151"/>
                  </a:lnTo>
                  <a:lnTo>
                    <a:pt x="205740" y="79248"/>
                  </a:lnTo>
                  <a:lnTo>
                    <a:pt x="206603" y="87820"/>
                  </a:lnTo>
                  <a:lnTo>
                    <a:pt x="236982" y="113728"/>
                  </a:lnTo>
                  <a:lnTo>
                    <a:pt x="268224" y="121920"/>
                  </a:lnTo>
                  <a:lnTo>
                    <a:pt x="272796" y="123444"/>
                  </a:lnTo>
                  <a:lnTo>
                    <a:pt x="278892" y="126492"/>
                  </a:lnTo>
                  <a:lnTo>
                    <a:pt x="278892" y="128016"/>
                  </a:lnTo>
                  <a:lnTo>
                    <a:pt x="280416" y="129540"/>
                  </a:lnTo>
                  <a:lnTo>
                    <a:pt x="280416" y="135636"/>
                  </a:lnTo>
                  <a:lnTo>
                    <a:pt x="278892" y="138684"/>
                  </a:lnTo>
                  <a:lnTo>
                    <a:pt x="275844" y="140208"/>
                  </a:lnTo>
                  <a:lnTo>
                    <a:pt x="272796" y="143256"/>
                  </a:lnTo>
                  <a:lnTo>
                    <a:pt x="266700" y="144780"/>
                  </a:lnTo>
                  <a:lnTo>
                    <a:pt x="251460" y="144780"/>
                  </a:lnTo>
                  <a:lnTo>
                    <a:pt x="233172" y="126492"/>
                  </a:lnTo>
                  <a:lnTo>
                    <a:pt x="201168" y="131064"/>
                  </a:lnTo>
                  <a:lnTo>
                    <a:pt x="227126" y="162496"/>
                  </a:lnTo>
                  <a:lnTo>
                    <a:pt x="257556" y="167640"/>
                  </a:lnTo>
                  <a:lnTo>
                    <a:pt x="270421" y="166814"/>
                  </a:lnTo>
                  <a:lnTo>
                    <a:pt x="304711" y="149453"/>
                  </a:lnTo>
                  <a:lnTo>
                    <a:pt x="311569" y="135737"/>
                  </a:lnTo>
                  <a:lnTo>
                    <a:pt x="312420" y="128016"/>
                  </a:lnTo>
                  <a:close/>
                </a:path>
                <a:path w="558164" h="167639">
                  <a:moveTo>
                    <a:pt x="480060" y="164592"/>
                  </a:moveTo>
                  <a:lnTo>
                    <a:pt x="466305" y="126492"/>
                  </a:lnTo>
                  <a:lnTo>
                    <a:pt x="456399" y="99060"/>
                  </a:lnTo>
                  <a:lnTo>
                    <a:pt x="434936" y="39624"/>
                  </a:lnTo>
                  <a:lnTo>
                    <a:pt x="422148" y="4229"/>
                  </a:lnTo>
                  <a:lnTo>
                    <a:pt x="422148" y="99060"/>
                  </a:lnTo>
                  <a:lnTo>
                    <a:pt x="382524" y="99060"/>
                  </a:lnTo>
                  <a:lnTo>
                    <a:pt x="402336" y="39624"/>
                  </a:lnTo>
                  <a:lnTo>
                    <a:pt x="422148" y="99060"/>
                  </a:lnTo>
                  <a:lnTo>
                    <a:pt x="422148" y="4229"/>
                  </a:lnTo>
                  <a:lnTo>
                    <a:pt x="420624" y="0"/>
                  </a:lnTo>
                  <a:lnTo>
                    <a:pt x="382524" y="0"/>
                  </a:lnTo>
                  <a:lnTo>
                    <a:pt x="323088" y="164592"/>
                  </a:lnTo>
                  <a:lnTo>
                    <a:pt x="359664" y="164592"/>
                  </a:lnTo>
                  <a:lnTo>
                    <a:pt x="373380" y="126492"/>
                  </a:lnTo>
                  <a:lnTo>
                    <a:pt x="432816" y="126492"/>
                  </a:lnTo>
                  <a:lnTo>
                    <a:pt x="445008" y="164592"/>
                  </a:lnTo>
                  <a:lnTo>
                    <a:pt x="480060" y="164592"/>
                  </a:lnTo>
                  <a:close/>
                </a:path>
                <a:path w="558164" h="167639">
                  <a:moveTo>
                    <a:pt x="557796" y="163068"/>
                  </a:moveTo>
                  <a:lnTo>
                    <a:pt x="556272" y="140208"/>
                  </a:lnTo>
                  <a:lnTo>
                    <a:pt x="550176" y="141732"/>
                  </a:lnTo>
                  <a:lnTo>
                    <a:pt x="545604" y="143256"/>
                  </a:lnTo>
                  <a:lnTo>
                    <a:pt x="539508" y="143256"/>
                  </a:lnTo>
                  <a:lnTo>
                    <a:pt x="534936" y="138684"/>
                  </a:lnTo>
                  <a:lnTo>
                    <a:pt x="534936" y="135636"/>
                  </a:lnTo>
                  <a:lnTo>
                    <a:pt x="533412" y="129540"/>
                  </a:lnTo>
                  <a:lnTo>
                    <a:pt x="533412" y="70104"/>
                  </a:lnTo>
                  <a:lnTo>
                    <a:pt x="556272" y="70104"/>
                  </a:lnTo>
                  <a:lnTo>
                    <a:pt x="556272" y="45720"/>
                  </a:lnTo>
                  <a:lnTo>
                    <a:pt x="533412" y="45720"/>
                  </a:lnTo>
                  <a:lnTo>
                    <a:pt x="533412" y="4572"/>
                  </a:lnTo>
                  <a:lnTo>
                    <a:pt x="501408" y="22860"/>
                  </a:lnTo>
                  <a:lnTo>
                    <a:pt x="501408" y="45720"/>
                  </a:lnTo>
                  <a:lnTo>
                    <a:pt x="486168" y="45720"/>
                  </a:lnTo>
                  <a:lnTo>
                    <a:pt x="486168" y="70104"/>
                  </a:lnTo>
                  <a:lnTo>
                    <a:pt x="501408" y="70104"/>
                  </a:lnTo>
                  <a:lnTo>
                    <a:pt x="501408" y="134112"/>
                  </a:lnTo>
                  <a:lnTo>
                    <a:pt x="502932" y="141732"/>
                  </a:lnTo>
                  <a:lnTo>
                    <a:pt x="502932" y="144780"/>
                  </a:lnTo>
                  <a:lnTo>
                    <a:pt x="504456" y="150876"/>
                  </a:lnTo>
                  <a:lnTo>
                    <a:pt x="509028" y="160020"/>
                  </a:lnTo>
                  <a:lnTo>
                    <a:pt x="513600" y="163068"/>
                  </a:lnTo>
                  <a:lnTo>
                    <a:pt x="527316" y="167640"/>
                  </a:lnTo>
                  <a:lnTo>
                    <a:pt x="542556" y="167640"/>
                  </a:lnTo>
                  <a:lnTo>
                    <a:pt x="551700" y="166116"/>
                  </a:lnTo>
                  <a:lnTo>
                    <a:pt x="557796" y="16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5" name="object 10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357115" y="2731007"/>
            <a:ext cx="96012" cy="213360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4238244" y="3003803"/>
            <a:ext cx="59690" cy="166370"/>
          </a:xfrm>
          <a:custGeom>
            <a:avLst/>
            <a:gdLst/>
            <a:ahLst/>
            <a:cxnLst/>
            <a:rect l="l" t="t" r="r" b="b"/>
            <a:pathLst>
              <a:path w="59689" h="166369">
                <a:moveTo>
                  <a:pt x="59436" y="166116"/>
                </a:moveTo>
                <a:lnTo>
                  <a:pt x="39624" y="166116"/>
                </a:lnTo>
                <a:lnTo>
                  <a:pt x="39624" y="36576"/>
                </a:lnTo>
                <a:lnTo>
                  <a:pt x="35052" y="41148"/>
                </a:lnTo>
                <a:lnTo>
                  <a:pt x="28956" y="45719"/>
                </a:lnTo>
                <a:lnTo>
                  <a:pt x="6096" y="59436"/>
                </a:lnTo>
                <a:lnTo>
                  <a:pt x="0" y="60960"/>
                </a:lnTo>
                <a:lnTo>
                  <a:pt x="0" y="41148"/>
                </a:lnTo>
                <a:lnTo>
                  <a:pt x="7953" y="37433"/>
                </a:lnTo>
                <a:lnTo>
                  <a:pt x="15621" y="33147"/>
                </a:lnTo>
                <a:lnTo>
                  <a:pt x="43529" y="5715"/>
                </a:lnTo>
                <a:lnTo>
                  <a:pt x="47244" y="0"/>
                </a:lnTo>
                <a:lnTo>
                  <a:pt x="59436" y="0"/>
                </a:lnTo>
                <a:lnTo>
                  <a:pt x="59436" y="166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58640" y="3147060"/>
            <a:ext cx="86995" cy="22860"/>
          </a:xfrm>
          <a:custGeom>
            <a:avLst/>
            <a:gdLst/>
            <a:ahLst/>
            <a:cxnLst/>
            <a:rect l="l" t="t" r="r" b="b"/>
            <a:pathLst>
              <a:path w="86995" h="22860">
                <a:moveTo>
                  <a:pt x="22859" y="22859"/>
                </a:moveTo>
                <a:lnTo>
                  <a:pt x="0" y="22859"/>
                </a:lnTo>
                <a:lnTo>
                  <a:pt x="0" y="0"/>
                </a:lnTo>
                <a:lnTo>
                  <a:pt x="22859" y="0"/>
                </a:lnTo>
                <a:lnTo>
                  <a:pt x="22859" y="22859"/>
                </a:lnTo>
                <a:close/>
              </a:path>
              <a:path w="86995" h="22860">
                <a:moveTo>
                  <a:pt x="86867" y="22859"/>
                </a:moveTo>
                <a:lnTo>
                  <a:pt x="64008" y="22859"/>
                </a:lnTo>
                <a:lnTo>
                  <a:pt x="64008" y="0"/>
                </a:lnTo>
                <a:lnTo>
                  <a:pt x="86867" y="0"/>
                </a:lnTo>
                <a:lnTo>
                  <a:pt x="86867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91228" y="3003803"/>
            <a:ext cx="59690" cy="166370"/>
          </a:xfrm>
          <a:custGeom>
            <a:avLst/>
            <a:gdLst/>
            <a:ahLst/>
            <a:cxnLst/>
            <a:rect l="l" t="t" r="r" b="b"/>
            <a:pathLst>
              <a:path w="59689" h="166369">
                <a:moveTo>
                  <a:pt x="59436" y="166116"/>
                </a:moveTo>
                <a:lnTo>
                  <a:pt x="39624" y="166116"/>
                </a:lnTo>
                <a:lnTo>
                  <a:pt x="39624" y="36576"/>
                </a:lnTo>
                <a:lnTo>
                  <a:pt x="35052" y="41148"/>
                </a:lnTo>
                <a:lnTo>
                  <a:pt x="28956" y="45719"/>
                </a:lnTo>
                <a:lnTo>
                  <a:pt x="6096" y="59436"/>
                </a:lnTo>
                <a:lnTo>
                  <a:pt x="0" y="60960"/>
                </a:lnTo>
                <a:lnTo>
                  <a:pt x="0" y="41148"/>
                </a:lnTo>
                <a:lnTo>
                  <a:pt x="8620" y="37433"/>
                </a:lnTo>
                <a:lnTo>
                  <a:pt x="16383" y="33147"/>
                </a:lnTo>
                <a:lnTo>
                  <a:pt x="44410" y="5715"/>
                </a:lnTo>
                <a:lnTo>
                  <a:pt x="47244" y="0"/>
                </a:lnTo>
                <a:lnTo>
                  <a:pt x="59436" y="0"/>
                </a:lnTo>
                <a:lnTo>
                  <a:pt x="59436" y="166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25184" y="5209032"/>
            <a:ext cx="1087120" cy="591820"/>
          </a:xfrm>
          <a:custGeom>
            <a:avLst/>
            <a:gdLst/>
            <a:ahLst/>
            <a:cxnLst/>
            <a:rect l="l" t="t" r="r" b="b"/>
            <a:pathLst>
              <a:path w="1087120" h="591820">
                <a:moveTo>
                  <a:pt x="68773" y="564730"/>
                </a:moveTo>
                <a:lnTo>
                  <a:pt x="43851" y="563441"/>
                </a:lnTo>
                <a:lnTo>
                  <a:pt x="57963" y="541135"/>
                </a:lnTo>
                <a:lnTo>
                  <a:pt x="1074420" y="0"/>
                </a:lnTo>
                <a:lnTo>
                  <a:pt x="1086612" y="22860"/>
                </a:lnTo>
                <a:lnTo>
                  <a:pt x="68773" y="564730"/>
                </a:lnTo>
                <a:close/>
              </a:path>
              <a:path w="1087120" h="591820">
                <a:moveTo>
                  <a:pt x="115824" y="591312"/>
                </a:moveTo>
                <a:lnTo>
                  <a:pt x="109728" y="591312"/>
                </a:lnTo>
                <a:lnTo>
                  <a:pt x="0" y="586740"/>
                </a:lnTo>
                <a:lnTo>
                  <a:pt x="57912" y="493776"/>
                </a:lnTo>
                <a:lnTo>
                  <a:pt x="60960" y="487680"/>
                </a:lnTo>
                <a:lnTo>
                  <a:pt x="68580" y="486156"/>
                </a:lnTo>
                <a:lnTo>
                  <a:pt x="74676" y="489204"/>
                </a:lnTo>
                <a:lnTo>
                  <a:pt x="80772" y="493776"/>
                </a:lnTo>
                <a:lnTo>
                  <a:pt x="82296" y="501396"/>
                </a:lnTo>
                <a:lnTo>
                  <a:pt x="79248" y="507492"/>
                </a:lnTo>
                <a:lnTo>
                  <a:pt x="57963" y="541135"/>
                </a:lnTo>
                <a:lnTo>
                  <a:pt x="15239" y="563880"/>
                </a:lnTo>
                <a:lnTo>
                  <a:pt x="27432" y="586740"/>
                </a:lnTo>
                <a:lnTo>
                  <a:pt x="121920" y="586740"/>
                </a:lnTo>
                <a:lnTo>
                  <a:pt x="115824" y="591312"/>
                </a:lnTo>
                <a:close/>
              </a:path>
              <a:path w="1087120" h="591820">
                <a:moveTo>
                  <a:pt x="27432" y="586740"/>
                </a:moveTo>
                <a:lnTo>
                  <a:pt x="15239" y="563880"/>
                </a:lnTo>
                <a:lnTo>
                  <a:pt x="57963" y="541135"/>
                </a:lnTo>
                <a:lnTo>
                  <a:pt x="44538" y="562356"/>
                </a:lnTo>
                <a:lnTo>
                  <a:pt x="22860" y="562356"/>
                </a:lnTo>
                <a:lnTo>
                  <a:pt x="32004" y="582168"/>
                </a:lnTo>
                <a:lnTo>
                  <a:pt x="36019" y="582168"/>
                </a:lnTo>
                <a:lnTo>
                  <a:pt x="27432" y="586740"/>
                </a:lnTo>
                <a:close/>
              </a:path>
              <a:path w="1087120" h="591820">
                <a:moveTo>
                  <a:pt x="32004" y="582168"/>
                </a:moveTo>
                <a:lnTo>
                  <a:pt x="22860" y="562356"/>
                </a:lnTo>
                <a:lnTo>
                  <a:pt x="43851" y="563441"/>
                </a:lnTo>
                <a:lnTo>
                  <a:pt x="32004" y="582168"/>
                </a:lnTo>
                <a:close/>
              </a:path>
              <a:path w="1087120" h="591820">
                <a:moveTo>
                  <a:pt x="43851" y="563441"/>
                </a:moveTo>
                <a:lnTo>
                  <a:pt x="22860" y="562356"/>
                </a:lnTo>
                <a:lnTo>
                  <a:pt x="44538" y="562356"/>
                </a:lnTo>
                <a:lnTo>
                  <a:pt x="43851" y="563441"/>
                </a:lnTo>
                <a:close/>
              </a:path>
              <a:path w="1087120" h="591820">
                <a:moveTo>
                  <a:pt x="36019" y="582168"/>
                </a:moveTo>
                <a:lnTo>
                  <a:pt x="32004" y="582168"/>
                </a:lnTo>
                <a:lnTo>
                  <a:pt x="43851" y="563441"/>
                </a:lnTo>
                <a:lnTo>
                  <a:pt x="68773" y="564730"/>
                </a:lnTo>
                <a:lnTo>
                  <a:pt x="36019" y="582168"/>
                </a:lnTo>
                <a:close/>
              </a:path>
              <a:path w="1087120" h="591820">
                <a:moveTo>
                  <a:pt x="121920" y="586740"/>
                </a:moveTo>
                <a:lnTo>
                  <a:pt x="27432" y="586740"/>
                </a:lnTo>
                <a:lnTo>
                  <a:pt x="68773" y="564730"/>
                </a:lnTo>
                <a:lnTo>
                  <a:pt x="111252" y="566928"/>
                </a:lnTo>
                <a:lnTo>
                  <a:pt x="117348" y="566928"/>
                </a:lnTo>
                <a:lnTo>
                  <a:pt x="123443" y="573023"/>
                </a:lnTo>
                <a:lnTo>
                  <a:pt x="123443" y="579120"/>
                </a:lnTo>
                <a:lnTo>
                  <a:pt x="121920" y="586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7097268" y="4919471"/>
            <a:ext cx="935990" cy="273050"/>
            <a:chOff x="7097268" y="4919471"/>
            <a:chExt cx="935990" cy="273050"/>
          </a:xfrm>
        </p:grpSpPr>
        <p:sp>
          <p:nvSpPr>
            <p:cNvPr id="111" name="object 111"/>
            <p:cNvSpPr/>
            <p:nvPr/>
          </p:nvSpPr>
          <p:spPr>
            <a:xfrm>
              <a:off x="7097268" y="4924043"/>
              <a:ext cx="262255" cy="203200"/>
            </a:xfrm>
            <a:custGeom>
              <a:avLst/>
              <a:gdLst/>
              <a:ahLst/>
              <a:cxnLst/>
              <a:rect l="l" t="t" r="r" b="b"/>
              <a:pathLst>
                <a:path w="262254" h="203200">
                  <a:moveTo>
                    <a:pt x="262128" y="202692"/>
                  </a:moveTo>
                  <a:lnTo>
                    <a:pt x="175260" y="202692"/>
                  </a:lnTo>
                  <a:lnTo>
                    <a:pt x="175260" y="198120"/>
                  </a:lnTo>
                  <a:lnTo>
                    <a:pt x="190500" y="198120"/>
                  </a:lnTo>
                  <a:lnTo>
                    <a:pt x="196596" y="195072"/>
                  </a:lnTo>
                  <a:lnTo>
                    <a:pt x="201168" y="190500"/>
                  </a:lnTo>
                  <a:lnTo>
                    <a:pt x="202692" y="187452"/>
                  </a:lnTo>
                  <a:lnTo>
                    <a:pt x="204216" y="179832"/>
                  </a:lnTo>
                  <a:lnTo>
                    <a:pt x="204216" y="32004"/>
                  </a:lnTo>
                  <a:lnTo>
                    <a:pt x="123444" y="202692"/>
                  </a:lnTo>
                  <a:lnTo>
                    <a:pt x="120396" y="202692"/>
                  </a:lnTo>
                  <a:lnTo>
                    <a:pt x="42672" y="32004"/>
                  </a:lnTo>
                  <a:lnTo>
                    <a:pt x="42672" y="179832"/>
                  </a:lnTo>
                  <a:lnTo>
                    <a:pt x="44196" y="188976"/>
                  </a:lnTo>
                  <a:lnTo>
                    <a:pt x="47244" y="192024"/>
                  </a:lnTo>
                  <a:lnTo>
                    <a:pt x="50292" y="196596"/>
                  </a:lnTo>
                  <a:lnTo>
                    <a:pt x="56388" y="198120"/>
                  </a:lnTo>
                  <a:lnTo>
                    <a:pt x="71628" y="198120"/>
                  </a:lnTo>
                  <a:lnTo>
                    <a:pt x="71628" y="202692"/>
                  </a:lnTo>
                  <a:lnTo>
                    <a:pt x="0" y="202692"/>
                  </a:lnTo>
                  <a:lnTo>
                    <a:pt x="0" y="198120"/>
                  </a:lnTo>
                  <a:lnTo>
                    <a:pt x="15240" y="198120"/>
                  </a:lnTo>
                  <a:lnTo>
                    <a:pt x="21336" y="195072"/>
                  </a:lnTo>
                  <a:lnTo>
                    <a:pt x="25908" y="190500"/>
                  </a:lnTo>
                  <a:lnTo>
                    <a:pt x="27432" y="187452"/>
                  </a:lnTo>
                  <a:lnTo>
                    <a:pt x="28956" y="179832"/>
                  </a:lnTo>
                  <a:lnTo>
                    <a:pt x="28956" y="25908"/>
                  </a:lnTo>
                  <a:lnTo>
                    <a:pt x="7620" y="4572"/>
                  </a:lnTo>
                  <a:lnTo>
                    <a:pt x="0" y="4572"/>
                  </a:lnTo>
                  <a:lnTo>
                    <a:pt x="0" y="0"/>
                  </a:lnTo>
                  <a:lnTo>
                    <a:pt x="59436" y="0"/>
                  </a:lnTo>
                  <a:lnTo>
                    <a:pt x="131064" y="155448"/>
                  </a:lnTo>
                  <a:lnTo>
                    <a:pt x="204216" y="0"/>
                  </a:lnTo>
                  <a:lnTo>
                    <a:pt x="262128" y="0"/>
                  </a:lnTo>
                  <a:lnTo>
                    <a:pt x="262128" y="4572"/>
                  </a:lnTo>
                  <a:lnTo>
                    <a:pt x="246888" y="4572"/>
                  </a:lnTo>
                  <a:lnTo>
                    <a:pt x="240792" y="7620"/>
                  </a:lnTo>
                  <a:lnTo>
                    <a:pt x="236220" y="12192"/>
                  </a:lnTo>
                  <a:lnTo>
                    <a:pt x="234696" y="15240"/>
                  </a:lnTo>
                  <a:lnTo>
                    <a:pt x="233172" y="22860"/>
                  </a:lnTo>
                  <a:lnTo>
                    <a:pt x="233172" y="179832"/>
                  </a:lnTo>
                  <a:lnTo>
                    <a:pt x="234696" y="188976"/>
                  </a:lnTo>
                  <a:lnTo>
                    <a:pt x="237744" y="192024"/>
                  </a:lnTo>
                  <a:lnTo>
                    <a:pt x="240792" y="196596"/>
                  </a:lnTo>
                  <a:lnTo>
                    <a:pt x="246888" y="198120"/>
                  </a:lnTo>
                  <a:lnTo>
                    <a:pt x="262128" y="198120"/>
                  </a:lnTo>
                  <a:lnTo>
                    <a:pt x="262128" y="20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368540" y="4986527"/>
              <a:ext cx="294131" cy="14325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685532" y="4986527"/>
              <a:ext cx="129540" cy="20574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36407" y="4919471"/>
              <a:ext cx="196596" cy="210311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8101583" y="4986527"/>
            <a:ext cx="303530" cy="143510"/>
            <a:chOff x="8101583" y="4986527"/>
            <a:chExt cx="303530" cy="143510"/>
          </a:xfrm>
        </p:grpSpPr>
        <p:pic>
          <p:nvPicPr>
            <p:cNvPr id="116" name="object 11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01583" y="4986527"/>
              <a:ext cx="140207" cy="14325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63128" y="4986527"/>
              <a:ext cx="141732" cy="143256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8487156" y="4919472"/>
            <a:ext cx="676910" cy="273050"/>
            <a:chOff x="8487156" y="4919472"/>
            <a:chExt cx="676910" cy="273050"/>
          </a:xfrm>
        </p:grpSpPr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87156" y="4989576"/>
              <a:ext cx="144780" cy="14020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653272" y="4919472"/>
              <a:ext cx="289559" cy="27279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964168" y="4986528"/>
              <a:ext cx="199644" cy="143256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240011" y="4914900"/>
            <a:ext cx="463296" cy="214884"/>
          </a:xfrm>
          <a:prstGeom prst="rect">
            <a:avLst/>
          </a:prstGeom>
        </p:spPr>
      </p:pic>
      <p:sp>
        <p:nvSpPr>
          <p:cNvPr id="123" name="object 123"/>
          <p:cNvSpPr/>
          <p:nvPr/>
        </p:nvSpPr>
        <p:spPr>
          <a:xfrm>
            <a:off x="7601712" y="5285244"/>
            <a:ext cx="612775" cy="273050"/>
          </a:xfrm>
          <a:custGeom>
            <a:avLst/>
            <a:gdLst/>
            <a:ahLst/>
            <a:cxnLst/>
            <a:rect l="l" t="t" r="r" b="b"/>
            <a:pathLst>
              <a:path w="612775" h="273050">
                <a:moveTo>
                  <a:pt x="114300" y="70091"/>
                </a:moveTo>
                <a:lnTo>
                  <a:pt x="33528" y="70091"/>
                </a:lnTo>
                <a:lnTo>
                  <a:pt x="27432" y="71615"/>
                </a:lnTo>
                <a:lnTo>
                  <a:pt x="2514" y="103771"/>
                </a:lnTo>
                <a:lnTo>
                  <a:pt x="0" y="111239"/>
                </a:lnTo>
                <a:lnTo>
                  <a:pt x="4572" y="111239"/>
                </a:lnTo>
                <a:lnTo>
                  <a:pt x="9144" y="103619"/>
                </a:lnTo>
                <a:lnTo>
                  <a:pt x="12192" y="97523"/>
                </a:lnTo>
                <a:lnTo>
                  <a:pt x="16764" y="95999"/>
                </a:lnTo>
                <a:lnTo>
                  <a:pt x="21336" y="92951"/>
                </a:lnTo>
                <a:lnTo>
                  <a:pt x="28956" y="91427"/>
                </a:lnTo>
                <a:lnTo>
                  <a:pt x="51816" y="91427"/>
                </a:lnTo>
                <a:lnTo>
                  <a:pt x="45720" y="134099"/>
                </a:lnTo>
                <a:lnTo>
                  <a:pt x="43624" y="157149"/>
                </a:lnTo>
                <a:lnTo>
                  <a:pt x="42926" y="167322"/>
                </a:lnTo>
                <a:lnTo>
                  <a:pt x="42672" y="176771"/>
                </a:lnTo>
                <a:lnTo>
                  <a:pt x="44399" y="191655"/>
                </a:lnTo>
                <a:lnTo>
                  <a:pt x="49720" y="202107"/>
                </a:lnTo>
                <a:lnTo>
                  <a:pt x="58737" y="208280"/>
                </a:lnTo>
                <a:lnTo>
                  <a:pt x="71628" y="210299"/>
                </a:lnTo>
                <a:lnTo>
                  <a:pt x="83908" y="207733"/>
                </a:lnTo>
                <a:lnTo>
                  <a:pt x="93345" y="200012"/>
                </a:lnTo>
                <a:lnTo>
                  <a:pt x="99910" y="187159"/>
                </a:lnTo>
                <a:lnTo>
                  <a:pt x="103632" y="169151"/>
                </a:lnTo>
                <a:lnTo>
                  <a:pt x="99060" y="169151"/>
                </a:lnTo>
                <a:lnTo>
                  <a:pt x="97536" y="181343"/>
                </a:lnTo>
                <a:lnTo>
                  <a:pt x="91440" y="187439"/>
                </a:lnTo>
                <a:lnTo>
                  <a:pt x="77724" y="187439"/>
                </a:lnTo>
                <a:lnTo>
                  <a:pt x="73152" y="185915"/>
                </a:lnTo>
                <a:lnTo>
                  <a:pt x="65532" y="156959"/>
                </a:lnTo>
                <a:lnTo>
                  <a:pt x="65532" y="141719"/>
                </a:lnTo>
                <a:lnTo>
                  <a:pt x="67056" y="134099"/>
                </a:lnTo>
                <a:lnTo>
                  <a:pt x="71628" y="91427"/>
                </a:lnTo>
                <a:lnTo>
                  <a:pt x="114300" y="91427"/>
                </a:lnTo>
                <a:lnTo>
                  <a:pt x="114300" y="70091"/>
                </a:lnTo>
                <a:close/>
              </a:path>
              <a:path w="612775" h="273050">
                <a:moveTo>
                  <a:pt x="202679" y="176784"/>
                </a:moveTo>
                <a:lnTo>
                  <a:pt x="198107" y="176784"/>
                </a:lnTo>
                <a:lnTo>
                  <a:pt x="196583" y="190500"/>
                </a:lnTo>
                <a:lnTo>
                  <a:pt x="192011" y="196596"/>
                </a:lnTo>
                <a:lnTo>
                  <a:pt x="185915" y="196596"/>
                </a:lnTo>
                <a:lnTo>
                  <a:pt x="181343" y="196596"/>
                </a:lnTo>
                <a:lnTo>
                  <a:pt x="178295" y="195072"/>
                </a:lnTo>
                <a:lnTo>
                  <a:pt x="175247" y="188976"/>
                </a:lnTo>
                <a:lnTo>
                  <a:pt x="173723" y="182880"/>
                </a:lnTo>
                <a:lnTo>
                  <a:pt x="173723" y="67056"/>
                </a:lnTo>
                <a:lnTo>
                  <a:pt x="167627" y="67056"/>
                </a:lnTo>
                <a:lnTo>
                  <a:pt x="126479" y="83820"/>
                </a:lnTo>
                <a:lnTo>
                  <a:pt x="128003" y="88392"/>
                </a:lnTo>
                <a:lnTo>
                  <a:pt x="132575" y="86868"/>
                </a:lnTo>
                <a:lnTo>
                  <a:pt x="143243" y="86868"/>
                </a:lnTo>
                <a:lnTo>
                  <a:pt x="149339" y="123444"/>
                </a:lnTo>
                <a:lnTo>
                  <a:pt x="149339" y="190500"/>
                </a:lnTo>
                <a:lnTo>
                  <a:pt x="150863" y="193548"/>
                </a:lnTo>
                <a:lnTo>
                  <a:pt x="152387" y="198120"/>
                </a:lnTo>
                <a:lnTo>
                  <a:pt x="155435" y="202692"/>
                </a:lnTo>
                <a:lnTo>
                  <a:pt x="164579" y="208788"/>
                </a:lnTo>
                <a:lnTo>
                  <a:pt x="169151" y="210312"/>
                </a:lnTo>
                <a:lnTo>
                  <a:pt x="175247" y="210312"/>
                </a:lnTo>
                <a:lnTo>
                  <a:pt x="186397" y="208280"/>
                </a:lnTo>
                <a:lnTo>
                  <a:pt x="194678" y="202120"/>
                </a:lnTo>
                <a:lnTo>
                  <a:pt x="200113" y="191655"/>
                </a:lnTo>
                <a:lnTo>
                  <a:pt x="202679" y="176784"/>
                </a:lnTo>
                <a:close/>
              </a:path>
              <a:path w="612775" h="273050">
                <a:moveTo>
                  <a:pt x="365747" y="176771"/>
                </a:moveTo>
                <a:lnTo>
                  <a:pt x="361175" y="176771"/>
                </a:lnTo>
                <a:lnTo>
                  <a:pt x="359651" y="190487"/>
                </a:lnTo>
                <a:lnTo>
                  <a:pt x="355079" y="196583"/>
                </a:lnTo>
                <a:lnTo>
                  <a:pt x="344411" y="196583"/>
                </a:lnTo>
                <a:lnTo>
                  <a:pt x="341363" y="195059"/>
                </a:lnTo>
                <a:lnTo>
                  <a:pt x="338315" y="188963"/>
                </a:lnTo>
                <a:lnTo>
                  <a:pt x="336791" y="182867"/>
                </a:lnTo>
                <a:lnTo>
                  <a:pt x="336791" y="70091"/>
                </a:lnTo>
                <a:lnTo>
                  <a:pt x="312407" y="70091"/>
                </a:lnTo>
                <a:lnTo>
                  <a:pt x="312407" y="173723"/>
                </a:lnTo>
                <a:lnTo>
                  <a:pt x="302437" y="181724"/>
                </a:lnTo>
                <a:lnTo>
                  <a:pt x="293166" y="187439"/>
                </a:lnTo>
                <a:lnTo>
                  <a:pt x="284772" y="190868"/>
                </a:lnTo>
                <a:lnTo>
                  <a:pt x="277355" y="192011"/>
                </a:lnTo>
                <a:lnTo>
                  <a:pt x="272783" y="192011"/>
                </a:lnTo>
                <a:lnTo>
                  <a:pt x="268211" y="190487"/>
                </a:lnTo>
                <a:lnTo>
                  <a:pt x="263639" y="187439"/>
                </a:lnTo>
                <a:lnTo>
                  <a:pt x="259067" y="185915"/>
                </a:lnTo>
                <a:lnTo>
                  <a:pt x="257543" y="181343"/>
                </a:lnTo>
                <a:lnTo>
                  <a:pt x="256019" y="178295"/>
                </a:lnTo>
                <a:lnTo>
                  <a:pt x="254495" y="173723"/>
                </a:lnTo>
                <a:lnTo>
                  <a:pt x="252971" y="167627"/>
                </a:lnTo>
                <a:lnTo>
                  <a:pt x="252971" y="70091"/>
                </a:lnTo>
                <a:lnTo>
                  <a:pt x="228587" y="70091"/>
                </a:lnTo>
                <a:lnTo>
                  <a:pt x="228587" y="205727"/>
                </a:lnTo>
                <a:lnTo>
                  <a:pt x="228307" y="212852"/>
                </a:lnTo>
                <a:lnTo>
                  <a:pt x="227444" y="220395"/>
                </a:lnTo>
                <a:lnTo>
                  <a:pt x="226021" y="228231"/>
                </a:lnTo>
                <a:lnTo>
                  <a:pt x="224015" y="236207"/>
                </a:lnTo>
                <a:lnTo>
                  <a:pt x="222491" y="245351"/>
                </a:lnTo>
                <a:lnTo>
                  <a:pt x="220967" y="251447"/>
                </a:lnTo>
                <a:lnTo>
                  <a:pt x="220967" y="260591"/>
                </a:lnTo>
                <a:lnTo>
                  <a:pt x="222491" y="263639"/>
                </a:lnTo>
                <a:lnTo>
                  <a:pt x="224015" y="268211"/>
                </a:lnTo>
                <a:lnTo>
                  <a:pt x="227063" y="271259"/>
                </a:lnTo>
                <a:lnTo>
                  <a:pt x="230111" y="272783"/>
                </a:lnTo>
                <a:lnTo>
                  <a:pt x="239255" y="272783"/>
                </a:lnTo>
                <a:lnTo>
                  <a:pt x="242303" y="271259"/>
                </a:lnTo>
                <a:lnTo>
                  <a:pt x="248399" y="265163"/>
                </a:lnTo>
                <a:lnTo>
                  <a:pt x="249923" y="262115"/>
                </a:lnTo>
                <a:lnTo>
                  <a:pt x="249923" y="252971"/>
                </a:lnTo>
                <a:lnTo>
                  <a:pt x="248399" y="246875"/>
                </a:lnTo>
                <a:lnTo>
                  <a:pt x="243357" y="229349"/>
                </a:lnTo>
                <a:lnTo>
                  <a:pt x="241922" y="222491"/>
                </a:lnTo>
                <a:lnTo>
                  <a:pt x="241071" y="215633"/>
                </a:lnTo>
                <a:lnTo>
                  <a:pt x="240779" y="208775"/>
                </a:lnTo>
                <a:lnTo>
                  <a:pt x="240779" y="201155"/>
                </a:lnTo>
                <a:lnTo>
                  <a:pt x="246519" y="205155"/>
                </a:lnTo>
                <a:lnTo>
                  <a:pt x="252399" y="208013"/>
                </a:lnTo>
                <a:lnTo>
                  <a:pt x="258572" y="209727"/>
                </a:lnTo>
                <a:lnTo>
                  <a:pt x="265163" y="210299"/>
                </a:lnTo>
                <a:lnTo>
                  <a:pt x="275767" y="208572"/>
                </a:lnTo>
                <a:lnTo>
                  <a:pt x="287070" y="203250"/>
                </a:lnTo>
                <a:lnTo>
                  <a:pt x="299250" y="194233"/>
                </a:lnTo>
                <a:lnTo>
                  <a:pt x="312407" y="181343"/>
                </a:lnTo>
                <a:lnTo>
                  <a:pt x="312407" y="190487"/>
                </a:lnTo>
                <a:lnTo>
                  <a:pt x="315455" y="198107"/>
                </a:lnTo>
                <a:lnTo>
                  <a:pt x="320027" y="202679"/>
                </a:lnTo>
                <a:lnTo>
                  <a:pt x="324599" y="207251"/>
                </a:lnTo>
                <a:lnTo>
                  <a:pt x="330695" y="210299"/>
                </a:lnTo>
                <a:lnTo>
                  <a:pt x="338315" y="210299"/>
                </a:lnTo>
                <a:lnTo>
                  <a:pt x="349465" y="208280"/>
                </a:lnTo>
                <a:lnTo>
                  <a:pt x="357746" y="202107"/>
                </a:lnTo>
                <a:lnTo>
                  <a:pt x="363181" y="191655"/>
                </a:lnTo>
                <a:lnTo>
                  <a:pt x="365747" y="176771"/>
                </a:lnTo>
                <a:close/>
              </a:path>
              <a:path w="612775" h="273050">
                <a:moveTo>
                  <a:pt x="470916" y="0"/>
                </a:moveTo>
                <a:lnTo>
                  <a:pt x="437388" y="0"/>
                </a:lnTo>
                <a:lnTo>
                  <a:pt x="420624" y="51816"/>
                </a:lnTo>
                <a:lnTo>
                  <a:pt x="425196" y="51816"/>
                </a:lnTo>
                <a:lnTo>
                  <a:pt x="470916" y="0"/>
                </a:lnTo>
                <a:close/>
              </a:path>
              <a:path w="612775" h="273050">
                <a:moveTo>
                  <a:pt x="490728" y="175260"/>
                </a:moveTo>
                <a:lnTo>
                  <a:pt x="489204" y="172212"/>
                </a:lnTo>
                <a:lnTo>
                  <a:pt x="484632" y="167640"/>
                </a:lnTo>
                <a:lnTo>
                  <a:pt x="481584" y="166116"/>
                </a:lnTo>
                <a:lnTo>
                  <a:pt x="473964" y="166116"/>
                </a:lnTo>
                <a:lnTo>
                  <a:pt x="467868" y="169164"/>
                </a:lnTo>
                <a:lnTo>
                  <a:pt x="464820" y="172212"/>
                </a:lnTo>
                <a:lnTo>
                  <a:pt x="463296" y="176784"/>
                </a:lnTo>
                <a:lnTo>
                  <a:pt x="461772" y="182880"/>
                </a:lnTo>
                <a:lnTo>
                  <a:pt x="457746" y="190881"/>
                </a:lnTo>
                <a:lnTo>
                  <a:pt x="452437" y="196596"/>
                </a:lnTo>
                <a:lnTo>
                  <a:pt x="445693" y="200025"/>
                </a:lnTo>
                <a:lnTo>
                  <a:pt x="437388" y="201168"/>
                </a:lnTo>
                <a:lnTo>
                  <a:pt x="429933" y="200596"/>
                </a:lnTo>
                <a:lnTo>
                  <a:pt x="405384" y="178308"/>
                </a:lnTo>
                <a:lnTo>
                  <a:pt x="405384" y="169164"/>
                </a:lnTo>
                <a:lnTo>
                  <a:pt x="407352" y="156032"/>
                </a:lnTo>
                <a:lnTo>
                  <a:pt x="413194" y="146494"/>
                </a:lnTo>
                <a:lnTo>
                  <a:pt x="422732" y="140652"/>
                </a:lnTo>
                <a:lnTo>
                  <a:pt x="435864" y="138684"/>
                </a:lnTo>
                <a:lnTo>
                  <a:pt x="443484" y="138684"/>
                </a:lnTo>
                <a:lnTo>
                  <a:pt x="448056" y="140208"/>
                </a:lnTo>
                <a:lnTo>
                  <a:pt x="460248" y="140208"/>
                </a:lnTo>
                <a:lnTo>
                  <a:pt x="463296" y="138684"/>
                </a:lnTo>
                <a:lnTo>
                  <a:pt x="463296" y="132588"/>
                </a:lnTo>
                <a:lnTo>
                  <a:pt x="460248" y="131064"/>
                </a:lnTo>
                <a:lnTo>
                  <a:pt x="443484" y="131064"/>
                </a:lnTo>
                <a:lnTo>
                  <a:pt x="441960" y="132588"/>
                </a:lnTo>
                <a:lnTo>
                  <a:pt x="437388" y="132588"/>
                </a:lnTo>
                <a:lnTo>
                  <a:pt x="425386" y="130873"/>
                </a:lnTo>
                <a:lnTo>
                  <a:pt x="416814" y="125730"/>
                </a:lnTo>
                <a:lnTo>
                  <a:pt x="411670" y="117157"/>
                </a:lnTo>
                <a:lnTo>
                  <a:pt x="409956" y="105156"/>
                </a:lnTo>
                <a:lnTo>
                  <a:pt x="409981" y="95935"/>
                </a:lnTo>
                <a:lnTo>
                  <a:pt x="413004" y="88392"/>
                </a:lnTo>
                <a:lnTo>
                  <a:pt x="422148" y="79248"/>
                </a:lnTo>
                <a:lnTo>
                  <a:pt x="428244" y="76200"/>
                </a:lnTo>
                <a:lnTo>
                  <a:pt x="435864" y="76200"/>
                </a:lnTo>
                <a:lnTo>
                  <a:pt x="461772" y="99060"/>
                </a:lnTo>
                <a:lnTo>
                  <a:pt x="466344" y="103632"/>
                </a:lnTo>
                <a:lnTo>
                  <a:pt x="475488" y="103632"/>
                </a:lnTo>
                <a:lnTo>
                  <a:pt x="478536" y="102108"/>
                </a:lnTo>
                <a:lnTo>
                  <a:pt x="480060" y="99060"/>
                </a:lnTo>
                <a:lnTo>
                  <a:pt x="483108" y="97536"/>
                </a:lnTo>
                <a:lnTo>
                  <a:pt x="484632" y="94488"/>
                </a:lnTo>
                <a:lnTo>
                  <a:pt x="484632" y="83820"/>
                </a:lnTo>
                <a:lnTo>
                  <a:pt x="480060" y="79248"/>
                </a:lnTo>
                <a:lnTo>
                  <a:pt x="474980" y="76200"/>
                </a:lnTo>
                <a:lnTo>
                  <a:pt x="472440" y="74676"/>
                </a:lnTo>
                <a:lnTo>
                  <a:pt x="465912" y="71551"/>
                </a:lnTo>
                <a:lnTo>
                  <a:pt x="457962" y="69151"/>
                </a:lnTo>
                <a:lnTo>
                  <a:pt x="448856" y="67602"/>
                </a:lnTo>
                <a:lnTo>
                  <a:pt x="438912" y="67056"/>
                </a:lnTo>
                <a:lnTo>
                  <a:pt x="428028" y="67640"/>
                </a:lnTo>
                <a:lnTo>
                  <a:pt x="389191" y="88963"/>
                </a:lnTo>
                <a:lnTo>
                  <a:pt x="385572" y="103632"/>
                </a:lnTo>
                <a:lnTo>
                  <a:pt x="387299" y="113322"/>
                </a:lnTo>
                <a:lnTo>
                  <a:pt x="392620" y="121729"/>
                </a:lnTo>
                <a:lnTo>
                  <a:pt x="401637" y="128701"/>
                </a:lnTo>
                <a:lnTo>
                  <a:pt x="414528" y="134112"/>
                </a:lnTo>
                <a:lnTo>
                  <a:pt x="398526" y="140652"/>
                </a:lnTo>
                <a:lnTo>
                  <a:pt x="387096" y="148780"/>
                </a:lnTo>
                <a:lnTo>
                  <a:pt x="380238" y="158318"/>
                </a:lnTo>
                <a:lnTo>
                  <a:pt x="377952" y="169164"/>
                </a:lnTo>
                <a:lnTo>
                  <a:pt x="379095" y="177990"/>
                </a:lnTo>
                <a:lnTo>
                  <a:pt x="415671" y="207835"/>
                </a:lnTo>
                <a:lnTo>
                  <a:pt x="437388" y="210312"/>
                </a:lnTo>
                <a:lnTo>
                  <a:pt x="448259" y="209740"/>
                </a:lnTo>
                <a:lnTo>
                  <a:pt x="487108" y="190881"/>
                </a:lnTo>
                <a:lnTo>
                  <a:pt x="490728" y="178308"/>
                </a:lnTo>
                <a:lnTo>
                  <a:pt x="490728" y="175260"/>
                </a:lnTo>
                <a:close/>
              </a:path>
              <a:path w="612775" h="273050">
                <a:moveTo>
                  <a:pt x="612635" y="219443"/>
                </a:moveTo>
                <a:lnTo>
                  <a:pt x="595109" y="183819"/>
                </a:lnTo>
                <a:lnTo>
                  <a:pt x="580631" y="181343"/>
                </a:lnTo>
                <a:lnTo>
                  <a:pt x="559295" y="181343"/>
                </a:lnTo>
                <a:lnTo>
                  <a:pt x="548728" y="180771"/>
                </a:lnTo>
                <a:lnTo>
                  <a:pt x="518718" y="153987"/>
                </a:lnTo>
                <a:lnTo>
                  <a:pt x="518147" y="146291"/>
                </a:lnTo>
                <a:lnTo>
                  <a:pt x="518985" y="134277"/>
                </a:lnTo>
                <a:lnTo>
                  <a:pt x="536651" y="96507"/>
                </a:lnTo>
                <a:lnTo>
                  <a:pt x="563867" y="86855"/>
                </a:lnTo>
                <a:lnTo>
                  <a:pt x="568439" y="86855"/>
                </a:lnTo>
                <a:lnTo>
                  <a:pt x="574535" y="88379"/>
                </a:lnTo>
                <a:lnTo>
                  <a:pt x="583679" y="91427"/>
                </a:lnTo>
                <a:lnTo>
                  <a:pt x="595871" y="94475"/>
                </a:lnTo>
                <a:lnTo>
                  <a:pt x="601967" y="94475"/>
                </a:lnTo>
                <a:lnTo>
                  <a:pt x="603491" y="92951"/>
                </a:lnTo>
                <a:lnTo>
                  <a:pt x="606539" y="91427"/>
                </a:lnTo>
                <a:lnTo>
                  <a:pt x="608063" y="89903"/>
                </a:lnTo>
                <a:lnTo>
                  <a:pt x="609587" y="86855"/>
                </a:lnTo>
                <a:lnTo>
                  <a:pt x="609587" y="79235"/>
                </a:lnTo>
                <a:lnTo>
                  <a:pt x="606539" y="74663"/>
                </a:lnTo>
                <a:lnTo>
                  <a:pt x="597395" y="68567"/>
                </a:lnTo>
                <a:lnTo>
                  <a:pt x="589775" y="67043"/>
                </a:lnTo>
                <a:lnTo>
                  <a:pt x="580631" y="67043"/>
                </a:lnTo>
                <a:lnTo>
                  <a:pt x="539280" y="80556"/>
                </a:lnTo>
                <a:lnTo>
                  <a:pt x="511479" y="119621"/>
                </a:lnTo>
                <a:lnTo>
                  <a:pt x="505955" y="152387"/>
                </a:lnTo>
                <a:lnTo>
                  <a:pt x="506844" y="165277"/>
                </a:lnTo>
                <a:lnTo>
                  <a:pt x="528866" y="201942"/>
                </a:lnTo>
                <a:lnTo>
                  <a:pt x="559295" y="210299"/>
                </a:lnTo>
                <a:lnTo>
                  <a:pt x="569963" y="210299"/>
                </a:lnTo>
                <a:lnTo>
                  <a:pt x="577583" y="208775"/>
                </a:lnTo>
                <a:lnTo>
                  <a:pt x="585203" y="208775"/>
                </a:lnTo>
                <a:lnTo>
                  <a:pt x="592328" y="209943"/>
                </a:lnTo>
                <a:lnTo>
                  <a:pt x="597585" y="213537"/>
                </a:lnTo>
                <a:lnTo>
                  <a:pt x="600849" y="219710"/>
                </a:lnTo>
                <a:lnTo>
                  <a:pt x="601967" y="228587"/>
                </a:lnTo>
                <a:lnTo>
                  <a:pt x="601967" y="236207"/>
                </a:lnTo>
                <a:lnTo>
                  <a:pt x="598919" y="243827"/>
                </a:lnTo>
                <a:lnTo>
                  <a:pt x="589775" y="252971"/>
                </a:lnTo>
                <a:lnTo>
                  <a:pt x="585203" y="254495"/>
                </a:lnTo>
                <a:lnTo>
                  <a:pt x="574535" y="254495"/>
                </a:lnTo>
                <a:lnTo>
                  <a:pt x="571487" y="252971"/>
                </a:lnTo>
                <a:lnTo>
                  <a:pt x="563867" y="251447"/>
                </a:lnTo>
                <a:lnTo>
                  <a:pt x="559295" y="249923"/>
                </a:lnTo>
                <a:lnTo>
                  <a:pt x="550151" y="249923"/>
                </a:lnTo>
                <a:lnTo>
                  <a:pt x="547103" y="252971"/>
                </a:lnTo>
                <a:lnTo>
                  <a:pt x="547103" y="268211"/>
                </a:lnTo>
                <a:lnTo>
                  <a:pt x="553199" y="272783"/>
                </a:lnTo>
                <a:lnTo>
                  <a:pt x="566915" y="272783"/>
                </a:lnTo>
                <a:lnTo>
                  <a:pt x="605574" y="250101"/>
                </a:lnTo>
                <a:lnTo>
                  <a:pt x="611809" y="231190"/>
                </a:lnTo>
                <a:lnTo>
                  <a:pt x="612635" y="219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object 12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305800" y="5352287"/>
            <a:ext cx="277368" cy="14325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703564" y="5286755"/>
            <a:ext cx="79248" cy="205739"/>
          </a:xfrm>
          <a:prstGeom prst="rect">
            <a:avLst/>
          </a:prstGeom>
        </p:spPr>
      </p:pic>
      <p:sp>
        <p:nvSpPr>
          <p:cNvPr id="126" name="object 126"/>
          <p:cNvSpPr/>
          <p:nvPr/>
        </p:nvSpPr>
        <p:spPr>
          <a:xfrm>
            <a:off x="8840724" y="5462015"/>
            <a:ext cx="109855" cy="33655"/>
          </a:xfrm>
          <a:custGeom>
            <a:avLst/>
            <a:gdLst/>
            <a:ahLst/>
            <a:cxnLst/>
            <a:rect l="l" t="t" r="r" b="b"/>
            <a:pathLst>
              <a:path w="109854" h="33654">
                <a:moveTo>
                  <a:pt x="33528" y="12192"/>
                </a:moveTo>
                <a:lnTo>
                  <a:pt x="32004" y="7620"/>
                </a:lnTo>
                <a:lnTo>
                  <a:pt x="25908" y="1524"/>
                </a:lnTo>
                <a:lnTo>
                  <a:pt x="21336" y="0"/>
                </a:lnTo>
                <a:lnTo>
                  <a:pt x="12192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1336"/>
                </a:lnTo>
                <a:lnTo>
                  <a:pt x="1524" y="25908"/>
                </a:lnTo>
                <a:lnTo>
                  <a:pt x="7620" y="32004"/>
                </a:lnTo>
                <a:lnTo>
                  <a:pt x="12192" y="33528"/>
                </a:lnTo>
                <a:lnTo>
                  <a:pt x="21336" y="33528"/>
                </a:lnTo>
                <a:lnTo>
                  <a:pt x="25908" y="32004"/>
                </a:lnTo>
                <a:lnTo>
                  <a:pt x="32004" y="25908"/>
                </a:lnTo>
                <a:lnTo>
                  <a:pt x="33528" y="21336"/>
                </a:lnTo>
                <a:lnTo>
                  <a:pt x="33528" y="12192"/>
                </a:lnTo>
                <a:close/>
              </a:path>
              <a:path w="109854" h="33654">
                <a:moveTo>
                  <a:pt x="109728" y="12192"/>
                </a:moveTo>
                <a:lnTo>
                  <a:pt x="108204" y="7620"/>
                </a:lnTo>
                <a:lnTo>
                  <a:pt x="102108" y="1524"/>
                </a:lnTo>
                <a:lnTo>
                  <a:pt x="97536" y="0"/>
                </a:lnTo>
                <a:lnTo>
                  <a:pt x="88392" y="0"/>
                </a:lnTo>
                <a:lnTo>
                  <a:pt x="83820" y="1524"/>
                </a:lnTo>
                <a:lnTo>
                  <a:pt x="80772" y="4572"/>
                </a:lnTo>
                <a:lnTo>
                  <a:pt x="77724" y="7620"/>
                </a:lnTo>
                <a:lnTo>
                  <a:pt x="76200" y="12192"/>
                </a:lnTo>
                <a:lnTo>
                  <a:pt x="76200" y="21336"/>
                </a:lnTo>
                <a:lnTo>
                  <a:pt x="77724" y="25908"/>
                </a:lnTo>
                <a:lnTo>
                  <a:pt x="83820" y="32004"/>
                </a:lnTo>
                <a:lnTo>
                  <a:pt x="88392" y="33528"/>
                </a:lnTo>
                <a:lnTo>
                  <a:pt x="97536" y="33528"/>
                </a:lnTo>
                <a:lnTo>
                  <a:pt x="102108" y="32004"/>
                </a:lnTo>
                <a:lnTo>
                  <a:pt x="108204" y="25908"/>
                </a:lnTo>
                <a:lnTo>
                  <a:pt x="109728" y="21336"/>
                </a:lnTo>
                <a:lnTo>
                  <a:pt x="109728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7" name="object 12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008364" y="5286755"/>
            <a:ext cx="79248" cy="205739"/>
          </a:xfrm>
          <a:prstGeom prst="rect">
            <a:avLst/>
          </a:prstGeom>
        </p:spPr>
      </p:pic>
      <p:sp>
        <p:nvSpPr>
          <p:cNvPr id="128" name="object 128"/>
          <p:cNvSpPr/>
          <p:nvPr/>
        </p:nvSpPr>
        <p:spPr>
          <a:xfrm>
            <a:off x="9145523" y="5352288"/>
            <a:ext cx="45720" cy="189230"/>
          </a:xfrm>
          <a:custGeom>
            <a:avLst/>
            <a:gdLst/>
            <a:ahLst/>
            <a:cxnLst/>
            <a:rect l="l" t="t" r="r" b="b"/>
            <a:pathLst>
              <a:path w="45720" h="189229">
                <a:moveTo>
                  <a:pt x="24384" y="33528"/>
                </a:moveTo>
                <a:lnTo>
                  <a:pt x="15240" y="33528"/>
                </a:lnTo>
                <a:lnTo>
                  <a:pt x="10668" y="32004"/>
                </a:lnTo>
                <a:lnTo>
                  <a:pt x="4572" y="25908"/>
                </a:lnTo>
                <a:lnTo>
                  <a:pt x="3048" y="21336"/>
                </a:lnTo>
                <a:lnTo>
                  <a:pt x="3048" y="12192"/>
                </a:lnTo>
                <a:lnTo>
                  <a:pt x="4572" y="7620"/>
                </a:lnTo>
                <a:lnTo>
                  <a:pt x="10668" y="1524"/>
                </a:lnTo>
                <a:lnTo>
                  <a:pt x="15240" y="0"/>
                </a:lnTo>
                <a:lnTo>
                  <a:pt x="24384" y="0"/>
                </a:lnTo>
                <a:lnTo>
                  <a:pt x="28956" y="1524"/>
                </a:lnTo>
                <a:lnTo>
                  <a:pt x="35052" y="7620"/>
                </a:lnTo>
                <a:lnTo>
                  <a:pt x="36576" y="12192"/>
                </a:lnTo>
                <a:lnTo>
                  <a:pt x="36576" y="21336"/>
                </a:lnTo>
                <a:lnTo>
                  <a:pt x="35052" y="25908"/>
                </a:lnTo>
                <a:lnTo>
                  <a:pt x="28956" y="32004"/>
                </a:lnTo>
                <a:lnTo>
                  <a:pt x="24384" y="33528"/>
                </a:lnTo>
                <a:close/>
              </a:path>
              <a:path w="45720" h="189229">
                <a:moveTo>
                  <a:pt x="19812" y="143256"/>
                </a:moveTo>
                <a:lnTo>
                  <a:pt x="10668" y="143256"/>
                </a:lnTo>
                <a:lnTo>
                  <a:pt x="7620" y="141732"/>
                </a:lnTo>
                <a:lnTo>
                  <a:pt x="1524" y="135636"/>
                </a:lnTo>
                <a:lnTo>
                  <a:pt x="0" y="132588"/>
                </a:lnTo>
                <a:lnTo>
                  <a:pt x="0" y="121920"/>
                </a:lnTo>
                <a:lnTo>
                  <a:pt x="1524" y="118872"/>
                </a:lnTo>
                <a:lnTo>
                  <a:pt x="9144" y="111252"/>
                </a:lnTo>
                <a:lnTo>
                  <a:pt x="13716" y="109728"/>
                </a:lnTo>
                <a:lnTo>
                  <a:pt x="25908" y="109728"/>
                </a:lnTo>
                <a:lnTo>
                  <a:pt x="32004" y="112776"/>
                </a:lnTo>
                <a:lnTo>
                  <a:pt x="42672" y="123444"/>
                </a:lnTo>
                <a:lnTo>
                  <a:pt x="45720" y="131064"/>
                </a:lnTo>
                <a:lnTo>
                  <a:pt x="45720" y="138684"/>
                </a:lnTo>
                <a:lnTo>
                  <a:pt x="27432" y="138684"/>
                </a:lnTo>
                <a:lnTo>
                  <a:pt x="21336" y="141732"/>
                </a:lnTo>
                <a:lnTo>
                  <a:pt x="19812" y="143256"/>
                </a:lnTo>
                <a:close/>
              </a:path>
              <a:path w="45720" h="189229">
                <a:moveTo>
                  <a:pt x="0" y="188976"/>
                </a:moveTo>
                <a:lnTo>
                  <a:pt x="0" y="182879"/>
                </a:lnTo>
                <a:lnTo>
                  <a:pt x="7429" y="180070"/>
                </a:lnTo>
                <a:lnTo>
                  <a:pt x="13716" y="176403"/>
                </a:lnTo>
                <a:lnTo>
                  <a:pt x="18859" y="172164"/>
                </a:lnTo>
                <a:lnTo>
                  <a:pt x="22860" y="167640"/>
                </a:lnTo>
                <a:lnTo>
                  <a:pt x="28956" y="160020"/>
                </a:lnTo>
                <a:lnTo>
                  <a:pt x="32004" y="152400"/>
                </a:lnTo>
                <a:lnTo>
                  <a:pt x="32004" y="141732"/>
                </a:lnTo>
                <a:lnTo>
                  <a:pt x="30480" y="140208"/>
                </a:lnTo>
                <a:lnTo>
                  <a:pt x="30480" y="138684"/>
                </a:lnTo>
                <a:lnTo>
                  <a:pt x="45720" y="138684"/>
                </a:lnTo>
                <a:lnTo>
                  <a:pt x="45602" y="141732"/>
                </a:lnTo>
                <a:lnTo>
                  <a:pt x="20383" y="180213"/>
                </a:lnTo>
                <a:lnTo>
                  <a:pt x="10834" y="185023"/>
                </a:lnTo>
                <a:lnTo>
                  <a:pt x="0" y="188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object 12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325868" y="5655564"/>
            <a:ext cx="249935" cy="205739"/>
          </a:xfrm>
          <a:prstGeom prst="rect">
            <a:avLst/>
          </a:prstGeom>
        </p:spPr>
      </p:pic>
      <p:grpSp>
        <p:nvGrpSpPr>
          <p:cNvPr id="130" name="object 130"/>
          <p:cNvGrpSpPr/>
          <p:nvPr/>
        </p:nvGrpSpPr>
        <p:grpSpPr>
          <a:xfrm>
            <a:off x="7648956" y="5650991"/>
            <a:ext cx="847725" cy="273050"/>
            <a:chOff x="7648956" y="5650991"/>
            <a:chExt cx="847725" cy="273050"/>
          </a:xfrm>
        </p:grpSpPr>
        <p:sp>
          <p:nvSpPr>
            <p:cNvPr id="131" name="object 131"/>
            <p:cNvSpPr/>
            <p:nvPr/>
          </p:nvSpPr>
          <p:spPr>
            <a:xfrm>
              <a:off x="7648956" y="5650992"/>
              <a:ext cx="597535" cy="273050"/>
            </a:xfrm>
            <a:custGeom>
              <a:avLst/>
              <a:gdLst/>
              <a:ahLst/>
              <a:cxnLst/>
              <a:rect l="l" t="t" r="r" b="b"/>
              <a:pathLst>
                <a:path w="597534" h="273050">
                  <a:moveTo>
                    <a:pt x="131064" y="70104"/>
                  </a:moveTo>
                  <a:lnTo>
                    <a:pt x="100584" y="70104"/>
                  </a:lnTo>
                  <a:lnTo>
                    <a:pt x="70104" y="175260"/>
                  </a:lnTo>
                  <a:lnTo>
                    <a:pt x="66408" y="145211"/>
                  </a:lnTo>
                  <a:lnTo>
                    <a:pt x="57886" y="102831"/>
                  </a:lnTo>
                  <a:lnTo>
                    <a:pt x="28956" y="70104"/>
                  </a:lnTo>
                  <a:lnTo>
                    <a:pt x="16065" y="73228"/>
                  </a:lnTo>
                  <a:lnTo>
                    <a:pt x="7048" y="82486"/>
                  </a:lnTo>
                  <a:lnTo>
                    <a:pt x="1727" y="97751"/>
                  </a:lnTo>
                  <a:lnTo>
                    <a:pt x="0" y="118872"/>
                  </a:lnTo>
                  <a:lnTo>
                    <a:pt x="4572" y="118872"/>
                  </a:lnTo>
                  <a:lnTo>
                    <a:pt x="6591" y="106870"/>
                  </a:lnTo>
                  <a:lnTo>
                    <a:pt x="10477" y="98298"/>
                  </a:lnTo>
                  <a:lnTo>
                    <a:pt x="16357" y="93154"/>
                  </a:lnTo>
                  <a:lnTo>
                    <a:pt x="24384" y="91440"/>
                  </a:lnTo>
                  <a:lnTo>
                    <a:pt x="32004" y="91440"/>
                  </a:lnTo>
                  <a:lnTo>
                    <a:pt x="54864" y="147828"/>
                  </a:lnTo>
                  <a:lnTo>
                    <a:pt x="62572" y="187261"/>
                  </a:lnTo>
                  <a:lnTo>
                    <a:pt x="64008" y="198120"/>
                  </a:lnTo>
                  <a:lnTo>
                    <a:pt x="56883" y="214680"/>
                  </a:lnTo>
                  <a:lnTo>
                    <a:pt x="51625" y="229933"/>
                  </a:lnTo>
                  <a:lnTo>
                    <a:pt x="48361" y="243776"/>
                  </a:lnTo>
                  <a:lnTo>
                    <a:pt x="47244" y="256032"/>
                  </a:lnTo>
                  <a:lnTo>
                    <a:pt x="47244" y="266700"/>
                  </a:lnTo>
                  <a:lnTo>
                    <a:pt x="50292" y="272796"/>
                  </a:lnTo>
                  <a:lnTo>
                    <a:pt x="57912" y="272796"/>
                  </a:lnTo>
                  <a:lnTo>
                    <a:pt x="64782" y="270230"/>
                  </a:lnTo>
                  <a:lnTo>
                    <a:pt x="69532" y="262509"/>
                  </a:lnTo>
                  <a:lnTo>
                    <a:pt x="72263" y="249656"/>
                  </a:lnTo>
                  <a:lnTo>
                    <a:pt x="73152" y="231648"/>
                  </a:lnTo>
                  <a:lnTo>
                    <a:pt x="72961" y="215265"/>
                  </a:lnTo>
                  <a:lnTo>
                    <a:pt x="72504" y="206362"/>
                  </a:lnTo>
                  <a:lnTo>
                    <a:pt x="71628" y="196596"/>
                  </a:lnTo>
                  <a:lnTo>
                    <a:pt x="131064" y="70104"/>
                  </a:lnTo>
                  <a:close/>
                </a:path>
                <a:path w="597534" h="273050">
                  <a:moveTo>
                    <a:pt x="210312" y="0"/>
                  </a:moveTo>
                  <a:lnTo>
                    <a:pt x="176771" y="0"/>
                  </a:lnTo>
                  <a:lnTo>
                    <a:pt x="160007" y="51816"/>
                  </a:lnTo>
                  <a:lnTo>
                    <a:pt x="164579" y="51816"/>
                  </a:lnTo>
                  <a:lnTo>
                    <a:pt x="210312" y="0"/>
                  </a:lnTo>
                  <a:close/>
                </a:path>
                <a:path w="597534" h="273050">
                  <a:moveTo>
                    <a:pt x="216408" y="176784"/>
                  </a:moveTo>
                  <a:lnTo>
                    <a:pt x="211836" y="176784"/>
                  </a:lnTo>
                  <a:lnTo>
                    <a:pt x="210312" y="190500"/>
                  </a:lnTo>
                  <a:lnTo>
                    <a:pt x="205740" y="196596"/>
                  </a:lnTo>
                  <a:lnTo>
                    <a:pt x="195059" y="196596"/>
                  </a:lnTo>
                  <a:lnTo>
                    <a:pt x="192011" y="195072"/>
                  </a:lnTo>
                  <a:lnTo>
                    <a:pt x="190487" y="192024"/>
                  </a:lnTo>
                  <a:lnTo>
                    <a:pt x="187439" y="188976"/>
                  </a:lnTo>
                  <a:lnTo>
                    <a:pt x="187439" y="86868"/>
                  </a:lnTo>
                  <a:lnTo>
                    <a:pt x="187439" y="67056"/>
                  </a:lnTo>
                  <a:lnTo>
                    <a:pt x="181343" y="67056"/>
                  </a:lnTo>
                  <a:lnTo>
                    <a:pt x="140195" y="83820"/>
                  </a:lnTo>
                  <a:lnTo>
                    <a:pt x="141719" y="88392"/>
                  </a:lnTo>
                  <a:lnTo>
                    <a:pt x="146291" y="86868"/>
                  </a:lnTo>
                  <a:lnTo>
                    <a:pt x="156959" y="86868"/>
                  </a:lnTo>
                  <a:lnTo>
                    <a:pt x="163055" y="190500"/>
                  </a:lnTo>
                  <a:lnTo>
                    <a:pt x="164579" y="193548"/>
                  </a:lnTo>
                  <a:lnTo>
                    <a:pt x="166103" y="198120"/>
                  </a:lnTo>
                  <a:lnTo>
                    <a:pt x="169151" y="202692"/>
                  </a:lnTo>
                  <a:lnTo>
                    <a:pt x="178295" y="208788"/>
                  </a:lnTo>
                  <a:lnTo>
                    <a:pt x="182867" y="210312"/>
                  </a:lnTo>
                  <a:lnTo>
                    <a:pt x="188963" y="210312"/>
                  </a:lnTo>
                  <a:lnTo>
                    <a:pt x="200113" y="208292"/>
                  </a:lnTo>
                  <a:lnTo>
                    <a:pt x="208407" y="202120"/>
                  </a:lnTo>
                  <a:lnTo>
                    <a:pt x="211264" y="196596"/>
                  </a:lnTo>
                  <a:lnTo>
                    <a:pt x="213829" y="191668"/>
                  </a:lnTo>
                  <a:lnTo>
                    <a:pt x="216408" y="176784"/>
                  </a:lnTo>
                  <a:close/>
                </a:path>
                <a:path w="597534" h="273050">
                  <a:moveTo>
                    <a:pt x="348983" y="71628"/>
                  </a:moveTo>
                  <a:lnTo>
                    <a:pt x="344411" y="67056"/>
                  </a:lnTo>
                  <a:lnTo>
                    <a:pt x="323075" y="67056"/>
                  </a:lnTo>
                  <a:lnTo>
                    <a:pt x="318503" y="71628"/>
                  </a:lnTo>
                  <a:lnTo>
                    <a:pt x="318503" y="88392"/>
                  </a:lnTo>
                  <a:lnTo>
                    <a:pt x="320027" y="92964"/>
                  </a:lnTo>
                  <a:lnTo>
                    <a:pt x="321551" y="100584"/>
                  </a:lnTo>
                  <a:lnTo>
                    <a:pt x="323075" y="106680"/>
                  </a:lnTo>
                  <a:lnTo>
                    <a:pt x="323075" y="115824"/>
                  </a:lnTo>
                  <a:lnTo>
                    <a:pt x="321551" y="121920"/>
                  </a:lnTo>
                  <a:lnTo>
                    <a:pt x="316979" y="131064"/>
                  </a:lnTo>
                  <a:lnTo>
                    <a:pt x="291071" y="179832"/>
                  </a:lnTo>
                  <a:lnTo>
                    <a:pt x="252971" y="67056"/>
                  </a:lnTo>
                  <a:lnTo>
                    <a:pt x="245351" y="67056"/>
                  </a:lnTo>
                  <a:lnTo>
                    <a:pt x="208775" y="82296"/>
                  </a:lnTo>
                  <a:lnTo>
                    <a:pt x="210299" y="86868"/>
                  </a:lnTo>
                  <a:lnTo>
                    <a:pt x="214871" y="85344"/>
                  </a:lnTo>
                  <a:lnTo>
                    <a:pt x="227063" y="85344"/>
                  </a:lnTo>
                  <a:lnTo>
                    <a:pt x="231635" y="88392"/>
                  </a:lnTo>
                  <a:lnTo>
                    <a:pt x="237731" y="100584"/>
                  </a:lnTo>
                  <a:lnTo>
                    <a:pt x="240779" y="108204"/>
                  </a:lnTo>
                  <a:lnTo>
                    <a:pt x="242303" y="114300"/>
                  </a:lnTo>
                  <a:lnTo>
                    <a:pt x="275831" y="210312"/>
                  </a:lnTo>
                  <a:lnTo>
                    <a:pt x="286499" y="210312"/>
                  </a:lnTo>
                  <a:lnTo>
                    <a:pt x="329171" y="131064"/>
                  </a:lnTo>
                  <a:lnTo>
                    <a:pt x="338061" y="113347"/>
                  </a:lnTo>
                  <a:lnTo>
                    <a:pt x="344220" y="99060"/>
                  </a:lnTo>
                  <a:lnTo>
                    <a:pt x="347827" y="88201"/>
                  </a:lnTo>
                  <a:lnTo>
                    <a:pt x="348983" y="80772"/>
                  </a:lnTo>
                  <a:lnTo>
                    <a:pt x="348983" y="71628"/>
                  </a:lnTo>
                  <a:close/>
                </a:path>
                <a:path w="597534" h="273050">
                  <a:moveTo>
                    <a:pt x="477012" y="175260"/>
                  </a:moveTo>
                  <a:lnTo>
                    <a:pt x="475488" y="172212"/>
                  </a:lnTo>
                  <a:lnTo>
                    <a:pt x="470916" y="167640"/>
                  </a:lnTo>
                  <a:lnTo>
                    <a:pt x="467868" y="166116"/>
                  </a:lnTo>
                  <a:lnTo>
                    <a:pt x="460248" y="166116"/>
                  </a:lnTo>
                  <a:lnTo>
                    <a:pt x="454152" y="169164"/>
                  </a:lnTo>
                  <a:lnTo>
                    <a:pt x="451104" y="172212"/>
                  </a:lnTo>
                  <a:lnTo>
                    <a:pt x="449580" y="176784"/>
                  </a:lnTo>
                  <a:lnTo>
                    <a:pt x="448056" y="182880"/>
                  </a:lnTo>
                  <a:lnTo>
                    <a:pt x="444004" y="190881"/>
                  </a:lnTo>
                  <a:lnTo>
                    <a:pt x="438531" y="196596"/>
                  </a:lnTo>
                  <a:lnTo>
                    <a:pt x="431330" y="200025"/>
                  </a:lnTo>
                  <a:lnTo>
                    <a:pt x="422148" y="201168"/>
                  </a:lnTo>
                  <a:lnTo>
                    <a:pt x="413004" y="201168"/>
                  </a:lnTo>
                  <a:lnTo>
                    <a:pt x="405384" y="198120"/>
                  </a:lnTo>
                  <a:lnTo>
                    <a:pt x="399288" y="192024"/>
                  </a:lnTo>
                  <a:lnTo>
                    <a:pt x="394716" y="185928"/>
                  </a:lnTo>
                  <a:lnTo>
                    <a:pt x="391668" y="178308"/>
                  </a:lnTo>
                  <a:lnTo>
                    <a:pt x="391668" y="169164"/>
                  </a:lnTo>
                  <a:lnTo>
                    <a:pt x="393636" y="156044"/>
                  </a:lnTo>
                  <a:lnTo>
                    <a:pt x="399478" y="146494"/>
                  </a:lnTo>
                  <a:lnTo>
                    <a:pt x="409016" y="140665"/>
                  </a:lnTo>
                  <a:lnTo>
                    <a:pt x="422148" y="138684"/>
                  </a:lnTo>
                  <a:lnTo>
                    <a:pt x="429768" y="138684"/>
                  </a:lnTo>
                  <a:lnTo>
                    <a:pt x="434340" y="140208"/>
                  </a:lnTo>
                  <a:lnTo>
                    <a:pt x="446532" y="140208"/>
                  </a:lnTo>
                  <a:lnTo>
                    <a:pt x="449580" y="138684"/>
                  </a:lnTo>
                  <a:lnTo>
                    <a:pt x="449580" y="132588"/>
                  </a:lnTo>
                  <a:lnTo>
                    <a:pt x="446532" y="131064"/>
                  </a:lnTo>
                  <a:lnTo>
                    <a:pt x="434340" y="131064"/>
                  </a:lnTo>
                  <a:lnTo>
                    <a:pt x="429768" y="132588"/>
                  </a:lnTo>
                  <a:lnTo>
                    <a:pt x="423672" y="132588"/>
                  </a:lnTo>
                  <a:lnTo>
                    <a:pt x="411670" y="130873"/>
                  </a:lnTo>
                  <a:lnTo>
                    <a:pt x="403098" y="125730"/>
                  </a:lnTo>
                  <a:lnTo>
                    <a:pt x="397954" y="117157"/>
                  </a:lnTo>
                  <a:lnTo>
                    <a:pt x="396240" y="105156"/>
                  </a:lnTo>
                  <a:lnTo>
                    <a:pt x="396265" y="95948"/>
                  </a:lnTo>
                  <a:lnTo>
                    <a:pt x="399288" y="88392"/>
                  </a:lnTo>
                  <a:lnTo>
                    <a:pt x="408432" y="79248"/>
                  </a:lnTo>
                  <a:lnTo>
                    <a:pt x="414528" y="76200"/>
                  </a:lnTo>
                  <a:lnTo>
                    <a:pt x="422148" y="76200"/>
                  </a:lnTo>
                  <a:lnTo>
                    <a:pt x="448056" y="100584"/>
                  </a:lnTo>
                  <a:lnTo>
                    <a:pt x="452628" y="103632"/>
                  </a:lnTo>
                  <a:lnTo>
                    <a:pt x="461772" y="103632"/>
                  </a:lnTo>
                  <a:lnTo>
                    <a:pt x="464820" y="102108"/>
                  </a:lnTo>
                  <a:lnTo>
                    <a:pt x="469392" y="97536"/>
                  </a:lnTo>
                  <a:lnTo>
                    <a:pt x="470916" y="94488"/>
                  </a:lnTo>
                  <a:lnTo>
                    <a:pt x="470916" y="83820"/>
                  </a:lnTo>
                  <a:lnTo>
                    <a:pt x="466344" y="79248"/>
                  </a:lnTo>
                  <a:lnTo>
                    <a:pt x="461264" y="76200"/>
                  </a:lnTo>
                  <a:lnTo>
                    <a:pt x="458724" y="74676"/>
                  </a:lnTo>
                  <a:lnTo>
                    <a:pt x="452196" y="71564"/>
                  </a:lnTo>
                  <a:lnTo>
                    <a:pt x="444246" y="69151"/>
                  </a:lnTo>
                  <a:lnTo>
                    <a:pt x="435140" y="67614"/>
                  </a:lnTo>
                  <a:lnTo>
                    <a:pt x="425196" y="67056"/>
                  </a:lnTo>
                  <a:lnTo>
                    <a:pt x="414312" y="67652"/>
                  </a:lnTo>
                  <a:lnTo>
                    <a:pt x="375475" y="88963"/>
                  </a:lnTo>
                  <a:lnTo>
                    <a:pt x="371856" y="103632"/>
                  </a:lnTo>
                  <a:lnTo>
                    <a:pt x="373583" y="113347"/>
                  </a:lnTo>
                  <a:lnTo>
                    <a:pt x="378904" y="121920"/>
                  </a:lnTo>
                  <a:lnTo>
                    <a:pt x="387921" y="129349"/>
                  </a:lnTo>
                  <a:lnTo>
                    <a:pt x="400812" y="135636"/>
                  </a:lnTo>
                  <a:lnTo>
                    <a:pt x="384810" y="141312"/>
                  </a:lnTo>
                  <a:lnTo>
                    <a:pt x="373380" y="148971"/>
                  </a:lnTo>
                  <a:lnTo>
                    <a:pt x="366522" y="158356"/>
                  </a:lnTo>
                  <a:lnTo>
                    <a:pt x="364236" y="169164"/>
                  </a:lnTo>
                  <a:lnTo>
                    <a:pt x="365379" y="178003"/>
                  </a:lnTo>
                  <a:lnTo>
                    <a:pt x="401955" y="207835"/>
                  </a:lnTo>
                  <a:lnTo>
                    <a:pt x="423672" y="210312"/>
                  </a:lnTo>
                  <a:lnTo>
                    <a:pt x="434543" y="209740"/>
                  </a:lnTo>
                  <a:lnTo>
                    <a:pt x="473392" y="191071"/>
                  </a:lnTo>
                  <a:lnTo>
                    <a:pt x="477012" y="179832"/>
                  </a:lnTo>
                  <a:lnTo>
                    <a:pt x="477012" y="175260"/>
                  </a:lnTo>
                  <a:close/>
                </a:path>
                <a:path w="597534" h="273050">
                  <a:moveTo>
                    <a:pt x="597408" y="70104"/>
                  </a:moveTo>
                  <a:lnTo>
                    <a:pt x="516636" y="70104"/>
                  </a:lnTo>
                  <a:lnTo>
                    <a:pt x="510540" y="71628"/>
                  </a:lnTo>
                  <a:lnTo>
                    <a:pt x="485406" y="103784"/>
                  </a:lnTo>
                  <a:lnTo>
                    <a:pt x="483108" y="111252"/>
                  </a:lnTo>
                  <a:lnTo>
                    <a:pt x="487680" y="111252"/>
                  </a:lnTo>
                  <a:lnTo>
                    <a:pt x="492252" y="103632"/>
                  </a:lnTo>
                  <a:lnTo>
                    <a:pt x="495300" y="97536"/>
                  </a:lnTo>
                  <a:lnTo>
                    <a:pt x="499872" y="96012"/>
                  </a:lnTo>
                  <a:lnTo>
                    <a:pt x="504444" y="92964"/>
                  </a:lnTo>
                  <a:lnTo>
                    <a:pt x="512064" y="91440"/>
                  </a:lnTo>
                  <a:lnTo>
                    <a:pt x="534924" y="91440"/>
                  </a:lnTo>
                  <a:lnTo>
                    <a:pt x="528828" y="134112"/>
                  </a:lnTo>
                  <a:lnTo>
                    <a:pt x="526732" y="157734"/>
                  </a:lnTo>
                  <a:lnTo>
                    <a:pt x="526034" y="167982"/>
                  </a:lnTo>
                  <a:lnTo>
                    <a:pt x="525780" y="176784"/>
                  </a:lnTo>
                  <a:lnTo>
                    <a:pt x="527507" y="191668"/>
                  </a:lnTo>
                  <a:lnTo>
                    <a:pt x="532828" y="202120"/>
                  </a:lnTo>
                  <a:lnTo>
                    <a:pt x="541845" y="208292"/>
                  </a:lnTo>
                  <a:lnTo>
                    <a:pt x="554736" y="210312"/>
                  </a:lnTo>
                  <a:lnTo>
                    <a:pt x="567016" y="207746"/>
                  </a:lnTo>
                  <a:lnTo>
                    <a:pt x="576453" y="200025"/>
                  </a:lnTo>
                  <a:lnTo>
                    <a:pt x="583018" y="187172"/>
                  </a:lnTo>
                  <a:lnTo>
                    <a:pt x="586740" y="169164"/>
                  </a:lnTo>
                  <a:lnTo>
                    <a:pt x="582168" y="169164"/>
                  </a:lnTo>
                  <a:lnTo>
                    <a:pt x="580644" y="181356"/>
                  </a:lnTo>
                  <a:lnTo>
                    <a:pt x="574548" y="187452"/>
                  </a:lnTo>
                  <a:lnTo>
                    <a:pt x="560832" y="187452"/>
                  </a:lnTo>
                  <a:lnTo>
                    <a:pt x="556260" y="185928"/>
                  </a:lnTo>
                  <a:lnTo>
                    <a:pt x="548640" y="156972"/>
                  </a:lnTo>
                  <a:lnTo>
                    <a:pt x="548640" y="141732"/>
                  </a:lnTo>
                  <a:lnTo>
                    <a:pt x="550164" y="134112"/>
                  </a:lnTo>
                  <a:lnTo>
                    <a:pt x="553212" y="91440"/>
                  </a:lnTo>
                  <a:lnTo>
                    <a:pt x="597408" y="91440"/>
                  </a:lnTo>
                  <a:lnTo>
                    <a:pt x="597408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266176" y="5718047"/>
              <a:ext cx="230123" cy="143256"/>
            </a:xfrm>
            <a:prstGeom prst="rect">
              <a:avLst/>
            </a:prstGeom>
          </p:spPr>
        </p:pic>
      </p:grpSp>
      <p:pic>
        <p:nvPicPr>
          <p:cNvPr id="133" name="object 13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589264" y="5718047"/>
            <a:ext cx="277368" cy="143256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8959596" y="5652516"/>
            <a:ext cx="271780" cy="208915"/>
            <a:chOff x="8959596" y="5652516"/>
            <a:chExt cx="271780" cy="208915"/>
          </a:xfrm>
        </p:grpSpPr>
        <p:pic>
          <p:nvPicPr>
            <p:cNvPr id="135" name="object 1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959596" y="5652516"/>
              <a:ext cx="129540" cy="208788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9121140" y="5827775"/>
              <a:ext cx="109855" cy="33655"/>
            </a:xfrm>
            <a:custGeom>
              <a:avLst/>
              <a:gdLst/>
              <a:ahLst/>
              <a:cxnLst/>
              <a:rect l="l" t="t" r="r" b="b"/>
              <a:pathLst>
                <a:path w="109854" h="33654">
                  <a:moveTo>
                    <a:pt x="33528" y="12192"/>
                  </a:moveTo>
                  <a:lnTo>
                    <a:pt x="32004" y="7620"/>
                  </a:lnTo>
                  <a:lnTo>
                    <a:pt x="25908" y="1524"/>
                  </a:lnTo>
                  <a:lnTo>
                    <a:pt x="21336" y="0"/>
                  </a:lnTo>
                  <a:lnTo>
                    <a:pt x="12192" y="0"/>
                  </a:lnTo>
                  <a:lnTo>
                    <a:pt x="7620" y="1524"/>
                  </a:lnTo>
                  <a:lnTo>
                    <a:pt x="4572" y="4572"/>
                  </a:lnTo>
                  <a:lnTo>
                    <a:pt x="1524" y="7620"/>
                  </a:lnTo>
                  <a:lnTo>
                    <a:pt x="0" y="12192"/>
                  </a:lnTo>
                  <a:lnTo>
                    <a:pt x="0" y="21336"/>
                  </a:lnTo>
                  <a:lnTo>
                    <a:pt x="1524" y="25908"/>
                  </a:lnTo>
                  <a:lnTo>
                    <a:pt x="7620" y="32004"/>
                  </a:lnTo>
                  <a:lnTo>
                    <a:pt x="12192" y="33528"/>
                  </a:lnTo>
                  <a:lnTo>
                    <a:pt x="21336" y="33528"/>
                  </a:lnTo>
                  <a:lnTo>
                    <a:pt x="25908" y="32004"/>
                  </a:lnTo>
                  <a:lnTo>
                    <a:pt x="32004" y="25908"/>
                  </a:lnTo>
                  <a:lnTo>
                    <a:pt x="33528" y="21336"/>
                  </a:lnTo>
                  <a:lnTo>
                    <a:pt x="33528" y="12192"/>
                  </a:lnTo>
                  <a:close/>
                </a:path>
                <a:path w="109854" h="33654">
                  <a:moveTo>
                    <a:pt x="109728" y="12192"/>
                  </a:moveTo>
                  <a:lnTo>
                    <a:pt x="108204" y="7620"/>
                  </a:lnTo>
                  <a:lnTo>
                    <a:pt x="102108" y="1524"/>
                  </a:lnTo>
                  <a:lnTo>
                    <a:pt x="97536" y="0"/>
                  </a:lnTo>
                  <a:lnTo>
                    <a:pt x="88392" y="0"/>
                  </a:lnTo>
                  <a:lnTo>
                    <a:pt x="83820" y="1524"/>
                  </a:lnTo>
                  <a:lnTo>
                    <a:pt x="80772" y="4572"/>
                  </a:lnTo>
                  <a:lnTo>
                    <a:pt x="77724" y="7620"/>
                  </a:lnTo>
                  <a:lnTo>
                    <a:pt x="76200" y="12192"/>
                  </a:lnTo>
                  <a:lnTo>
                    <a:pt x="76200" y="21336"/>
                  </a:lnTo>
                  <a:lnTo>
                    <a:pt x="77724" y="25908"/>
                  </a:lnTo>
                  <a:lnTo>
                    <a:pt x="83820" y="32004"/>
                  </a:lnTo>
                  <a:lnTo>
                    <a:pt x="88392" y="33528"/>
                  </a:lnTo>
                  <a:lnTo>
                    <a:pt x="97536" y="33528"/>
                  </a:lnTo>
                  <a:lnTo>
                    <a:pt x="102108" y="32004"/>
                  </a:lnTo>
                  <a:lnTo>
                    <a:pt x="108204" y="25908"/>
                  </a:lnTo>
                  <a:lnTo>
                    <a:pt x="109728" y="21336"/>
                  </a:lnTo>
                  <a:lnTo>
                    <a:pt x="109728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7" name="object 13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288779" y="5652515"/>
            <a:ext cx="79248" cy="20573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9425940" y="5718047"/>
            <a:ext cx="45720" cy="189230"/>
          </a:xfrm>
          <a:custGeom>
            <a:avLst/>
            <a:gdLst/>
            <a:ahLst/>
            <a:cxnLst/>
            <a:rect l="l" t="t" r="r" b="b"/>
            <a:pathLst>
              <a:path w="45720" h="189229">
                <a:moveTo>
                  <a:pt x="24384" y="33528"/>
                </a:moveTo>
                <a:lnTo>
                  <a:pt x="15240" y="33528"/>
                </a:lnTo>
                <a:lnTo>
                  <a:pt x="10668" y="32004"/>
                </a:lnTo>
                <a:lnTo>
                  <a:pt x="4572" y="25908"/>
                </a:lnTo>
                <a:lnTo>
                  <a:pt x="3048" y="21336"/>
                </a:lnTo>
                <a:lnTo>
                  <a:pt x="3048" y="12192"/>
                </a:lnTo>
                <a:lnTo>
                  <a:pt x="4572" y="7620"/>
                </a:lnTo>
                <a:lnTo>
                  <a:pt x="10668" y="1524"/>
                </a:lnTo>
                <a:lnTo>
                  <a:pt x="15240" y="0"/>
                </a:lnTo>
                <a:lnTo>
                  <a:pt x="24384" y="0"/>
                </a:lnTo>
                <a:lnTo>
                  <a:pt x="28956" y="1524"/>
                </a:lnTo>
                <a:lnTo>
                  <a:pt x="35052" y="7620"/>
                </a:lnTo>
                <a:lnTo>
                  <a:pt x="36576" y="12192"/>
                </a:lnTo>
                <a:lnTo>
                  <a:pt x="36576" y="21336"/>
                </a:lnTo>
                <a:lnTo>
                  <a:pt x="35052" y="25908"/>
                </a:lnTo>
                <a:lnTo>
                  <a:pt x="28956" y="32004"/>
                </a:lnTo>
                <a:lnTo>
                  <a:pt x="24384" y="33528"/>
                </a:lnTo>
                <a:close/>
              </a:path>
              <a:path w="45720" h="189229">
                <a:moveTo>
                  <a:pt x="19812" y="143256"/>
                </a:moveTo>
                <a:lnTo>
                  <a:pt x="10668" y="143256"/>
                </a:lnTo>
                <a:lnTo>
                  <a:pt x="7620" y="141732"/>
                </a:lnTo>
                <a:lnTo>
                  <a:pt x="1524" y="135636"/>
                </a:lnTo>
                <a:lnTo>
                  <a:pt x="0" y="132588"/>
                </a:lnTo>
                <a:lnTo>
                  <a:pt x="0" y="121920"/>
                </a:lnTo>
                <a:lnTo>
                  <a:pt x="1524" y="118872"/>
                </a:lnTo>
                <a:lnTo>
                  <a:pt x="9144" y="111252"/>
                </a:lnTo>
                <a:lnTo>
                  <a:pt x="13716" y="109728"/>
                </a:lnTo>
                <a:lnTo>
                  <a:pt x="25908" y="109728"/>
                </a:lnTo>
                <a:lnTo>
                  <a:pt x="32004" y="112776"/>
                </a:lnTo>
                <a:lnTo>
                  <a:pt x="42672" y="123444"/>
                </a:lnTo>
                <a:lnTo>
                  <a:pt x="45720" y="131064"/>
                </a:lnTo>
                <a:lnTo>
                  <a:pt x="45720" y="138684"/>
                </a:lnTo>
                <a:lnTo>
                  <a:pt x="27432" y="138684"/>
                </a:lnTo>
                <a:lnTo>
                  <a:pt x="21336" y="141732"/>
                </a:lnTo>
                <a:lnTo>
                  <a:pt x="19812" y="143256"/>
                </a:lnTo>
                <a:close/>
              </a:path>
              <a:path w="45720" h="189229">
                <a:moveTo>
                  <a:pt x="0" y="188976"/>
                </a:moveTo>
                <a:lnTo>
                  <a:pt x="0" y="182879"/>
                </a:lnTo>
                <a:lnTo>
                  <a:pt x="7429" y="180070"/>
                </a:lnTo>
                <a:lnTo>
                  <a:pt x="13716" y="176403"/>
                </a:lnTo>
                <a:lnTo>
                  <a:pt x="18859" y="172164"/>
                </a:lnTo>
                <a:lnTo>
                  <a:pt x="22860" y="167640"/>
                </a:lnTo>
                <a:lnTo>
                  <a:pt x="28956" y="160020"/>
                </a:lnTo>
                <a:lnTo>
                  <a:pt x="32004" y="152400"/>
                </a:lnTo>
                <a:lnTo>
                  <a:pt x="32004" y="141732"/>
                </a:lnTo>
                <a:lnTo>
                  <a:pt x="30480" y="140208"/>
                </a:lnTo>
                <a:lnTo>
                  <a:pt x="30480" y="138684"/>
                </a:lnTo>
                <a:lnTo>
                  <a:pt x="45720" y="138684"/>
                </a:lnTo>
                <a:lnTo>
                  <a:pt x="45602" y="141732"/>
                </a:lnTo>
                <a:lnTo>
                  <a:pt x="20383" y="180213"/>
                </a:lnTo>
                <a:lnTo>
                  <a:pt x="10834" y="185023"/>
                </a:lnTo>
                <a:lnTo>
                  <a:pt x="0" y="188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CF87A67-6793-C293-CC62-CAF2D1DCFC28}"/>
              </a:ext>
            </a:extLst>
          </p:cNvPr>
          <p:cNvCxnSpPr>
            <a:cxnSpLocks/>
            <a:stCxn id="141" idx="1"/>
          </p:cNvCxnSpPr>
          <p:nvPr/>
        </p:nvCxnSpPr>
        <p:spPr>
          <a:xfrm flipH="1" flipV="1">
            <a:off x="2818129" y="6140195"/>
            <a:ext cx="4480306" cy="53906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8509099A-7308-F711-C59D-A24403D0C61B}"/>
              </a:ext>
            </a:extLst>
          </p:cNvPr>
          <p:cNvSpPr txBox="1"/>
          <p:nvPr/>
        </p:nvSpPr>
        <p:spPr>
          <a:xfrm>
            <a:off x="7298435" y="6448425"/>
            <a:ext cx="239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 NULL ????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A26CDD6-BF4A-1784-D245-51C408AFCFDE}"/>
              </a:ext>
            </a:extLst>
          </p:cNvPr>
          <p:cNvSpPr txBox="1"/>
          <p:nvPr/>
        </p:nvSpPr>
        <p:spPr>
          <a:xfrm>
            <a:off x="1757932" y="6753225"/>
            <a:ext cx="803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Αν 1..1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l-GR" sz="2400" dirty="0">
                <a:solidFill>
                  <a:srgbClr val="FF0000"/>
                </a:solidFill>
              </a:rPr>
              <a:t>κάθε </a:t>
            </a:r>
            <a:r>
              <a:rPr lang="en-US" sz="2400" dirty="0">
                <a:solidFill>
                  <a:srgbClr val="FF0000"/>
                </a:solidFill>
              </a:rPr>
              <a:t>employee </a:t>
            </a:r>
            <a:r>
              <a:rPr lang="el-GR" sz="2400" dirty="0">
                <a:solidFill>
                  <a:srgbClr val="FF0000"/>
                </a:solidFill>
              </a:rPr>
              <a:t>ΠΡΕΠΕΙ να εργάζεται σε </a:t>
            </a:r>
            <a:r>
              <a:rPr lang="en-US" sz="2400" dirty="0">
                <a:solidFill>
                  <a:srgbClr val="FF0000"/>
                </a:solidFill>
              </a:rPr>
              <a:t>Department, </a:t>
            </a:r>
            <a:r>
              <a:rPr lang="el-GR" sz="2400" dirty="0">
                <a:solidFill>
                  <a:srgbClr val="FF0000"/>
                </a:solidFill>
              </a:rPr>
              <a:t>άρα το </a:t>
            </a:r>
            <a:r>
              <a:rPr lang="en-US" sz="2400" dirty="0">
                <a:solidFill>
                  <a:srgbClr val="FF0000"/>
                </a:solidFill>
              </a:rPr>
              <a:t>NOT NULL </a:t>
            </a:r>
            <a:r>
              <a:rPr lang="el-GR" sz="2400" dirty="0">
                <a:solidFill>
                  <a:srgbClr val="FF0000"/>
                </a:solidFill>
              </a:rPr>
              <a:t>πρέπει να προστεθεί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292" y="909827"/>
            <a:ext cx="2261615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69308" y="909827"/>
            <a:ext cx="288290" cy="308610"/>
          </a:xfrm>
          <a:custGeom>
            <a:avLst/>
            <a:gdLst/>
            <a:ahLst/>
            <a:cxnLst/>
            <a:rect l="l" t="t" r="r" b="b"/>
            <a:pathLst>
              <a:path w="288289" h="308609">
                <a:moveTo>
                  <a:pt x="130302" y="308610"/>
                </a:moveTo>
                <a:lnTo>
                  <a:pt x="87653" y="308610"/>
                </a:lnTo>
                <a:lnTo>
                  <a:pt x="73937" y="306070"/>
                </a:lnTo>
                <a:lnTo>
                  <a:pt x="67246" y="303530"/>
                </a:lnTo>
                <a:lnTo>
                  <a:pt x="60840" y="302260"/>
                </a:lnTo>
                <a:lnTo>
                  <a:pt x="54864" y="299720"/>
                </a:lnTo>
                <a:lnTo>
                  <a:pt x="45719" y="297180"/>
                </a:lnTo>
                <a:lnTo>
                  <a:pt x="39624" y="293370"/>
                </a:lnTo>
                <a:lnTo>
                  <a:pt x="32003" y="289560"/>
                </a:lnTo>
                <a:lnTo>
                  <a:pt x="25908" y="283210"/>
                </a:lnTo>
                <a:lnTo>
                  <a:pt x="19811" y="278130"/>
                </a:lnTo>
                <a:lnTo>
                  <a:pt x="10667" y="266700"/>
                </a:lnTo>
                <a:lnTo>
                  <a:pt x="6095" y="259080"/>
                </a:lnTo>
                <a:lnTo>
                  <a:pt x="4572" y="248920"/>
                </a:lnTo>
                <a:lnTo>
                  <a:pt x="2571" y="243840"/>
                </a:lnTo>
                <a:lnTo>
                  <a:pt x="1143" y="237490"/>
                </a:lnTo>
                <a:lnTo>
                  <a:pt x="285" y="229870"/>
                </a:lnTo>
                <a:lnTo>
                  <a:pt x="114" y="226060"/>
                </a:lnTo>
                <a:lnTo>
                  <a:pt x="0" y="214630"/>
                </a:lnTo>
                <a:lnTo>
                  <a:pt x="3048" y="199390"/>
                </a:lnTo>
                <a:lnTo>
                  <a:pt x="6095" y="191770"/>
                </a:lnTo>
                <a:lnTo>
                  <a:pt x="9143" y="185420"/>
                </a:lnTo>
                <a:lnTo>
                  <a:pt x="15240" y="177800"/>
                </a:lnTo>
                <a:lnTo>
                  <a:pt x="19811" y="171450"/>
                </a:lnTo>
                <a:lnTo>
                  <a:pt x="51077" y="146050"/>
                </a:lnTo>
                <a:lnTo>
                  <a:pt x="57911" y="142240"/>
                </a:lnTo>
                <a:lnTo>
                  <a:pt x="51816" y="134620"/>
                </a:lnTo>
                <a:lnTo>
                  <a:pt x="47243" y="129540"/>
                </a:lnTo>
                <a:lnTo>
                  <a:pt x="44195" y="123190"/>
                </a:lnTo>
                <a:lnTo>
                  <a:pt x="39624" y="116840"/>
                </a:lnTo>
                <a:lnTo>
                  <a:pt x="36575" y="110490"/>
                </a:lnTo>
                <a:lnTo>
                  <a:pt x="33527" y="106680"/>
                </a:lnTo>
                <a:lnTo>
                  <a:pt x="30480" y="100330"/>
                </a:lnTo>
                <a:lnTo>
                  <a:pt x="28956" y="93980"/>
                </a:lnTo>
                <a:lnTo>
                  <a:pt x="25908" y="85090"/>
                </a:lnTo>
                <a:lnTo>
                  <a:pt x="25969" y="72390"/>
                </a:lnTo>
                <a:lnTo>
                  <a:pt x="26217" y="67310"/>
                </a:lnTo>
                <a:lnTo>
                  <a:pt x="27241" y="59690"/>
                </a:lnTo>
                <a:lnTo>
                  <a:pt x="29122" y="52070"/>
                </a:lnTo>
                <a:lnTo>
                  <a:pt x="32003" y="45720"/>
                </a:lnTo>
                <a:lnTo>
                  <a:pt x="34837" y="38100"/>
                </a:lnTo>
                <a:lnTo>
                  <a:pt x="38671" y="31750"/>
                </a:lnTo>
                <a:lnTo>
                  <a:pt x="43362" y="26670"/>
                </a:lnTo>
                <a:lnTo>
                  <a:pt x="48767" y="20320"/>
                </a:lnTo>
                <a:lnTo>
                  <a:pt x="88939" y="2540"/>
                </a:lnTo>
                <a:lnTo>
                  <a:pt x="111180" y="0"/>
                </a:lnTo>
                <a:lnTo>
                  <a:pt x="144970" y="0"/>
                </a:lnTo>
                <a:lnTo>
                  <a:pt x="154519" y="2540"/>
                </a:lnTo>
                <a:lnTo>
                  <a:pt x="163067" y="3810"/>
                </a:lnTo>
                <a:lnTo>
                  <a:pt x="201358" y="25400"/>
                </a:lnTo>
                <a:lnTo>
                  <a:pt x="207264" y="38100"/>
                </a:lnTo>
                <a:lnTo>
                  <a:pt x="210145" y="43180"/>
                </a:lnTo>
                <a:lnTo>
                  <a:pt x="108203" y="43180"/>
                </a:lnTo>
                <a:lnTo>
                  <a:pt x="103632" y="45720"/>
                </a:lnTo>
                <a:lnTo>
                  <a:pt x="100583" y="46990"/>
                </a:lnTo>
                <a:lnTo>
                  <a:pt x="96011" y="49530"/>
                </a:lnTo>
                <a:lnTo>
                  <a:pt x="92964" y="50800"/>
                </a:lnTo>
                <a:lnTo>
                  <a:pt x="91440" y="54610"/>
                </a:lnTo>
                <a:lnTo>
                  <a:pt x="88391" y="57150"/>
                </a:lnTo>
                <a:lnTo>
                  <a:pt x="85343" y="64770"/>
                </a:lnTo>
                <a:lnTo>
                  <a:pt x="85343" y="78740"/>
                </a:lnTo>
                <a:lnTo>
                  <a:pt x="88391" y="85090"/>
                </a:lnTo>
                <a:lnTo>
                  <a:pt x="89916" y="88900"/>
                </a:lnTo>
                <a:lnTo>
                  <a:pt x="92964" y="95250"/>
                </a:lnTo>
                <a:lnTo>
                  <a:pt x="96011" y="100330"/>
                </a:lnTo>
                <a:lnTo>
                  <a:pt x="97535" y="104140"/>
                </a:lnTo>
                <a:lnTo>
                  <a:pt x="103632" y="111760"/>
                </a:lnTo>
                <a:lnTo>
                  <a:pt x="108203" y="116840"/>
                </a:lnTo>
                <a:lnTo>
                  <a:pt x="188856" y="116840"/>
                </a:lnTo>
                <a:lnTo>
                  <a:pt x="184785" y="120650"/>
                </a:lnTo>
                <a:lnTo>
                  <a:pt x="178784" y="125730"/>
                </a:lnTo>
                <a:lnTo>
                  <a:pt x="172211" y="130810"/>
                </a:lnTo>
                <a:lnTo>
                  <a:pt x="165068" y="134620"/>
                </a:lnTo>
                <a:lnTo>
                  <a:pt x="157352" y="139700"/>
                </a:lnTo>
                <a:lnTo>
                  <a:pt x="149066" y="144780"/>
                </a:lnTo>
                <a:lnTo>
                  <a:pt x="140208" y="148590"/>
                </a:lnTo>
                <a:lnTo>
                  <a:pt x="143256" y="153670"/>
                </a:lnTo>
                <a:lnTo>
                  <a:pt x="147827" y="160020"/>
                </a:lnTo>
                <a:lnTo>
                  <a:pt x="158495" y="168910"/>
                </a:lnTo>
                <a:lnTo>
                  <a:pt x="163067" y="175260"/>
                </a:lnTo>
                <a:lnTo>
                  <a:pt x="165100" y="176530"/>
                </a:lnTo>
                <a:lnTo>
                  <a:pt x="88391" y="176530"/>
                </a:lnTo>
                <a:lnTo>
                  <a:pt x="83819" y="179070"/>
                </a:lnTo>
                <a:lnTo>
                  <a:pt x="76200" y="186690"/>
                </a:lnTo>
                <a:lnTo>
                  <a:pt x="71627" y="190500"/>
                </a:lnTo>
                <a:lnTo>
                  <a:pt x="70103" y="194310"/>
                </a:lnTo>
                <a:lnTo>
                  <a:pt x="67056" y="198120"/>
                </a:lnTo>
                <a:lnTo>
                  <a:pt x="65532" y="200660"/>
                </a:lnTo>
                <a:lnTo>
                  <a:pt x="64008" y="205740"/>
                </a:lnTo>
                <a:lnTo>
                  <a:pt x="62483" y="208280"/>
                </a:lnTo>
                <a:lnTo>
                  <a:pt x="60959" y="213360"/>
                </a:lnTo>
                <a:lnTo>
                  <a:pt x="60959" y="226060"/>
                </a:lnTo>
                <a:lnTo>
                  <a:pt x="91440" y="261620"/>
                </a:lnTo>
                <a:lnTo>
                  <a:pt x="105156" y="264160"/>
                </a:lnTo>
                <a:lnTo>
                  <a:pt x="284988" y="264160"/>
                </a:lnTo>
                <a:lnTo>
                  <a:pt x="286511" y="266700"/>
                </a:lnTo>
                <a:lnTo>
                  <a:pt x="286511" y="267970"/>
                </a:lnTo>
                <a:lnTo>
                  <a:pt x="288035" y="270510"/>
                </a:lnTo>
                <a:lnTo>
                  <a:pt x="288035" y="278130"/>
                </a:lnTo>
                <a:lnTo>
                  <a:pt x="207264" y="278130"/>
                </a:lnTo>
                <a:lnTo>
                  <a:pt x="192024" y="287020"/>
                </a:lnTo>
                <a:lnTo>
                  <a:pt x="185927" y="292100"/>
                </a:lnTo>
                <a:lnTo>
                  <a:pt x="180189" y="294640"/>
                </a:lnTo>
                <a:lnTo>
                  <a:pt x="174307" y="297180"/>
                </a:lnTo>
                <a:lnTo>
                  <a:pt x="168140" y="298450"/>
                </a:lnTo>
                <a:lnTo>
                  <a:pt x="161543" y="300990"/>
                </a:lnTo>
                <a:lnTo>
                  <a:pt x="153924" y="304800"/>
                </a:lnTo>
                <a:lnTo>
                  <a:pt x="144780" y="306070"/>
                </a:lnTo>
                <a:lnTo>
                  <a:pt x="137159" y="307340"/>
                </a:lnTo>
                <a:lnTo>
                  <a:pt x="130302" y="308610"/>
                </a:lnTo>
                <a:close/>
              </a:path>
              <a:path w="288289" h="308609">
                <a:moveTo>
                  <a:pt x="188856" y="116840"/>
                </a:moveTo>
                <a:lnTo>
                  <a:pt x="108203" y="116840"/>
                </a:lnTo>
                <a:lnTo>
                  <a:pt x="117348" y="111760"/>
                </a:lnTo>
                <a:lnTo>
                  <a:pt x="135635" y="100330"/>
                </a:lnTo>
                <a:lnTo>
                  <a:pt x="140208" y="95250"/>
                </a:lnTo>
                <a:lnTo>
                  <a:pt x="144780" y="92710"/>
                </a:lnTo>
                <a:lnTo>
                  <a:pt x="147827" y="87630"/>
                </a:lnTo>
                <a:lnTo>
                  <a:pt x="150875" y="85090"/>
                </a:lnTo>
                <a:lnTo>
                  <a:pt x="150875" y="80010"/>
                </a:lnTo>
                <a:lnTo>
                  <a:pt x="152400" y="77470"/>
                </a:lnTo>
                <a:lnTo>
                  <a:pt x="153924" y="72390"/>
                </a:lnTo>
                <a:lnTo>
                  <a:pt x="153924" y="62230"/>
                </a:lnTo>
                <a:lnTo>
                  <a:pt x="150875" y="55880"/>
                </a:lnTo>
                <a:lnTo>
                  <a:pt x="143256" y="48260"/>
                </a:lnTo>
                <a:lnTo>
                  <a:pt x="138683" y="46990"/>
                </a:lnTo>
                <a:lnTo>
                  <a:pt x="135635" y="45720"/>
                </a:lnTo>
                <a:lnTo>
                  <a:pt x="131064" y="43180"/>
                </a:lnTo>
                <a:lnTo>
                  <a:pt x="210145" y="43180"/>
                </a:lnTo>
                <a:lnTo>
                  <a:pt x="212026" y="49530"/>
                </a:lnTo>
                <a:lnTo>
                  <a:pt x="213050" y="57150"/>
                </a:lnTo>
                <a:lnTo>
                  <a:pt x="213298" y="62230"/>
                </a:lnTo>
                <a:lnTo>
                  <a:pt x="213188" y="67310"/>
                </a:lnTo>
                <a:lnTo>
                  <a:pt x="195072" y="110490"/>
                </a:lnTo>
                <a:lnTo>
                  <a:pt x="190214" y="115570"/>
                </a:lnTo>
                <a:lnTo>
                  <a:pt x="188856" y="116840"/>
                </a:lnTo>
                <a:close/>
              </a:path>
              <a:path w="288289" h="308609">
                <a:moveTo>
                  <a:pt x="259080" y="146050"/>
                </a:moveTo>
                <a:lnTo>
                  <a:pt x="222503" y="146050"/>
                </a:lnTo>
                <a:lnTo>
                  <a:pt x="225551" y="144780"/>
                </a:lnTo>
                <a:lnTo>
                  <a:pt x="256032" y="144780"/>
                </a:lnTo>
                <a:lnTo>
                  <a:pt x="259080" y="146050"/>
                </a:lnTo>
                <a:close/>
              </a:path>
              <a:path w="288289" h="308609">
                <a:moveTo>
                  <a:pt x="258572" y="208280"/>
                </a:moveTo>
                <a:lnTo>
                  <a:pt x="199643" y="208280"/>
                </a:lnTo>
                <a:lnTo>
                  <a:pt x="202691" y="207010"/>
                </a:lnTo>
                <a:lnTo>
                  <a:pt x="204216" y="201930"/>
                </a:lnTo>
                <a:lnTo>
                  <a:pt x="205740" y="199390"/>
                </a:lnTo>
                <a:lnTo>
                  <a:pt x="207264" y="194310"/>
                </a:lnTo>
                <a:lnTo>
                  <a:pt x="208788" y="191770"/>
                </a:lnTo>
                <a:lnTo>
                  <a:pt x="210311" y="186690"/>
                </a:lnTo>
                <a:lnTo>
                  <a:pt x="210311" y="182880"/>
                </a:lnTo>
                <a:lnTo>
                  <a:pt x="211835" y="177800"/>
                </a:lnTo>
                <a:lnTo>
                  <a:pt x="211835" y="172720"/>
                </a:lnTo>
                <a:lnTo>
                  <a:pt x="213359" y="168910"/>
                </a:lnTo>
                <a:lnTo>
                  <a:pt x="213359" y="149860"/>
                </a:lnTo>
                <a:lnTo>
                  <a:pt x="217932" y="146050"/>
                </a:lnTo>
                <a:lnTo>
                  <a:pt x="260603" y="146050"/>
                </a:lnTo>
                <a:lnTo>
                  <a:pt x="263651" y="147320"/>
                </a:lnTo>
                <a:lnTo>
                  <a:pt x="265175" y="147320"/>
                </a:lnTo>
                <a:lnTo>
                  <a:pt x="265175" y="148590"/>
                </a:lnTo>
                <a:lnTo>
                  <a:pt x="266700" y="149860"/>
                </a:lnTo>
                <a:lnTo>
                  <a:pt x="266700" y="175260"/>
                </a:lnTo>
                <a:lnTo>
                  <a:pt x="262127" y="198120"/>
                </a:lnTo>
                <a:lnTo>
                  <a:pt x="260603" y="203200"/>
                </a:lnTo>
                <a:lnTo>
                  <a:pt x="258572" y="208280"/>
                </a:lnTo>
                <a:close/>
              </a:path>
              <a:path w="288289" h="308609">
                <a:moveTo>
                  <a:pt x="274319" y="262890"/>
                </a:moveTo>
                <a:lnTo>
                  <a:pt x="131064" y="262890"/>
                </a:lnTo>
                <a:lnTo>
                  <a:pt x="144780" y="259080"/>
                </a:lnTo>
                <a:lnTo>
                  <a:pt x="147827" y="256540"/>
                </a:lnTo>
                <a:lnTo>
                  <a:pt x="152400" y="254000"/>
                </a:lnTo>
                <a:lnTo>
                  <a:pt x="155448" y="252730"/>
                </a:lnTo>
                <a:lnTo>
                  <a:pt x="160019" y="248920"/>
                </a:lnTo>
                <a:lnTo>
                  <a:pt x="163067" y="247650"/>
                </a:lnTo>
                <a:lnTo>
                  <a:pt x="157614" y="243840"/>
                </a:lnTo>
                <a:lnTo>
                  <a:pt x="152590" y="238760"/>
                </a:lnTo>
                <a:lnTo>
                  <a:pt x="147851" y="233680"/>
                </a:lnTo>
                <a:lnTo>
                  <a:pt x="143256" y="229870"/>
                </a:lnTo>
                <a:lnTo>
                  <a:pt x="137802" y="226060"/>
                </a:lnTo>
                <a:lnTo>
                  <a:pt x="132778" y="222250"/>
                </a:lnTo>
                <a:lnTo>
                  <a:pt x="128039" y="217170"/>
                </a:lnTo>
                <a:lnTo>
                  <a:pt x="123443" y="213360"/>
                </a:lnTo>
                <a:lnTo>
                  <a:pt x="117990" y="208280"/>
                </a:lnTo>
                <a:lnTo>
                  <a:pt x="112966" y="203200"/>
                </a:lnTo>
                <a:lnTo>
                  <a:pt x="108227" y="199390"/>
                </a:lnTo>
                <a:lnTo>
                  <a:pt x="103632" y="194310"/>
                </a:lnTo>
                <a:lnTo>
                  <a:pt x="99059" y="187960"/>
                </a:lnTo>
                <a:lnTo>
                  <a:pt x="92964" y="182880"/>
                </a:lnTo>
                <a:lnTo>
                  <a:pt x="88391" y="176530"/>
                </a:lnTo>
                <a:lnTo>
                  <a:pt x="165100" y="176530"/>
                </a:lnTo>
                <a:lnTo>
                  <a:pt x="169164" y="179070"/>
                </a:lnTo>
                <a:lnTo>
                  <a:pt x="173735" y="185420"/>
                </a:lnTo>
                <a:lnTo>
                  <a:pt x="179832" y="190500"/>
                </a:lnTo>
                <a:lnTo>
                  <a:pt x="195072" y="205740"/>
                </a:lnTo>
                <a:lnTo>
                  <a:pt x="199643" y="208280"/>
                </a:lnTo>
                <a:lnTo>
                  <a:pt x="258572" y="208280"/>
                </a:lnTo>
                <a:lnTo>
                  <a:pt x="257556" y="210820"/>
                </a:lnTo>
                <a:lnTo>
                  <a:pt x="256032" y="217170"/>
                </a:lnTo>
                <a:lnTo>
                  <a:pt x="246888" y="236220"/>
                </a:lnTo>
                <a:lnTo>
                  <a:pt x="242316" y="241300"/>
                </a:lnTo>
                <a:lnTo>
                  <a:pt x="248411" y="245110"/>
                </a:lnTo>
                <a:lnTo>
                  <a:pt x="256032" y="252730"/>
                </a:lnTo>
                <a:lnTo>
                  <a:pt x="260603" y="255270"/>
                </a:lnTo>
                <a:lnTo>
                  <a:pt x="266700" y="259080"/>
                </a:lnTo>
                <a:lnTo>
                  <a:pt x="268224" y="260350"/>
                </a:lnTo>
                <a:lnTo>
                  <a:pt x="271272" y="261620"/>
                </a:lnTo>
                <a:lnTo>
                  <a:pt x="272795" y="261620"/>
                </a:lnTo>
                <a:lnTo>
                  <a:pt x="274319" y="262890"/>
                </a:lnTo>
                <a:close/>
              </a:path>
              <a:path w="288289" h="308609">
                <a:moveTo>
                  <a:pt x="284988" y="264160"/>
                </a:moveTo>
                <a:lnTo>
                  <a:pt x="123443" y="264160"/>
                </a:lnTo>
                <a:lnTo>
                  <a:pt x="128016" y="262890"/>
                </a:lnTo>
                <a:lnTo>
                  <a:pt x="284988" y="262890"/>
                </a:lnTo>
                <a:lnTo>
                  <a:pt x="284988" y="264160"/>
                </a:lnTo>
                <a:close/>
              </a:path>
              <a:path w="288289" h="308609">
                <a:moveTo>
                  <a:pt x="280416" y="307340"/>
                </a:moveTo>
                <a:lnTo>
                  <a:pt x="252983" y="307340"/>
                </a:lnTo>
                <a:lnTo>
                  <a:pt x="248411" y="306070"/>
                </a:lnTo>
                <a:lnTo>
                  <a:pt x="243840" y="302260"/>
                </a:lnTo>
                <a:lnTo>
                  <a:pt x="239267" y="300990"/>
                </a:lnTo>
                <a:lnTo>
                  <a:pt x="234695" y="297180"/>
                </a:lnTo>
                <a:lnTo>
                  <a:pt x="228600" y="293370"/>
                </a:lnTo>
                <a:lnTo>
                  <a:pt x="223766" y="289560"/>
                </a:lnTo>
                <a:lnTo>
                  <a:pt x="218503" y="287020"/>
                </a:lnTo>
                <a:lnTo>
                  <a:pt x="212955" y="281940"/>
                </a:lnTo>
                <a:lnTo>
                  <a:pt x="207264" y="278130"/>
                </a:lnTo>
                <a:lnTo>
                  <a:pt x="288035" y="278130"/>
                </a:lnTo>
                <a:lnTo>
                  <a:pt x="288035" y="298450"/>
                </a:lnTo>
                <a:lnTo>
                  <a:pt x="286511" y="299720"/>
                </a:lnTo>
                <a:lnTo>
                  <a:pt x="286511" y="302260"/>
                </a:lnTo>
                <a:lnTo>
                  <a:pt x="284988" y="304800"/>
                </a:lnTo>
                <a:lnTo>
                  <a:pt x="283464" y="304800"/>
                </a:lnTo>
                <a:lnTo>
                  <a:pt x="280416" y="307340"/>
                </a:lnTo>
                <a:close/>
              </a:path>
              <a:path w="288289" h="308609">
                <a:moveTo>
                  <a:pt x="274319" y="308610"/>
                </a:moveTo>
                <a:lnTo>
                  <a:pt x="260603" y="308610"/>
                </a:lnTo>
                <a:lnTo>
                  <a:pt x="256032" y="307340"/>
                </a:lnTo>
                <a:lnTo>
                  <a:pt x="277367" y="307340"/>
                </a:lnTo>
                <a:lnTo>
                  <a:pt x="274319" y="308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94504" y="909827"/>
            <a:ext cx="2362200" cy="386080"/>
            <a:chOff x="4794504" y="909827"/>
            <a:chExt cx="2362200" cy="386080"/>
          </a:xfrm>
        </p:grpSpPr>
        <p:sp>
          <p:nvSpPr>
            <p:cNvPr id="5" name="object 5"/>
            <p:cNvSpPr/>
            <p:nvPr/>
          </p:nvSpPr>
          <p:spPr>
            <a:xfrm>
              <a:off x="4794504" y="920495"/>
              <a:ext cx="213360" cy="299085"/>
            </a:xfrm>
            <a:custGeom>
              <a:avLst/>
              <a:gdLst/>
              <a:ahLst/>
              <a:cxnLst/>
              <a:rect l="l" t="t" r="r" b="b"/>
              <a:pathLst>
                <a:path w="213360" h="299084">
                  <a:moveTo>
                    <a:pt x="128016" y="298703"/>
                  </a:moveTo>
                  <a:lnTo>
                    <a:pt x="87296" y="293560"/>
                  </a:lnTo>
                  <a:lnTo>
                    <a:pt x="43600" y="270700"/>
                  </a:lnTo>
                  <a:lnTo>
                    <a:pt x="14049" y="229552"/>
                  </a:lnTo>
                  <a:lnTo>
                    <a:pt x="2285" y="186880"/>
                  </a:lnTo>
                  <a:lnTo>
                    <a:pt x="0" y="153923"/>
                  </a:lnTo>
                  <a:lnTo>
                    <a:pt x="571" y="135326"/>
                  </a:lnTo>
                  <a:lnTo>
                    <a:pt x="9143" y="88391"/>
                  </a:lnTo>
                  <a:lnTo>
                    <a:pt x="28860" y="50244"/>
                  </a:lnTo>
                  <a:lnTo>
                    <a:pt x="56197" y="22288"/>
                  </a:lnTo>
                  <a:lnTo>
                    <a:pt x="92082" y="5786"/>
                  </a:lnTo>
                  <a:lnTo>
                    <a:pt x="132588" y="0"/>
                  </a:lnTo>
                  <a:lnTo>
                    <a:pt x="149352" y="0"/>
                  </a:lnTo>
                  <a:lnTo>
                    <a:pt x="156972" y="1524"/>
                  </a:lnTo>
                  <a:lnTo>
                    <a:pt x="163068" y="3048"/>
                  </a:lnTo>
                  <a:lnTo>
                    <a:pt x="170688" y="4571"/>
                  </a:lnTo>
                  <a:lnTo>
                    <a:pt x="176784" y="7619"/>
                  </a:lnTo>
                  <a:lnTo>
                    <a:pt x="182880" y="9143"/>
                  </a:lnTo>
                  <a:lnTo>
                    <a:pt x="188976" y="12191"/>
                  </a:lnTo>
                  <a:lnTo>
                    <a:pt x="193548" y="13715"/>
                  </a:lnTo>
                  <a:lnTo>
                    <a:pt x="199644" y="16763"/>
                  </a:lnTo>
                  <a:lnTo>
                    <a:pt x="204216" y="21335"/>
                  </a:lnTo>
                  <a:lnTo>
                    <a:pt x="207264" y="22860"/>
                  </a:lnTo>
                  <a:lnTo>
                    <a:pt x="207264" y="24383"/>
                  </a:lnTo>
                  <a:lnTo>
                    <a:pt x="208788" y="25907"/>
                  </a:lnTo>
                  <a:lnTo>
                    <a:pt x="208788" y="27431"/>
                  </a:lnTo>
                  <a:lnTo>
                    <a:pt x="210312" y="28955"/>
                  </a:lnTo>
                  <a:lnTo>
                    <a:pt x="210312" y="33527"/>
                  </a:lnTo>
                  <a:lnTo>
                    <a:pt x="211836" y="36575"/>
                  </a:lnTo>
                  <a:lnTo>
                    <a:pt x="211836" y="60960"/>
                  </a:lnTo>
                  <a:lnTo>
                    <a:pt x="210312" y="64007"/>
                  </a:lnTo>
                  <a:lnTo>
                    <a:pt x="210312" y="68579"/>
                  </a:lnTo>
                  <a:lnTo>
                    <a:pt x="208788" y="71627"/>
                  </a:lnTo>
                  <a:lnTo>
                    <a:pt x="208788" y="73151"/>
                  </a:lnTo>
                  <a:lnTo>
                    <a:pt x="207264" y="73151"/>
                  </a:lnTo>
                  <a:lnTo>
                    <a:pt x="205740" y="74675"/>
                  </a:lnTo>
                  <a:lnTo>
                    <a:pt x="201168" y="74675"/>
                  </a:lnTo>
                  <a:lnTo>
                    <a:pt x="198120" y="73151"/>
                  </a:lnTo>
                  <a:lnTo>
                    <a:pt x="195072" y="70103"/>
                  </a:lnTo>
                  <a:lnTo>
                    <a:pt x="192024" y="68579"/>
                  </a:lnTo>
                  <a:lnTo>
                    <a:pt x="187452" y="65531"/>
                  </a:lnTo>
                  <a:lnTo>
                    <a:pt x="181356" y="62483"/>
                  </a:lnTo>
                  <a:lnTo>
                    <a:pt x="176784" y="57911"/>
                  </a:lnTo>
                  <a:lnTo>
                    <a:pt x="170688" y="54863"/>
                  </a:lnTo>
                  <a:lnTo>
                    <a:pt x="163068" y="53339"/>
                  </a:lnTo>
                  <a:lnTo>
                    <a:pt x="157067" y="51339"/>
                  </a:lnTo>
                  <a:lnTo>
                    <a:pt x="150495" y="49910"/>
                  </a:lnTo>
                  <a:lnTo>
                    <a:pt x="143351" y="49053"/>
                  </a:lnTo>
                  <a:lnTo>
                    <a:pt x="135636" y="48767"/>
                  </a:lnTo>
                  <a:lnTo>
                    <a:pt x="127658" y="49315"/>
                  </a:lnTo>
                  <a:lnTo>
                    <a:pt x="88011" y="69889"/>
                  </a:lnTo>
                  <a:lnTo>
                    <a:pt x="68580" y="108203"/>
                  </a:lnTo>
                  <a:lnTo>
                    <a:pt x="64008" y="149351"/>
                  </a:lnTo>
                  <a:lnTo>
                    <a:pt x="64293" y="161615"/>
                  </a:lnTo>
                  <a:lnTo>
                    <a:pt x="72032" y="202382"/>
                  </a:lnTo>
                  <a:lnTo>
                    <a:pt x="94107" y="235457"/>
                  </a:lnTo>
                  <a:lnTo>
                    <a:pt x="138684" y="248411"/>
                  </a:lnTo>
                  <a:lnTo>
                    <a:pt x="145518" y="248150"/>
                  </a:lnTo>
                  <a:lnTo>
                    <a:pt x="184404" y="236219"/>
                  </a:lnTo>
                  <a:lnTo>
                    <a:pt x="188976" y="234695"/>
                  </a:lnTo>
                  <a:lnTo>
                    <a:pt x="198120" y="228599"/>
                  </a:lnTo>
                  <a:lnTo>
                    <a:pt x="204216" y="225551"/>
                  </a:lnTo>
                  <a:lnTo>
                    <a:pt x="208788" y="225551"/>
                  </a:lnTo>
                  <a:lnTo>
                    <a:pt x="208788" y="227075"/>
                  </a:lnTo>
                  <a:lnTo>
                    <a:pt x="210312" y="227075"/>
                  </a:lnTo>
                  <a:lnTo>
                    <a:pt x="210312" y="228599"/>
                  </a:lnTo>
                  <a:lnTo>
                    <a:pt x="211836" y="230123"/>
                  </a:lnTo>
                  <a:lnTo>
                    <a:pt x="211836" y="234695"/>
                  </a:lnTo>
                  <a:lnTo>
                    <a:pt x="213360" y="237743"/>
                  </a:lnTo>
                  <a:lnTo>
                    <a:pt x="213360" y="262127"/>
                  </a:lnTo>
                  <a:lnTo>
                    <a:pt x="211836" y="263651"/>
                  </a:lnTo>
                  <a:lnTo>
                    <a:pt x="211836" y="268223"/>
                  </a:lnTo>
                  <a:lnTo>
                    <a:pt x="210312" y="269747"/>
                  </a:lnTo>
                  <a:lnTo>
                    <a:pt x="210312" y="271271"/>
                  </a:lnTo>
                  <a:lnTo>
                    <a:pt x="208788" y="272795"/>
                  </a:lnTo>
                  <a:lnTo>
                    <a:pt x="208788" y="274319"/>
                  </a:lnTo>
                  <a:lnTo>
                    <a:pt x="207264" y="275843"/>
                  </a:lnTo>
                  <a:lnTo>
                    <a:pt x="201168" y="278891"/>
                  </a:lnTo>
                  <a:lnTo>
                    <a:pt x="187452" y="288035"/>
                  </a:lnTo>
                  <a:lnTo>
                    <a:pt x="179832" y="289559"/>
                  </a:lnTo>
                  <a:lnTo>
                    <a:pt x="173736" y="292607"/>
                  </a:lnTo>
                  <a:lnTo>
                    <a:pt x="166116" y="294131"/>
                  </a:lnTo>
                  <a:lnTo>
                    <a:pt x="143065" y="297751"/>
                  </a:lnTo>
                  <a:lnTo>
                    <a:pt x="135755" y="298442"/>
                  </a:lnTo>
                  <a:lnTo>
                    <a:pt x="128016" y="298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411" y="995171"/>
              <a:ext cx="213129" cy="2240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852" y="909827"/>
              <a:ext cx="1863851" cy="38557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306097" y="995172"/>
            <a:ext cx="422275" cy="224154"/>
            <a:chOff x="7306097" y="995172"/>
            <a:chExt cx="422275" cy="22415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6097" y="999744"/>
              <a:ext cx="227034" cy="2194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2943" y="995172"/>
              <a:ext cx="175260" cy="224028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7880604" y="925068"/>
            <a:ext cx="215265" cy="291465"/>
          </a:xfrm>
          <a:custGeom>
            <a:avLst/>
            <a:gdLst/>
            <a:ahLst/>
            <a:cxnLst/>
            <a:rect l="l" t="t" r="r" b="b"/>
            <a:pathLst>
              <a:path w="215265" h="291465">
                <a:moveTo>
                  <a:pt x="54864" y="288035"/>
                </a:moveTo>
                <a:lnTo>
                  <a:pt x="3048" y="288035"/>
                </a:lnTo>
                <a:lnTo>
                  <a:pt x="0" y="284987"/>
                </a:lnTo>
                <a:lnTo>
                  <a:pt x="0" y="12191"/>
                </a:lnTo>
                <a:lnTo>
                  <a:pt x="1524" y="7619"/>
                </a:lnTo>
                <a:lnTo>
                  <a:pt x="7620" y="1524"/>
                </a:lnTo>
                <a:lnTo>
                  <a:pt x="12191" y="0"/>
                </a:lnTo>
                <a:lnTo>
                  <a:pt x="111252" y="0"/>
                </a:lnTo>
                <a:lnTo>
                  <a:pt x="115824" y="1524"/>
                </a:lnTo>
                <a:lnTo>
                  <a:pt x="124968" y="1524"/>
                </a:lnTo>
                <a:lnTo>
                  <a:pt x="132945" y="2952"/>
                </a:lnTo>
                <a:lnTo>
                  <a:pt x="140779" y="4952"/>
                </a:lnTo>
                <a:lnTo>
                  <a:pt x="148328" y="7524"/>
                </a:lnTo>
                <a:lnTo>
                  <a:pt x="155448" y="10667"/>
                </a:lnTo>
                <a:lnTo>
                  <a:pt x="162258" y="13477"/>
                </a:lnTo>
                <a:lnTo>
                  <a:pt x="191619" y="42195"/>
                </a:lnTo>
                <a:lnTo>
                  <a:pt x="192670" y="44195"/>
                </a:lnTo>
                <a:lnTo>
                  <a:pt x="59436" y="44195"/>
                </a:lnTo>
                <a:lnTo>
                  <a:pt x="59436" y="126491"/>
                </a:lnTo>
                <a:lnTo>
                  <a:pt x="184404" y="126491"/>
                </a:lnTo>
                <a:lnTo>
                  <a:pt x="179832" y="132587"/>
                </a:lnTo>
                <a:lnTo>
                  <a:pt x="143256" y="153923"/>
                </a:lnTo>
                <a:lnTo>
                  <a:pt x="147828" y="156971"/>
                </a:lnTo>
                <a:lnTo>
                  <a:pt x="152400" y="158495"/>
                </a:lnTo>
                <a:lnTo>
                  <a:pt x="155448" y="161543"/>
                </a:lnTo>
                <a:lnTo>
                  <a:pt x="160020" y="164591"/>
                </a:lnTo>
                <a:lnTo>
                  <a:pt x="163068" y="169163"/>
                </a:lnTo>
                <a:lnTo>
                  <a:pt x="164592" y="170687"/>
                </a:lnTo>
                <a:lnTo>
                  <a:pt x="59436" y="170687"/>
                </a:lnTo>
                <a:lnTo>
                  <a:pt x="59436" y="284987"/>
                </a:lnTo>
                <a:lnTo>
                  <a:pt x="57912" y="284987"/>
                </a:lnTo>
                <a:lnTo>
                  <a:pt x="54864" y="288035"/>
                </a:lnTo>
                <a:close/>
              </a:path>
              <a:path w="215265" h="291465">
                <a:moveTo>
                  <a:pt x="184404" y="126491"/>
                </a:moveTo>
                <a:lnTo>
                  <a:pt x="97536" y="126491"/>
                </a:lnTo>
                <a:lnTo>
                  <a:pt x="105156" y="124967"/>
                </a:lnTo>
                <a:lnTo>
                  <a:pt x="117348" y="121919"/>
                </a:lnTo>
                <a:lnTo>
                  <a:pt x="121920" y="118871"/>
                </a:lnTo>
                <a:lnTo>
                  <a:pt x="126492" y="114300"/>
                </a:lnTo>
                <a:lnTo>
                  <a:pt x="131064" y="111251"/>
                </a:lnTo>
                <a:lnTo>
                  <a:pt x="134112" y="106679"/>
                </a:lnTo>
                <a:lnTo>
                  <a:pt x="137160" y="97536"/>
                </a:lnTo>
                <a:lnTo>
                  <a:pt x="138684" y="91439"/>
                </a:lnTo>
                <a:lnTo>
                  <a:pt x="138684" y="74675"/>
                </a:lnTo>
                <a:lnTo>
                  <a:pt x="137160" y="67055"/>
                </a:lnTo>
                <a:lnTo>
                  <a:pt x="132588" y="60960"/>
                </a:lnTo>
                <a:lnTo>
                  <a:pt x="128016" y="53339"/>
                </a:lnTo>
                <a:lnTo>
                  <a:pt x="120396" y="48767"/>
                </a:lnTo>
                <a:lnTo>
                  <a:pt x="111252" y="47243"/>
                </a:lnTo>
                <a:lnTo>
                  <a:pt x="108204" y="45719"/>
                </a:lnTo>
                <a:lnTo>
                  <a:pt x="105156" y="45719"/>
                </a:lnTo>
                <a:lnTo>
                  <a:pt x="100584" y="44195"/>
                </a:lnTo>
                <a:lnTo>
                  <a:pt x="192670" y="44195"/>
                </a:lnTo>
                <a:lnTo>
                  <a:pt x="199644" y="79248"/>
                </a:lnTo>
                <a:lnTo>
                  <a:pt x="199382" y="86082"/>
                </a:lnTo>
                <a:lnTo>
                  <a:pt x="190500" y="120395"/>
                </a:lnTo>
                <a:lnTo>
                  <a:pt x="184404" y="126491"/>
                </a:lnTo>
                <a:close/>
              </a:path>
              <a:path w="215265" h="291465">
                <a:moveTo>
                  <a:pt x="210312" y="289559"/>
                </a:moveTo>
                <a:lnTo>
                  <a:pt x="158496" y="289559"/>
                </a:lnTo>
                <a:lnTo>
                  <a:pt x="155448" y="286511"/>
                </a:lnTo>
                <a:lnTo>
                  <a:pt x="153924" y="286511"/>
                </a:lnTo>
                <a:lnTo>
                  <a:pt x="153924" y="284987"/>
                </a:lnTo>
                <a:lnTo>
                  <a:pt x="152400" y="283463"/>
                </a:lnTo>
                <a:lnTo>
                  <a:pt x="152400" y="281939"/>
                </a:lnTo>
                <a:lnTo>
                  <a:pt x="126492" y="216407"/>
                </a:lnTo>
                <a:lnTo>
                  <a:pt x="106680" y="182879"/>
                </a:lnTo>
                <a:lnTo>
                  <a:pt x="103632" y="178307"/>
                </a:lnTo>
                <a:lnTo>
                  <a:pt x="99060" y="175259"/>
                </a:lnTo>
                <a:lnTo>
                  <a:pt x="89916" y="172211"/>
                </a:lnTo>
                <a:lnTo>
                  <a:pt x="83820" y="170687"/>
                </a:lnTo>
                <a:lnTo>
                  <a:pt x="164592" y="170687"/>
                </a:lnTo>
                <a:lnTo>
                  <a:pt x="170688" y="176783"/>
                </a:lnTo>
                <a:lnTo>
                  <a:pt x="173736" y="181355"/>
                </a:lnTo>
                <a:lnTo>
                  <a:pt x="179832" y="193547"/>
                </a:lnTo>
                <a:lnTo>
                  <a:pt x="181356" y="199643"/>
                </a:lnTo>
                <a:lnTo>
                  <a:pt x="184404" y="205739"/>
                </a:lnTo>
                <a:lnTo>
                  <a:pt x="208788" y="263651"/>
                </a:lnTo>
                <a:lnTo>
                  <a:pt x="213360" y="272795"/>
                </a:lnTo>
                <a:lnTo>
                  <a:pt x="213360" y="275843"/>
                </a:lnTo>
                <a:lnTo>
                  <a:pt x="214884" y="278891"/>
                </a:lnTo>
                <a:lnTo>
                  <a:pt x="214884" y="284987"/>
                </a:lnTo>
                <a:lnTo>
                  <a:pt x="213360" y="286511"/>
                </a:lnTo>
                <a:lnTo>
                  <a:pt x="213360" y="288035"/>
                </a:lnTo>
                <a:lnTo>
                  <a:pt x="211836" y="288035"/>
                </a:lnTo>
                <a:lnTo>
                  <a:pt x="210312" y="289559"/>
                </a:lnTo>
                <a:close/>
              </a:path>
              <a:path w="215265" h="291465">
                <a:moveTo>
                  <a:pt x="50291" y="289559"/>
                </a:moveTo>
                <a:lnTo>
                  <a:pt x="7620" y="289559"/>
                </a:lnTo>
                <a:lnTo>
                  <a:pt x="6096" y="288035"/>
                </a:lnTo>
                <a:lnTo>
                  <a:pt x="53340" y="288035"/>
                </a:lnTo>
                <a:lnTo>
                  <a:pt x="50291" y="289559"/>
                </a:lnTo>
                <a:close/>
              </a:path>
              <a:path w="215265" h="291465">
                <a:moveTo>
                  <a:pt x="44196" y="291083"/>
                </a:moveTo>
                <a:lnTo>
                  <a:pt x="15240" y="291083"/>
                </a:lnTo>
                <a:lnTo>
                  <a:pt x="10667" y="289559"/>
                </a:lnTo>
                <a:lnTo>
                  <a:pt x="47243" y="289559"/>
                </a:lnTo>
                <a:lnTo>
                  <a:pt x="44196" y="291083"/>
                </a:lnTo>
                <a:close/>
              </a:path>
              <a:path w="215265" h="291465">
                <a:moveTo>
                  <a:pt x="204216" y="291083"/>
                </a:moveTo>
                <a:lnTo>
                  <a:pt x="164592" y="291083"/>
                </a:lnTo>
                <a:lnTo>
                  <a:pt x="161544" y="289559"/>
                </a:lnTo>
                <a:lnTo>
                  <a:pt x="207264" y="289559"/>
                </a:lnTo>
                <a:lnTo>
                  <a:pt x="204216" y="29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1207" y="925068"/>
            <a:ext cx="239395" cy="289560"/>
          </a:xfrm>
          <a:custGeom>
            <a:avLst/>
            <a:gdLst/>
            <a:ahLst/>
            <a:cxnLst/>
            <a:rect l="l" t="t" r="r" b="b"/>
            <a:pathLst>
              <a:path w="239395" h="289559">
                <a:moveTo>
                  <a:pt x="85344" y="289560"/>
                </a:moveTo>
                <a:lnTo>
                  <a:pt x="12192" y="289560"/>
                </a:lnTo>
                <a:lnTo>
                  <a:pt x="7619" y="288036"/>
                </a:lnTo>
                <a:lnTo>
                  <a:pt x="1524" y="281940"/>
                </a:lnTo>
                <a:lnTo>
                  <a:pt x="0" y="277367"/>
                </a:lnTo>
                <a:lnTo>
                  <a:pt x="0" y="12192"/>
                </a:lnTo>
                <a:lnTo>
                  <a:pt x="1524" y="7620"/>
                </a:lnTo>
                <a:lnTo>
                  <a:pt x="7619" y="1524"/>
                </a:lnTo>
                <a:lnTo>
                  <a:pt x="12192" y="0"/>
                </a:lnTo>
                <a:lnTo>
                  <a:pt x="91440" y="0"/>
                </a:lnTo>
                <a:lnTo>
                  <a:pt x="142660" y="5143"/>
                </a:lnTo>
                <a:lnTo>
                  <a:pt x="180784" y="20574"/>
                </a:lnTo>
                <a:lnTo>
                  <a:pt x="209764" y="45386"/>
                </a:lnTo>
                <a:lnTo>
                  <a:pt x="210011" y="45720"/>
                </a:lnTo>
                <a:lnTo>
                  <a:pt x="57912" y="45720"/>
                </a:lnTo>
                <a:lnTo>
                  <a:pt x="57912" y="243840"/>
                </a:lnTo>
                <a:lnTo>
                  <a:pt x="209152" y="243840"/>
                </a:lnTo>
                <a:lnTo>
                  <a:pt x="208454" y="244792"/>
                </a:lnTo>
                <a:lnTo>
                  <a:pt x="177736" y="270510"/>
                </a:lnTo>
                <a:lnTo>
                  <a:pt x="137850" y="285059"/>
                </a:lnTo>
                <a:lnTo>
                  <a:pt x="104179" y="289012"/>
                </a:lnTo>
                <a:lnTo>
                  <a:pt x="85344" y="289560"/>
                </a:lnTo>
                <a:close/>
              </a:path>
              <a:path w="239395" h="289559">
                <a:moveTo>
                  <a:pt x="209152" y="243840"/>
                </a:moveTo>
                <a:lnTo>
                  <a:pt x="88392" y="243840"/>
                </a:lnTo>
                <a:lnTo>
                  <a:pt x="99536" y="243530"/>
                </a:lnTo>
                <a:lnTo>
                  <a:pt x="110109" y="242506"/>
                </a:lnTo>
                <a:lnTo>
                  <a:pt x="150971" y="224242"/>
                </a:lnTo>
                <a:lnTo>
                  <a:pt x="172212" y="187452"/>
                </a:lnTo>
                <a:lnTo>
                  <a:pt x="178308" y="143256"/>
                </a:lnTo>
                <a:lnTo>
                  <a:pt x="178022" y="132992"/>
                </a:lnTo>
                <a:lnTo>
                  <a:pt x="167259" y="87820"/>
                </a:lnTo>
                <a:lnTo>
                  <a:pt x="138779" y="57078"/>
                </a:lnTo>
                <a:lnTo>
                  <a:pt x="99988" y="46267"/>
                </a:lnTo>
                <a:lnTo>
                  <a:pt x="86868" y="45720"/>
                </a:lnTo>
                <a:lnTo>
                  <a:pt x="210011" y="45720"/>
                </a:lnTo>
                <a:lnTo>
                  <a:pt x="230124" y="79248"/>
                </a:lnTo>
                <a:lnTo>
                  <a:pt x="238696" y="123610"/>
                </a:lnTo>
                <a:lnTo>
                  <a:pt x="239268" y="140208"/>
                </a:lnTo>
                <a:lnTo>
                  <a:pt x="238672" y="159924"/>
                </a:lnTo>
                <a:lnTo>
                  <a:pt x="228600" y="208788"/>
                </a:lnTo>
                <a:lnTo>
                  <a:pt x="216355" y="234005"/>
                </a:lnTo>
                <a:lnTo>
                  <a:pt x="209152" y="243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9244" y="92506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4231" y="3329940"/>
            <a:ext cx="784860" cy="19812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962911" y="3346703"/>
            <a:ext cx="219710" cy="181610"/>
            <a:chOff x="1962911" y="3346703"/>
            <a:chExt cx="219710" cy="1816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2911" y="3346703"/>
              <a:ext cx="88392" cy="1813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2639" y="3380231"/>
              <a:ext cx="109728" cy="14782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228088" y="3317747"/>
            <a:ext cx="342900" cy="210820"/>
            <a:chOff x="2228088" y="3317747"/>
            <a:chExt cx="342900" cy="21082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8088" y="3317747"/>
              <a:ext cx="123444" cy="21031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86584" y="331774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7644" y="3380232"/>
              <a:ext cx="123343" cy="14782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667000" y="3329940"/>
            <a:ext cx="274320" cy="198120"/>
            <a:chOff x="2667000" y="3329940"/>
            <a:chExt cx="274320" cy="19812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7000" y="3329940"/>
              <a:ext cx="141732" cy="1981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1591" y="3380232"/>
              <a:ext cx="109728" cy="147828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87040" y="3380232"/>
            <a:ext cx="77724" cy="1463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8783" y="3678935"/>
            <a:ext cx="1103352" cy="266700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2715767" y="3678935"/>
            <a:ext cx="1001394" cy="264160"/>
            <a:chOff x="2715767" y="3678935"/>
            <a:chExt cx="1001394" cy="264160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15767" y="3695699"/>
              <a:ext cx="141732" cy="1981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89504" y="3697224"/>
              <a:ext cx="138684" cy="1950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60191" y="3697223"/>
              <a:ext cx="166116" cy="1950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58311" y="3698747"/>
              <a:ext cx="128016" cy="19354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16831" y="36789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5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12358" y="214122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5" y="115085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6982" y="21216"/>
                  </a:lnTo>
                  <a:lnTo>
                    <a:pt x="31980" y="68580"/>
                  </a:lnTo>
                  <a:lnTo>
                    <a:pt x="26190" y="115252"/>
                  </a:lnTo>
                  <a:lnTo>
                    <a:pt x="25884" y="131064"/>
                  </a:lnTo>
                  <a:lnTo>
                    <a:pt x="26217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06723" y="3698747"/>
              <a:ext cx="124968" cy="19354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662171" y="36789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34" y="241792"/>
                  </a:lnTo>
                  <a:lnTo>
                    <a:pt x="21336" y="195072"/>
                  </a:lnTo>
                  <a:lnTo>
                    <a:pt x="28622" y="147066"/>
                  </a:lnTo>
                  <a:lnTo>
                    <a:pt x="28956" y="131064"/>
                  </a:lnTo>
                  <a:lnTo>
                    <a:pt x="28622" y="115085"/>
                  </a:lnTo>
                  <a:lnTo>
                    <a:pt x="27432" y="99250"/>
                  </a:lnTo>
                  <a:lnTo>
                    <a:pt x="25098" y="83700"/>
                  </a:lnTo>
                  <a:lnTo>
                    <a:pt x="21336" y="68580"/>
                  </a:lnTo>
                  <a:lnTo>
                    <a:pt x="17597" y="52601"/>
                  </a:lnTo>
                  <a:lnTo>
                    <a:pt x="13144" y="36766"/>
                  </a:lnTo>
                  <a:lnTo>
                    <a:pt x="7834" y="21216"/>
                  </a:lnTo>
                  <a:lnTo>
                    <a:pt x="1524" y="6096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lnTo>
                    <a:pt x="28789" y="18168"/>
                  </a:lnTo>
                  <a:lnTo>
                    <a:pt x="45720" y="65532"/>
                  </a:lnTo>
                  <a:lnTo>
                    <a:pt x="54292" y="115466"/>
                  </a:lnTo>
                  <a:lnTo>
                    <a:pt x="54864" y="132588"/>
                  </a:lnTo>
                  <a:lnTo>
                    <a:pt x="54625" y="140589"/>
                  </a:lnTo>
                  <a:lnTo>
                    <a:pt x="53578" y="156591"/>
                  </a:lnTo>
                  <a:lnTo>
                    <a:pt x="53340" y="164592"/>
                  </a:lnTo>
                  <a:lnTo>
                    <a:pt x="51935" y="173474"/>
                  </a:lnTo>
                  <a:lnTo>
                    <a:pt x="50101" y="181927"/>
                  </a:lnTo>
                  <a:lnTo>
                    <a:pt x="47982" y="190095"/>
                  </a:lnTo>
                  <a:lnTo>
                    <a:pt x="45720" y="198120"/>
                  </a:lnTo>
                  <a:lnTo>
                    <a:pt x="44076" y="206121"/>
                  </a:lnTo>
                  <a:lnTo>
                    <a:pt x="41719" y="214122"/>
                  </a:lnTo>
                  <a:lnTo>
                    <a:pt x="39076" y="222123"/>
                  </a:lnTo>
                  <a:lnTo>
                    <a:pt x="36576" y="230124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822192" y="3692652"/>
            <a:ext cx="683260" cy="253365"/>
            <a:chOff x="3822192" y="3692652"/>
            <a:chExt cx="683260" cy="253365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22192" y="3745992"/>
              <a:ext cx="123444" cy="1996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83736" y="3745991"/>
              <a:ext cx="77724" cy="14630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87368" y="3692652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3048" y="198120"/>
                  </a:lnTo>
                  <a:lnTo>
                    <a:pt x="3048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0520" y="3745992"/>
              <a:ext cx="198119" cy="1463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95216" y="3745991"/>
              <a:ext cx="109728" cy="14782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50664" y="3745991"/>
            <a:ext cx="216407" cy="19964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4864608" y="3683508"/>
            <a:ext cx="428625" cy="262255"/>
            <a:chOff x="4864608" y="3683508"/>
            <a:chExt cx="428625" cy="262255"/>
          </a:xfrm>
        </p:grpSpPr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64608" y="3683508"/>
              <a:ext cx="242315" cy="2103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26736" y="3747516"/>
              <a:ext cx="166115" cy="198120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647444" y="4111752"/>
            <a:ext cx="518159" cy="200025"/>
            <a:chOff x="1647444" y="4111752"/>
            <a:chExt cx="518159" cy="200025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47444" y="4111752"/>
              <a:ext cx="123444" cy="1996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96796" y="4111752"/>
              <a:ext cx="134112" cy="1478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67483" y="4111752"/>
              <a:ext cx="198119" cy="146304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211323" y="4058411"/>
            <a:ext cx="189230" cy="253365"/>
            <a:chOff x="2211323" y="4058411"/>
            <a:chExt cx="189230" cy="253365"/>
          </a:xfrm>
        </p:grpSpPr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11323" y="4111751"/>
              <a:ext cx="123444" cy="1996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369819" y="405841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506979" y="4058411"/>
            <a:ext cx="299085" cy="201295"/>
            <a:chOff x="2506979" y="4058411"/>
            <a:chExt cx="299085" cy="201295"/>
          </a:xfrm>
        </p:grpSpPr>
        <p:sp>
          <p:nvSpPr>
            <p:cNvPr id="53" name="object 53"/>
            <p:cNvSpPr/>
            <p:nvPr/>
          </p:nvSpPr>
          <p:spPr>
            <a:xfrm>
              <a:off x="2506979" y="405841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80132" y="4111752"/>
              <a:ext cx="115824" cy="1463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17292" y="4078223"/>
              <a:ext cx="88392" cy="181355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06267" y="4047744"/>
            <a:ext cx="1269491" cy="21183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271771" y="4044695"/>
            <a:ext cx="1415796" cy="263652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5795772" y="4223003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60">
                <a:moveTo>
                  <a:pt x="21336" y="35052"/>
                </a:moveTo>
                <a:lnTo>
                  <a:pt x="10668" y="35052"/>
                </a:lnTo>
                <a:lnTo>
                  <a:pt x="6096" y="33528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2860" y="0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60">
                <a:moveTo>
                  <a:pt x="155448" y="35052"/>
                </a:moveTo>
                <a:lnTo>
                  <a:pt x="144780" y="35052"/>
                </a:lnTo>
                <a:lnTo>
                  <a:pt x="140208" y="33528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6972" y="0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8804" y="4410468"/>
            <a:ext cx="135890" cy="264160"/>
          </a:xfrm>
          <a:custGeom>
            <a:avLst/>
            <a:gdLst/>
            <a:ahLst/>
            <a:cxnLst/>
            <a:rect l="l" t="t" r="r" b="b"/>
            <a:pathLst>
              <a:path w="135890" h="264160">
                <a:moveTo>
                  <a:pt x="54864" y="131064"/>
                </a:moveTo>
                <a:lnTo>
                  <a:pt x="49720" y="81762"/>
                </a:lnTo>
                <a:lnTo>
                  <a:pt x="35242" y="33718"/>
                </a:lnTo>
                <a:lnTo>
                  <a:pt x="21336" y="3048"/>
                </a:lnTo>
                <a:lnTo>
                  <a:pt x="21336" y="1524"/>
                </a:lnTo>
                <a:lnTo>
                  <a:pt x="19812" y="1524"/>
                </a:lnTo>
                <a:lnTo>
                  <a:pt x="18288" y="0"/>
                </a:lnTo>
                <a:lnTo>
                  <a:pt x="4572" y="0"/>
                </a:lnTo>
                <a:lnTo>
                  <a:pt x="3048" y="1524"/>
                </a:lnTo>
                <a:lnTo>
                  <a:pt x="1524" y="1524"/>
                </a:lnTo>
                <a:lnTo>
                  <a:pt x="0" y="3048"/>
                </a:lnTo>
                <a:lnTo>
                  <a:pt x="0" y="4572"/>
                </a:lnTo>
                <a:lnTo>
                  <a:pt x="1524" y="6096"/>
                </a:lnTo>
                <a:lnTo>
                  <a:pt x="7823" y="21183"/>
                </a:lnTo>
                <a:lnTo>
                  <a:pt x="21336" y="67056"/>
                </a:lnTo>
                <a:lnTo>
                  <a:pt x="28600" y="114820"/>
                </a:lnTo>
                <a:lnTo>
                  <a:pt x="28956" y="131064"/>
                </a:lnTo>
                <a:lnTo>
                  <a:pt x="28613" y="147066"/>
                </a:lnTo>
                <a:lnTo>
                  <a:pt x="21336" y="195072"/>
                </a:lnTo>
                <a:lnTo>
                  <a:pt x="7823" y="241782"/>
                </a:lnTo>
                <a:lnTo>
                  <a:pt x="0" y="259080"/>
                </a:lnTo>
                <a:lnTo>
                  <a:pt x="0" y="260604"/>
                </a:lnTo>
                <a:lnTo>
                  <a:pt x="3048" y="263652"/>
                </a:lnTo>
                <a:lnTo>
                  <a:pt x="18288" y="263652"/>
                </a:lnTo>
                <a:lnTo>
                  <a:pt x="19812" y="262128"/>
                </a:lnTo>
                <a:lnTo>
                  <a:pt x="21336" y="262128"/>
                </a:lnTo>
                <a:lnTo>
                  <a:pt x="21336" y="260604"/>
                </a:lnTo>
                <a:lnTo>
                  <a:pt x="22860" y="260604"/>
                </a:lnTo>
                <a:lnTo>
                  <a:pt x="26289" y="252831"/>
                </a:lnTo>
                <a:lnTo>
                  <a:pt x="33147" y="237883"/>
                </a:lnTo>
                <a:lnTo>
                  <a:pt x="36576" y="230124"/>
                </a:lnTo>
                <a:lnTo>
                  <a:pt x="39090" y="222123"/>
                </a:lnTo>
                <a:lnTo>
                  <a:pt x="44716" y="206121"/>
                </a:lnTo>
                <a:lnTo>
                  <a:pt x="47244" y="198120"/>
                </a:lnTo>
                <a:lnTo>
                  <a:pt x="48615" y="190093"/>
                </a:lnTo>
                <a:lnTo>
                  <a:pt x="50292" y="181927"/>
                </a:lnTo>
                <a:lnTo>
                  <a:pt x="54838" y="139941"/>
                </a:lnTo>
                <a:lnTo>
                  <a:pt x="54864" y="131064"/>
                </a:lnTo>
                <a:close/>
              </a:path>
              <a:path w="135890" h="264160">
                <a:moveTo>
                  <a:pt x="135636" y="185915"/>
                </a:moveTo>
                <a:lnTo>
                  <a:pt x="134112" y="184391"/>
                </a:lnTo>
                <a:lnTo>
                  <a:pt x="134112" y="182867"/>
                </a:lnTo>
                <a:lnTo>
                  <a:pt x="132588" y="181343"/>
                </a:lnTo>
                <a:lnTo>
                  <a:pt x="132588" y="179819"/>
                </a:lnTo>
                <a:lnTo>
                  <a:pt x="131064" y="179819"/>
                </a:lnTo>
                <a:lnTo>
                  <a:pt x="129540" y="178295"/>
                </a:lnTo>
                <a:lnTo>
                  <a:pt x="112776" y="178295"/>
                </a:lnTo>
                <a:lnTo>
                  <a:pt x="111252" y="179819"/>
                </a:lnTo>
                <a:lnTo>
                  <a:pt x="109728" y="179819"/>
                </a:lnTo>
                <a:lnTo>
                  <a:pt x="109728" y="181343"/>
                </a:lnTo>
                <a:lnTo>
                  <a:pt x="108204" y="182867"/>
                </a:lnTo>
                <a:lnTo>
                  <a:pt x="108204" y="184391"/>
                </a:lnTo>
                <a:lnTo>
                  <a:pt x="106680" y="185915"/>
                </a:lnTo>
                <a:lnTo>
                  <a:pt x="106680" y="208775"/>
                </a:lnTo>
                <a:lnTo>
                  <a:pt x="86868" y="249923"/>
                </a:lnTo>
                <a:lnTo>
                  <a:pt x="86868" y="252971"/>
                </a:lnTo>
                <a:lnTo>
                  <a:pt x="88392" y="254495"/>
                </a:lnTo>
                <a:lnTo>
                  <a:pt x="100584" y="254495"/>
                </a:lnTo>
                <a:lnTo>
                  <a:pt x="100584" y="252971"/>
                </a:lnTo>
                <a:lnTo>
                  <a:pt x="103632" y="252971"/>
                </a:lnTo>
                <a:lnTo>
                  <a:pt x="103632" y="251447"/>
                </a:lnTo>
                <a:lnTo>
                  <a:pt x="105156" y="251447"/>
                </a:lnTo>
                <a:lnTo>
                  <a:pt x="106680" y="249923"/>
                </a:lnTo>
                <a:lnTo>
                  <a:pt x="126492" y="219443"/>
                </a:lnTo>
                <a:lnTo>
                  <a:pt x="128016" y="217919"/>
                </a:lnTo>
                <a:lnTo>
                  <a:pt x="129540" y="214871"/>
                </a:lnTo>
                <a:lnTo>
                  <a:pt x="131064" y="213347"/>
                </a:lnTo>
                <a:lnTo>
                  <a:pt x="132588" y="210299"/>
                </a:lnTo>
                <a:lnTo>
                  <a:pt x="132588" y="208775"/>
                </a:lnTo>
                <a:lnTo>
                  <a:pt x="134112" y="205727"/>
                </a:lnTo>
                <a:lnTo>
                  <a:pt x="134112" y="201155"/>
                </a:lnTo>
                <a:lnTo>
                  <a:pt x="135636" y="198107"/>
                </a:lnTo>
                <a:lnTo>
                  <a:pt x="135636" y="185915"/>
                </a:lnTo>
                <a:close/>
              </a:path>
              <a:path w="135890" h="264160">
                <a:moveTo>
                  <a:pt x="135636" y="83807"/>
                </a:moveTo>
                <a:lnTo>
                  <a:pt x="134112" y="82283"/>
                </a:lnTo>
                <a:lnTo>
                  <a:pt x="134112" y="79235"/>
                </a:lnTo>
                <a:lnTo>
                  <a:pt x="132588" y="77711"/>
                </a:lnTo>
                <a:lnTo>
                  <a:pt x="131064" y="77711"/>
                </a:lnTo>
                <a:lnTo>
                  <a:pt x="129540" y="76187"/>
                </a:lnTo>
                <a:lnTo>
                  <a:pt x="128016" y="76187"/>
                </a:lnTo>
                <a:lnTo>
                  <a:pt x="124968" y="74663"/>
                </a:lnTo>
                <a:lnTo>
                  <a:pt x="114300" y="74663"/>
                </a:lnTo>
                <a:lnTo>
                  <a:pt x="111252" y="76187"/>
                </a:lnTo>
                <a:lnTo>
                  <a:pt x="109728" y="76187"/>
                </a:lnTo>
                <a:lnTo>
                  <a:pt x="108204" y="77711"/>
                </a:lnTo>
                <a:lnTo>
                  <a:pt x="106680" y="77711"/>
                </a:lnTo>
                <a:lnTo>
                  <a:pt x="105156" y="79235"/>
                </a:lnTo>
                <a:lnTo>
                  <a:pt x="105156" y="82283"/>
                </a:lnTo>
                <a:lnTo>
                  <a:pt x="103632" y="83807"/>
                </a:lnTo>
                <a:lnTo>
                  <a:pt x="103632" y="100571"/>
                </a:lnTo>
                <a:lnTo>
                  <a:pt x="105156" y="102095"/>
                </a:lnTo>
                <a:lnTo>
                  <a:pt x="105156" y="105143"/>
                </a:lnTo>
                <a:lnTo>
                  <a:pt x="106680" y="106667"/>
                </a:lnTo>
                <a:lnTo>
                  <a:pt x="108204" y="106667"/>
                </a:lnTo>
                <a:lnTo>
                  <a:pt x="109728" y="108191"/>
                </a:lnTo>
                <a:lnTo>
                  <a:pt x="111252" y="108191"/>
                </a:lnTo>
                <a:lnTo>
                  <a:pt x="114300" y="109715"/>
                </a:lnTo>
                <a:lnTo>
                  <a:pt x="124968" y="109715"/>
                </a:lnTo>
                <a:lnTo>
                  <a:pt x="128016" y="108191"/>
                </a:lnTo>
                <a:lnTo>
                  <a:pt x="129540" y="108191"/>
                </a:lnTo>
                <a:lnTo>
                  <a:pt x="131064" y="106667"/>
                </a:lnTo>
                <a:lnTo>
                  <a:pt x="132588" y="106667"/>
                </a:lnTo>
                <a:lnTo>
                  <a:pt x="134112" y="105143"/>
                </a:lnTo>
                <a:lnTo>
                  <a:pt x="134112" y="102095"/>
                </a:lnTo>
                <a:lnTo>
                  <a:pt x="135636" y="100571"/>
                </a:lnTo>
                <a:lnTo>
                  <a:pt x="135636" y="83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94231" y="4792979"/>
            <a:ext cx="784860" cy="19812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959864" y="4796028"/>
            <a:ext cx="246887" cy="195072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2252472" y="4780788"/>
            <a:ext cx="342900" cy="210820"/>
            <a:chOff x="2252472" y="4780788"/>
            <a:chExt cx="342900" cy="210820"/>
          </a:xfrm>
        </p:grpSpPr>
        <p:pic>
          <p:nvPicPr>
            <p:cNvPr id="63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52472" y="4780788"/>
              <a:ext cx="123444" cy="21031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410967" y="4780788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21336" y="208788"/>
                  </a:moveTo>
                  <a:lnTo>
                    <a:pt x="3048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21336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71978" y="4843272"/>
              <a:ext cx="123393" cy="147828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2706623" y="4796028"/>
            <a:ext cx="338455" cy="195580"/>
            <a:chOff x="2706623" y="4796028"/>
            <a:chExt cx="338455" cy="195580"/>
          </a:xfrm>
        </p:grpSpPr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06623" y="4796028"/>
              <a:ext cx="100584" cy="19354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43783" y="4843272"/>
              <a:ext cx="201167" cy="14782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090672" y="4843272"/>
            <a:ext cx="358140" cy="147955"/>
            <a:chOff x="3090672" y="4843272"/>
            <a:chExt cx="358140" cy="147955"/>
          </a:xfrm>
        </p:grpSpPr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90672" y="4843272"/>
              <a:ext cx="198119" cy="1463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25418" y="4843272"/>
              <a:ext cx="123393" cy="147828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3550967" y="4776216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68" y="1524"/>
                </a:moveTo>
                <a:lnTo>
                  <a:pt x="35004" y="1524"/>
                </a:lnTo>
                <a:lnTo>
                  <a:pt x="36528" y="0"/>
                </a:lnTo>
                <a:lnTo>
                  <a:pt x="50244" y="0"/>
                </a:lnTo>
                <a:lnTo>
                  <a:pt x="51768" y="1524"/>
                </a:lnTo>
                <a:close/>
              </a:path>
              <a:path w="55245" h="264160">
                <a:moveTo>
                  <a:pt x="54816" y="262128"/>
                </a:moveTo>
                <a:lnTo>
                  <a:pt x="33480" y="262128"/>
                </a:lnTo>
                <a:lnTo>
                  <a:pt x="33480" y="260604"/>
                </a:lnTo>
                <a:lnTo>
                  <a:pt x="31956" y="260604"/>
                </a:lnTo>
                <a:lnTo>
                  <a:pt x="28527" y="252841"/>
                </a:lnTo>
                <a:lnTo>
                  <a:pt x="21669" y="237886"/>
                </a:lnTo>
                <a:lnTo>
                  <a:pt x="18240" y="230124"/>
                </a:lnTo>
                <a:lnTo>
                  <a:pt x="15716" y="222123"/>
                </a:lnTo>
                <a:lnTo>
                  <a:pt x="10096" y="206121"/>
                </a:lnTo>
                <a:lnTo>
                  <a:pt x="7572" y="198120"/>
                </a:lnTo>
                <a:lnTo>
                  <a:pt x="6191" y="190095"/>
                </a:lnTo>
                <a:lnTo>
                  <a:pt x="4524" y="181927"/>
                </a:lnTo>
                <a:lnTo>
                  <a:pt x="2857" y="173474"/>
                </a:lnTo>
                <a:lnTo>
                  <a:pt x="0" y="123705"/>
                </a:lnTo>
                <a:lnTo>
                  <a:pt x="351" y="115085"/>
                </a:lnTo>
                <a:lnTo>
                  <a:pt x="1238" y="107084"/>
                </a:lnTo>
                <a:lnTo>
                  <a:pt x="3000" y="99060"/>
                </a:lnTo>
                <a:lnTo>
                  <a:pt x="4167" y="90177"/>
                </a:lnTo>
                <a:lnTo>
                  <a:pt x="13858" y="49530"/>
                </a:lnTo>
                <a:lnTo>
                  <a:pt x="19764" y="33528"/>
                </a:lnTo>
                <a:lnTo>
                  <a:pt x="22336" y="25765"/>
                </a:lnTo>
                <a:lnTo>
                  <a:pt x="25479" y="18288"/>
                </a:lnTo>
                <a:lnTo>
                  <a:pt x="29194" y="10810"/>
                </a:lnTo>
                <a:lnTo>
                  <a:pt x="33480" y="3048"/>
                </a:lnTo>
                <a:lnTo>
                  <a:pt x="33480" y="1524"/>
                </a:lnTo>
                <a:lnTo>
                  <a:pt x="53292" y="1524"/>
                </a:lnTo>
                <a:lnTo>
                  <a:pt x="54816" y="3048"/>
                </a:lnTo>
                <a:lnTo>
                  <a:pt x="54816" y="4572"/>
                </a:lnTo>
                <a:lnTo>
                  <a:pt x="53292" y="6096"/>
                </a:lnTo>
                <a:lnTo>
                  <a:pt x="46982" y="21216"/>
                </a:lnTo>
                <a:lnTo>
                  <a:pt x="41671" y="36766"/>
                </a:lnTo>
                <a:lnTo>
                  <a:pt x="37218" y="52601"/>
                </a:lnTo>
                <a:lnTo>
                  <a:pt x="33480" y="68580"/>
                </a:lnTo>
                <a:lnTo>
                  <a:pt x="29718" y="83700"/>
                </a:lnTo>
                <a:lnTo>
                  <a:pt x="27384" y="99250"/>
                </a:lnTo>
                <a:lnTo>
                  <a:pt x="26190" y="115252"/>
                </a:lnTo>
                <a:lnTo>
                  <a:pt x="25860" y="131064"/>
                </a:lnTo>
                <a:lnTo>
                  <a:pt x="26408" y="147066"/>
                </a:lnTo>
                <a:lnTo>
                  <a:pt x="33480" y="195072"/>
                </a:lnTo>
                <a:lnTo>
                  <a:pt x="46982" y="241792"/>
                </a:lnTo>
                <a:lnTo>
                  <a:pt x="54816" y="259079"/>
                </a:lnTo>
                <a:lnTo>
                  <a:pt x="54816" y="262128"/>
                </a:lnTo>
                <a:close/>
              </a:path>
              <a:path w="55245" h="264160">
                <a:moveTo>
                  <a:pt x="51768" y="263652"/>
                </a:moveTo>
                <a:lnTo>
                  <a:pt x="36528" y="263652"/>
                </a:lnTo>
                <a:lnTo>
                  <a:pt x="35004" y="262128"/>
                </a:lnTo>
                <a:lnTo>
                  <a:pt x="53292" y="262128"/>
                </a:lnTo>
                <a:lnTo>
                  <a:pt x="51768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287780" y="5145024"/>
            <a:ext cx="297180" cy="212090"/>
            <a:chOff x="1287780" y="5145024"/>
            <a:chExt cx="297180" cy="212090"/>
          </a:xfrm>
        </p:grpSpPr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87780" y="5145024"/>
              <a:ext cx="140208" cy="21031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61515" y="5146547"/>
              <a:ext cx="123444" cy="210312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1696211" y="5155692"/>
            <a:ext cx="30480" cy="200025"/>
          </a:xfrm>
          <a:custGeom>
            <a:avLst/>
            <a:gdLst/>
            <a:ahLst/>
            <a:cxnLst/>
            <a:rect l="l" t="t" r="r" b="b"/>
            <a:pathLst>
              <a:path w="30480" h="200025">
                <a:moveTo>
                  <a:pt x="24384" y="56388"/>
                </a:moveTo>
                <a:lnTo>
                  <a:pt x="6096" y="56388"/>
                </a:lnTo>
                <a:lnTo>
                  <a:pt x="7620" y="54864"/>
                </a:lnTo>
                <a:lnTo>
                  <a:pt x="22860" y="54864"/>
                </a:lnTo>
                <a:lnTo>
                  <a:pt x="24384" y="56388"/>
                </a:lnTo>
                <a:close/>
              </a:path>
              <a:path w="30480" h="200025">
                <a:moveTo>
                  <a:pt x="25908" y="198120"/>
                </a:moveTo>
                <a:lnTo>
                  <a:pt x="4572" y="198120"/>
                </a:lnTo>
                <a:lnTo>
                  <a:pt x="3048" y="196596"/>
                </a:lnTo>
                <a:lnTo>
                  <a:pt x="3048" y="57912"/>
                </a:lnTo>
                <a:lnTo>
                  <a:pt x="4572" y="56388"/>
                </a:lnTo>
                <a:lnTo>
                  <a:pt x="25908" y="56388"/>
                </a:lnTo>
                <a:lnTo>
                  <a:pt x="27432" y="57912"/>
                </a:lnTo>
                <a:lnTo>
                  <a:pt x="27432" y="196596"/>
                </a:lnTo>
                <a:lnTo>
                  <a:pt x="25908" y="198120"/>
                </a:lnTo>
                <a:close/>
              </a:path>
              <a:path w="30480" h="200025">
                <a:moveTo>
                  <a:pt x="22860" y="199644"/>
                </a:moveTo>
                <a:lnTo>
                  <a:pt x="7620" y="199644"/>
                </a:lnTo>
                <a:lnTo>
                  <a:pt x="6096" y="198120"/>
                </a:lnTo>
                <a:lnTo>
                  <a:pt x="24384" y="198120"/>
                </a:lnTo>
                <a:lnTo>
                  <a:pt x="22860" y="199644"/>
                </a:lnTo>
                <a:close/>
              </a:path>
              <a:path w="30480" h="200025">
                <a:moveTo>
                  <a:pt x="21336" y="28956"/>
                </a:moveTo>
                <a:lnTo>
                  <a:pt x="9144" y="28956"/>
                </a:lnTo>
                <a:lnTo>
                  <a:pt x="3048" y="25908"/>
                </a:lnTo>
                <a:lnTo>
                  <a:pt x="1524" y="24384"/>
                </a:lnTo>
                <a:lnTo>
                  <a:pt x="0" y="19812"/>
                </a:lnTo>
                <a:lnTo>
                  <a:pt x="0" y="9144"/>
                </a:lnTo>
                <a:lnTo>
                  <a:pt x="1524" y="4572"/>
                </a:lnTo>
                <a:lnTo>
                  <a:pt x="3048" y="3048"/>
                </a:lnTo>
                <a:lnTo>
                  <a:pt x="9144" y="0"/>
                </a:lnTo>
                <a:lnTo>
                  <a:pt x="21336" y="0"/>
                </a:lnTo>
                <a:lnTo>
                  <a:pt x="27432" y="3048"/>
                </a:lnTo>
                <a:lnTo>
                  <a:pt x="28956" y="4572"/>
                </a:lnTo>
                <a:lnTo>
                  <a:pt x="30480" y="9144"/>
                </a:lnTo>
                <a:lnTo>
                  <a:pt x="30480" y="19812"/>
                </a:lnTo>
                <a:lnTo>
                  <a:pt x="28956" y="24384"/>
                </a:lnTo>
                <a:lnTo>
                  <a:pt x="27432" y="25908"/>
                </a:lnTo>
                <a:lnTo>
                  <a:pt x="21336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1769363" y="5175503"/>
            <a:ext cx="228600" cy="181610"/>
            <a:chOff x="1769363" y="5175503"/>
            <a:chExt cx="228600" cy="181610"/>
          </a:xfrm>
        </p:grpSpPr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09571" y="5175503"/>
              <a:ext cx="88392" cy="18135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69363" y="5209032"/>
              <a:ext cx="115824" cy="146304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2098547" y="5155692"/>
            <a:ext cx="673735" cy="201295"/>
            <a:chOff x="2098547" y="5155692"/>
            <a:chExt cx="673735" cy="201295"/>
          </a:xfrm>
        </p:grpSpPr>
        <p:pic>
          <p:nvPicPr>
            <p:cNvPr id="81" name="object 8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98547" y="5161788"/>
              <a:ext cx="118872" cy="19354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50947" y="5209032"/>
              <a:ext cx="77724" cy="14630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357627" y="5155692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30779" y="5209031"/>
              <a:ext cx="198119" cy="1463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2427" y="5209031"/>
              <a:ext cx="109728" cy="147828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817876" y="5209032"/>
            <a:ext cx="219456" cy="199643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134867" y="5160264"/>
            <a:ext cx="449580" cy="248411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1296923" y="5574791"/>
            <a:ext cx="238125" cy="147955"/>
            <a:chOff x="1296923" y="5574791"/>
            <a:chExt cx="238125" cy="147955"/>
          </a:xfrm>
        </p:grpSpPr>
        <p:pic>
          <p:nvPicPr>
            <p:cNvPr id="89" name="object 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96923" y="5574791"/>
              <a:ext cx="105156" cy="14782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24939" y="5574791"/>
              <a:ext cx="109728" cy="147828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1580388" y="5526024"/>
            <a:ext cx="416559" cy="196850"/>
            <a:chOff x="1580388" y="5526024"/>
            <a:chExt cx="416559" cy="196850"/>
          </a:xfrm>
        </p:grpSpPr>
        <p:pic>
          <p:nvPicPr>
            <p:cNvPr id="92" name="object 9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80388" y="5574792"/>
              <a:ext cx="77724" cy="14630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90116" y="5526024"/>
              <a:ext cx="146304" cy="19507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880616" y="5576316"/>
              <a:ext cx="115824" cy="146304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043683" y="5574792"/>
            <a:ext cx="198119" cy="146304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2345435" y="5507735"/>
            <a:ext cx="1001394" cy="264160"/>
            <a:chOff x="2345435" y="5507735"/>
            <a:chExt cx="1001394" cy="264160"/>
          </a:xfrm>
        </p:grpSpPr>
        <p:pic>
          <p:nvPicPr>
            <p:cNvPr id="97" name="object 9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45435" y="5524499"/>
              <a:ext cx="141732" cy="19812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19172" y="5526024"/>
              <a:ext cx="138684" cy="19507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89859" y="5526023"/>
              <a:ext cx="166116" cy="19507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884931" y="5527548"/>
              <a:ext cx="128016" cy="19354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046523" y="55077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768" y="1524"/>
                  </a:moveTo>
                  <a:lnTo>
                    <a:pt x="35004" y="1524"/>
                  </a:lnTo>
                  <a:lnTo>
                    <a:pt x="36528" y="0"/>
                  </a:lnTo>
                  <a:lnTo>
                    <a:pt x="50244" y="0"/>
                  </a:lnTo>
                  <a:lnTo>
                    <a:pt x="51768" y="1524"/>
                  </a:lnTo>
                  <a:close/>
                </a:path>
                <a:path w="55244" h="264160">
                  <a:moveTo>
                    <a:pt x="54816" y="262128"/>
                  </a:moveTo>
                  <a:lnTo>
                    <a:pt x="33480" y="262128"/>
                  </a:lnTo>
                  <a:lnTo>
                    <a:pt x="33480" y="260604"/>
                  </a:lnTo>
                  <a:lnTo>
                    <a:pt x="31956" y="260604"/>
                  </a:lnTo>
                  <a:lnTo>
                    <a:pt x="28527" y="252841"/>
                  </a:lnTo>
                  <a:lnTo>
                    <a:pt x="21669" y="237886"/>
                  </a:lnTo>
                  <a:lnTo>
                    <a:pt x="18240" y="230124"/>
                  </a:lnTo>
                  <a:lnTo>
                    <a:pt x="15716" y="222123"/>
                  </a:lnTo>
                  <a:lnTo>
                    <a:pt x="10096" y="206121"/>
                  </a:lnTo>
                  <a:lnTo>
                    <a:pt x="7572" y="198120"/>
                  </a:lnTo>
                  <a:lnTo>
                    <a:pt x="6191" y="190095"/>
                  </a:lnTo>
                  <a:lnTo>
                    <a:pt x="4524" y="181927"/>
                  </a:lnTo>
                  <a:lnTo>
                    <a:pt x="2857" y="173474"/>
                  </a:lnTo>
                  <a:lnTo>
                    <a:pt x="0" y="123705"/>
                  </a:lnTo>
                  <a:lnTo>
                    <a:pt x="351" y="115085"/>
                  </a:lnTo>
                  <a:lnTo>
                    <a:pt x="1238" y="107084"/>
                  </a:lnTo>
                  <a:lnTo>
                    <a:pt x="3000" y="99060"/>
                  </a:lnTo>
                  <a:lnTo>
                    <a:pt x="4167" y="90177"/>
                  </a:lnTo>
                  <a:lnTo>
                    <a:pt x="13858" y="49530"/>
                  </a:lnTo>
                  <a:lnTo>
                    <a:pt x="19764" y="33528"/>
                  </a:lnTo>
                  <a:lnTo>
                    <a:pt x="22336" y="25765"/>
                  </a:lnTo>
                  <a:lnTo>
                    <a:pt x="25479" y="18288"/>
                  </a:lnTo>
                  <a:lnTo>
                    <a:pt x="29194" y="10810"/>
                  </a:lnTo>
                  <a:lnTo>
                    <a:pt x="33480" y="3048"/>
                  </a:lnTo>
                  <a:lnTo>
                    <a:pt x="33480" y="1524"/>
                  </a:lnTo>
                  <a:lnTo>
                    <a:pt x="53292" y="1524"/>
                  </a:lnTo>
                  <a:lnTo>
                    <a:pt x="54816" y="3048"/>
                  </a:lnTo>
                  <a:lnTo>
                    <a:pt x="54816" y="4572"/>
                  </a:lnTo>
                  <a:lnTo>
                    <a:pt x="53292" y="6096"/>
                  </a:lnTo>
                  <a:lnTo>
                    <a:pt x="46982" y="21216"/>
                  </a:lnTo>
                  <a:lnTo>
                    <a:pt x="41671" y="36766"/>
                  </a:lnTo>
                  <a:lnTo>
                    <a:pt x="37218" y="52601"/>
                  </a:lnTo>
                  <a:lnTo>
                    <a:pt x="33480" y="68580"/>
                  </a:lnTo>
                  <a:lnTo>
                    <a:pt x="29718" y="83700"/>
                  </a:lnTo>
                  <a:lnTo>
                    <a:pt x="27384" y="99250"/>
                  </a:lnTo>
                  <a:lnTo>
                    <a:pt x="26190" y="115252"/>
                  </a:lnTo>
                  <a:lnTo>
                    <a:pt x="25860" y="131064"/>
                  </a:lnTo>
                  <a:lnTo>
                    <a:pt x="26408" y="147066"/>
                  </a:lnTo>
                  <a:lnTo>
                    <a:pt x="33480" y="195072"/>
                  </a:lnTo>
                  <a:lnTo>
                    <a:pt x="46982" y="241792"/>
                  </a:lnTo>
                  <a:lnTo>
                    <a:pt x="54816" y="259079"/>
                  </a:lnTo>
                  <a:lnTo>
                    <a:pt x="54816" y="262128"/>
                  </a:lnTo>
                  <a:close/>
                </a:path>
                <a:path w="55244" h="264160">
                  <a:moveTo>
                    <a:pt x="51768" y="263652"/>
                  </a:moveTo>
                  <a:lnTo>
                    <a:pt x="36528" y="263652"/>
                  </a:lnTo>
                  <a:lnTo>
                    <a:pt x="35004" y="262128"/>
                  </a:lnTo>
                  <a:lnTo>
                    <a:pt x="53292" y="262128"/>
                  </a:lnTo>
                  <a:lnTo>
                    <a:pt x="5176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33343" y="5527548"/>
              <a:ext cx="124968" cy="19354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291839" y="55077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46" y="115085"/>
                  </a:lnTo>
                  <a:lnTo>
                    <a:pt x="22860" y="68580"/>
                  </a:lnTo>
                  <a:lnTo>
                    <a:pt x="7858" y="21216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432" y="18168"/>
                  </a:lnTo>
                  <a:lnTo>
                    <a:pt x="45720" y="65532"/>
                  </a:lnTo>
                  <a:lnTo>
                    <a:pt x="54292" y="115466"/>
                  </a:lnTo>
                  <a:lnTo>
                    <a:pt x="54840" y="140589"/>
                  </a:lnTo>
                  <a:lnTo>
                    <a:pt x="54673" y="148590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44719" y="206121"/>
                  </a:lnTo>
                  <a:lnTo>
                    <a:pt x="39100" y="222123"/>
                  </a:lnTo>
                  <a:lnTo>
                    <a:pt x="36576" y="230124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3454907" y="5524500"/>
            <a:ext cx="513715" cy="198120"/>
            <a:chOff x="3454907" y="5524500"/>
            <a:chExt cx="513715" cy="198120"/>
          </a:xfrm>
        </p:grpSpPr>
        <p:pic>
          <p:nvPicPr>
            <p:cNvPr id="105" name="object 10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54907" y="5526024"/>
              <a:ext cx="146304" cy="19507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642444" y="5524500"/>
              <a:ext cx="326051" cy="198120"/>
            </a:xfrm>
            <a:prstGeom prst="rect">
              <a:avLst/>
            </a:prstGeom>
          </p:spPr>
        </p:pic>
      </p:grpSp>
      <p:pic>
        <p:nvPicPr>
          <p:cNvPr id="107" name="object 10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064507" y="5526024"/>
            <a:ext cx="146304" cy="195072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262628" y="5526024"/>
            <a:ext cx="144780" cy="196596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4457700" y="5526023"/>
            <a:ext cx="228600" cy="193675"/>
            <a:chOff x="4457700" y="5526023"/>
            <a:chExt cx="228600" cy="193675"/>
          </a:xfrm>
        </p:grpSpPr>
        <p:pic>
          <p:nvPicPr>
            <p:cNvPr id="110" name="object 11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457700" y="5526023"/>
              <a:ext cx="100584" cy="19354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85716" y="5526023"/>
              <a:ext cx="100584" cy="193547"/>
            </a:xfrm>
            <a:prstGeom prst="rect">
              <a:avLst/>
            </a:prstGeom>
          </p:spPr>
        </p:pic>
      </p:grpSp>
      <p:pic>
        <p:nvPicPr>
          <p:cNvPr id="112" name="object 112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780788" y="5510783"/>
            <a:ext cx="1269492" cy="21183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6143244" y="5507735"/>
            <a:ext cx="1619988" cy="266699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2321051" y="5940551"/>
            <a:ext cx="287020" cy="147955"/>
            <a:chOff x="2321051" y="5940551"/>
            <a:chExt cx="287020" cy="147955"/>
          </a:xfrm>
        </p:grpSpPr>
        <p:pic>
          <p:nvPicPr>
            <p:cNvPr id="115" name="object 11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321051" y="5940551"/>
              <a:ext cx="134112" cy="1478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91740" y="5940551"/>
              <a:ext cx="115824" cy="146304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2711196" y="5878067"/>
            <a:ext cx="754380" cy="210820"/>
            <a:chOff x="2711196" y="5878067"/>
            <a:chExt cx="754380" cy="210820"/>
          </a:xfrm>
        </p:grpSpPr>
        <p:pic>
          <p:nvPicPr>
            <p:cNvPr id="118" name="object 11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11196" y="5878067"/>
              <a:ext cx="123444" cy="2103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869792" y="5940552"/>
              <a:ext cx="123343" cy="147828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031235" y="587806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092296" y="5940552"/>
              <a:ext cx="123343" cy="14782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235451" y="5907024"/>
              <a:ext cx="230124" cy="181356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564635" y="5878067"/>
            <a:ext cx="946404" cy="210312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4607052" y="5940551"/>
            <a:ext cx="287020" cy="147955"/>
            <a:chOff x="4607052" y="5940551"/>
            <a:chExt cx="287020" cy="147955"/>
          </a:xfrm>
        </p:grpSpPr>
        <p:pic>
          <p:nvPicPr>
            <p:cNvPr id="125" name="object 12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607052" y="5940551"/>
              <a:ext cx="134112" cy="14782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777740" y="5940551"/>
              <a:ext cx="115824" cy="146304"/>
            </a:xfrm>
            <a:prstGeom prst="rect">
              <a:avLst/>
            </a:prstGeom>
          </p:spPr>
        </p:pic>
      </p:grpSp>
      <p:grpSp>
        <p:nvGrpSpPr>
          <p:cNvPr id="127" name="object 127"/>
          <p:cNvGrpSpPr/>
          <p:nvPr/>
        </p:nvGrpSpPr>
        <p:grpSpPr>
          <a:xfrm>
            <a:off x="5004815" y="5878067"/>
            <a:ext cx="838200" cy="262255"/>
            <a:chOff x="5004815" y="5878067"/>
            <a:chExt cx="838200" cy="262255"/>
          </a:xfrm>
        </p:grpSpPr>
        <p:pic>
          <p:nvPicPr>
            <p:cNvPr id="128" name="object 12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004815" y="5942076"/>
              <a:ext cx="115824" cy="1463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164836" y="5940552"/>
              <a:ext cx="123444" cy="19964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317236" y="5878067"/>
              <a:ext cx="123444" cy="21031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475732" y="5940552"/>
              <a:ext cx="109728" cy="14782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609843" y="5907024"/>
              <a:ext cx="88392" cy="18135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719672" y="5940552"/>
              <a:ext cx="123343" cy="147828"/>
            </a:xfrm>
            <a:prstGeom prst="rect">
              <a:avLst/>
            </a:prstGeom>
          </p:spPr>
        </p:pic>
      </p:grpSp>
      <p:pic>
        <p:nvPicPr>
          <p:cNvPr id="134" name="object 134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5939027" y="5878067"/>
            <a:ext cx="1019556" cy="249936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1306068" y="6417564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69" h="35560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69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69" h="35560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81912" y="6239255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4" h="264159">
                <a:moveTo>
                  <a:pt x="19812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55244" h="264159">
                <a:moveTo>
                  <a:pt x="21336" y="3048"/>
                </a:moveTo>
                <a:lnTo>
                  <a:pt x="1524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1336" y="3048"/>
                </a:lnTo>
                <a:close/>
              </a:path>
              <a:path w="55244" h="264159">
                <a:moveTo>
                  <a:pt x="18288" y="263651"/>
                </a:moveTo>
                <a:lnTo>
                  <a:pt x="3048" y="263651"/>
                </a:lnTo>
                <a:lnTo>
                  <a:pt x="0" y="260604"/>
                </a:lnTo>
                <a:lnTo>
                  <a:pt x="0" y="259080"/>
                </a:lnTo>
                <a:lnTo>
                  <a:pt x="1524" y="257556"/>
                </a:lnTo>
                <a:lnTo>
                  <a:pt x="7858" y="241792"/>
                </a:lnTo>
                <a:lnTo>
                  <a:pt x="22860" y="195072"/>
                </a:lnTo>
                <a:lnTo>
                  <a:pt x="28646" y="147066"/>
                </a:lnTo>
                <a:lnTo>
                  <a:pt x="28956" y="131064"/>
                </a:lnTo>
                <a:lnTo>
                  <a:pt x="28631" y="114823"/>
                </a:lnTo>
                <a:lnTo>
                  <a:pt x="22860" y="67056"/>
                </a:lnTo>
                <a:lnTo>
                  <a:pt x="7858" y="21193"/>
                </a:lnTo>
                <a:lnTo>
                  <a:pt x="0" y="4572"/>
                </a:lnTo>
                <a:lnTo>
                  <a:pt x="0" y="3048"/>
                </a:lnTo>
                <a:lnTo>
                  <a:pt x="22860" y="3048"/>
                </a:lnTo>
                <a:lnTo>
                  <a:pt x="29432" y="18168"/>
                </a:lnTo>
                <a:lnTo>
                  <a:pt x="45720" y="65532"/>
                </a:lnTo>
                <a:lnTo>
                  <a:pt x="54292" y="114823"/>
                </a:lnTo>
                <a:lnTo>
                  <a:pt x="54864" y="131064"/>
                </a:lnTo>
                <a:lnTo>
                  <a:pt x="54840" y="139946"/>
                </a:lnTo>
                <a:lnTo>
                  <a:pt x="50292" y="181927"/>
                </a:lnTo>
                <a:lnTo>
                  <a:pt x="48625" y="190095"/>
                </a:lnTo>
                <a:lnTo>
                  <a:pt x="47244" y="198120"/>
                </a:lnTo>
                <a:lnTo>
                  <a:pt x="44719" y="206121"/>
                </a:lnTo>
                <a:lnTo>
                  <a:pt x="39100" y="222123"/>
                </a:lnTo>
                <a:lnTo>
                  <a:pt x="36576" y="230124"/>
                </a:lnTo>
                <a:lnTo>
                  <a:pt x="33147" y="237886"/>
                </a:lnTo>
                <a:lnTo>
                  <a:pt x="26289" y="252841"/>
                </a:lnTo>
                <a:lnTo>
                  <a:pt x="22860" y="260604"/>
                </a:lnTo>
                <a:lnTo>
                  <a:pt x="21336" y="260604"/>
                </a:lnTo>
                <a:lnTo>
                  <a:pt x="21336" y="262127"/>
                </a:lnTo>
                <a:lnTo>
                  <a:pt x="19812" y="262127"/>
                </a:lnTo>
                <a:lnTo>
                  <a:pt x="18288" y="263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7" name="object 13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5053584" y="1540763"/>
            <a:ext cx="4617720" cy="915923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981955" y="2839211"/>
            <a:ext cx="4689348" cy="842772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2205227" y="1748027"/>
            <a:ext cx="1574292" cy="323088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239012" y="2174748"/>
            <a:ext cx="1847088" cy="323087"/>
          </a:xfrm>
          <a:prstGeom prst="rect">
            <a:avLst/>
          </a:prstGeom>
        </p:spPr>
      </p:pic>
      <p:grpSp>
        <p:nvGrpSpPr>
          <p:cNvPr id="141" name="object 141"/>
          <p:cNvGrpSpPr/>
          <p:nvPr/>
        </p:nvGrpSpPr>
        <p:grpSpPr>
          <a:xfrm>
            <a:off x="3212591" y="2182367"/>
            <a:ext cx="230504" cy="243840"/>
            <a:chOff x="3212591" y="2182367"/>
            <a:chExt cx="230504" cy="243840"/>
          </a:xfrm>
        </p:grpSpPr>
        <p:pic>
          <p:nvPicPr>
            <p:cNvPr id="142" name="object 14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212591" y="2182367"/>
              <a:ext cx="152400" cy="24231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403092" y="238658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25908" y="39624"/>
                  </a:moveTo>
                  <a:lnTo>
                    <a:pt x="13716" y="39624"/>
                  </a:lnTo>
                  <a:lnTo>
                    <a:pt x="9144" y="38100"/>
                  </a:lnTo>
                  <a:lnTo>
                    <a:pt x="6096" y="33528"/>
                  </a:lnTo>
                  <a:lnTo>
                    <a:pt x="1524" y="30480"/>
                  </a:lnTo>
                  <a:lnTo>
                    <a:pt x="0" y="25908"/>
                  </a:lnTo>
                  <a:lnTo>
                    <a:pt x="0" y="13716"/>
                  </a:lnTo>
                  <a:lnTo>
                    <a:pt x="1524" y="9144"/>
                  </a:lnTo>
                  <a:lnTo>
                    <a:pt x="6096" y="6096"/>
                  </a:lnTo>
                  <a:lnTo>
                    <a:pt x="9144" y="1524"/>
                  </a:lnTo>
                  <a:lnTo>
                    <a:pt x="13716" y="0"/>
                  </a:lnTo>
                  <a:lnTo>
                    <a:pt x="25908" y="0"/>
                  </a:lnTo>
                  <a:lnTo>
                    <a:pt x="30480" y="1524"/>
                  </a:lnTo>
                  <a:lnTo>
                    <a:pt x="33528" y="6096"/>
                  </a:lnTo>
                  <a:lnTo>
                    <a:pt x="38100" y="9144"/>
                  </a:lnTo>
                  <a:lnTo>
                    <a:pt x="39624" y="13716"/>
                  </a:lnTo>
                  <a:lnTo>
                    <a:pt x="39624" y="25908"/>
                  </a:lnTo>
                  <a:lnTo>
                    <a:pt x="38100" y="30480"/>
                  </a:lnTo>
                  <a:lnTo>
                    <a:pt x="33528" y="33528"/>
                  </a:lnTo>
                  <a:lnTo>
                    <a:pt x="30480" y="38100"/>
                  </a:lnTo>
                  <a:lnTo>
                    <a:pt x="25908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/>
          <p:nvPr/>
        </p:nvSpPr>
        <p:spPr>
          <a:xfrm>
            <a:off x="3491484" y="23865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5908" y="39624"/>
                </a:moveTo>
                <a:lnTo>
                  <a:pt x="15240" y="39624"/>
                </a:lnTo>
                <a:lnTo>
                  <a:pt x="10668" y="38100"/>
                </a:lnTo>
                <a:lnTo>
                  <a:pt x="6096" y="33528"/>
                </a:lnTo>
                <a:lnTo>
                  <a:pt x="1524" y="30480"/>
                </a:lnTo>
                <a:lnTo>
                  <a:pt x="0" y="25908"/>
                </a:lnTo>
                <a:lnTo>
                  <a:pt x="0" y="13716"/>
                </a:lnTo>
                <a:lnTo>
                  <a:pt x="1524" y="9144"/>
                </a:lnTo>
                <a:lnTo>
                  <a:pt x="6096" y="6096"/>
                </a:lnTo>
                <a:lnTo>
                  <a:pt x="10668" y="1524"/>
                </a:lnTo>
                <a:lnTo>
                  <a:pt x="15240" y="0"/>
                </a:lnTo>
                <a:lnTo>
                  <a:pt x="25908" y="0"/>
                </a:lnTo>
                <a:lnTo>
                  <a:pt x="30480" y="1524"/>
                </a:lnTo>
                <a:lnTo>
                  <a:pt x="33528" y="6096"/>
                </a:lnTo>
                <a:lnTo>
                  <a:pt x="38100" y="9144"/>
                </a:lnTo>
                <a:lnTo>
                  <a:pt x="39624" y="13716"/>
                </a:lnTo>
                <a:lnTo>
                  <a:pt x="39624" y="25908"/>
                </a:lnTo>
                <a:lnTo>
                  <a:pt x="38100" y="30480"/>
                </a:lnTo>
                <a:lnTo>
                  <a:pt x="33528" y="33528"/>
                </a:lnTo>
                <a:lnTo>
                  <a:pt x="30480" y="38100"/>
                </a:lnTo>
                <a:lnTo>
                  <a:pt x="2590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object 145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3595116" y="2182367"/>
            <a:ext cx="92963" cy="239267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3823715" y="2257044"/>
            <a:ext cx="669290" cy="241300"/>
            <a:chOff x="3823715" y="2257044"/>
            <a:chExt cx="669290" cy="241300"/>
          </a:xfrm>
        </p:grpSpPr>
        <p:pic>
          <p:nvPicPr>
            <p:cNvPr id="147" name="object 14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823715" y="2261616"/>
              <a:ext cx="170687" cy="16459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017263" y="2257044"/>
              <a:ext cx="149352" cy="24079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187951" y="2257044"/>
              <a:ext cx="153924" cy="16916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369308" y="2257044"/>
              <a:ext cx="123443" cy="240791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4610100" y="2174748"/>
            <a:ext cx="124968" cy="147827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219200" y="2601468"/>
            <a:ext cx="1897379" cy="323088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3267455" y="2609088"/>
            <a:ext cx="92963" cy="239267"/>
          </a:xfrm>
          <a:prstGeom prst="rect">
            <a:avLst/>
          </a:prstGeom>
        </p:spPr>
      </p:pic>
      <p:sp>
        <p:nvSpPr>
          <p:cNvPr id="154" name="object 154"/>
          <p:cNvSpPr/>
          <p:nvPr/>
        </p:nvSpPr>
        <p:spPr>
          <a:xfrm>
            <a:off x="3429000" y="281330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5908" y="39624"/>
                </a:moveTo>
                <a:lnTo>
                  <a:pt x="15240" y="39624"/>
                </a:lnTo>
                <a:lnTo>
                  <a:pt x="10668" y="38100"/>
                </a:lnTo>
                <a:lnTo>
                  <a:pt x="3048" y="30480"/>
                </a:lnTo>
                <a:lnTo>
                  <a:pt x="0" y="25908"/>
                </a:lnTo>
                <a:lnTo>
                  <a:pt x="0" y="13716"/>
                </a:lnTo>
                <a:lnTo>
                  <a:pt x="3048" y="9144"/>
                </a:lnTo>
                <a:lnTo>
                  <a:pt x="6096" y="6096"/>
                </a:lnTo>
                <a:lnTo>
                  <a:pt x="10668" y="1524"/>
                </a:lnTo>
                <a:lnTo>
                  <a:pt x="15240" y="0"/>
                </a:lnTo>
                <a:lnTo>
                  <a:pt x="25908" y="0"/>
                </a:lnTo>
                <a:lnTo>
                  <a:pt x="30480" y="1524"/>
                </a:lnTo>
                <a:lnTo>
                  <a:pt x="38100" y="9144"/>
                </a:lnTo>
                <a:lnTo>
                  <a:pt x="39624" y="13716"/>
                </a:lnTo>
                <a:lnTo>
                  <a:pt x="39624" y="25908"/>
                </a:lnTo>
                <a:lnTo>
                  <a:pt x="38100" y="30480"/>
                </a:lnTo>
                <a:lnTo>
                  <a:pt x="30480" y="38100"/>
                </a:lnTo>
                <a:lnTo>
                  <a:pt x="2590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18916" y="281330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4384" y="39624"/>
                </a:moveTo>
                <a:lnTo>
                  <a:pt x="13716" y="39624"/>
                </a:lnTo>
                <a:lnTo>
                  <a:pt x="9144" y="38100"/>
                </a:lnTo>
                <a:lnTo>
                  <a:pt x="1524" y="30480"/>
                </a:lnTo>
                <a:lnTo>
                  <a:pt x="0" y="25908"/>
                </a:lnTo>
                <a:lnTo>
                  <a:pt x="0" y="13716"/>
                </a:lnTo>
                <a:lnTo>
                  <a:pt x="1524" y="9144"/>
                </a:lnTo>
                <a:lnTo>
                  <a:pt x="4572" y="6096"/>
                </a:lnTo>
                <a:lnTo>
                  <a:pt x="9144" y="1524"/>
                </a:lnTo>
                <a:lnTo>
                  <a:pt x="13716" y="0"/>
                </a:lnTo>
                <a:lnTo>
                  <a:pt x="24384" y="0"/>
                </a:lnTo>
                <a:lnTo>
                  <a:pt x="28956" y="1524"/>
                </a:lnTo>
                <a:lnTo>
                  <a:pt x="36576" y="9144"/>
                </a:lnTo>
                <a:lnTo>
                  <a:pt x="39624" y="13716"/>
                </a:lnTo>
                <a:lnTo>
                  <a:pt x="39624" y="25908"/>
                </a:lnTo>
                <a:lnTo>
                  <a:pt x="36576" y="30480"/>
                </a:lnTo>
                <a:lnTo>
                  <a:pt x="28956" y="38100"/>
                </a:lnTo>
                <a:lnTo>
                  <a:pt x="2438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6" name="object 15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3622548" y="2609088"/>
            <a:ext cx="92963" cy="239267"/>
          </a:xfrm>
          <a:prstGeom prst="rect">
            <a:avLst/>
          </a:prstGeom>
        </p:spPr>
      </p:pic>
      <p:grpSp>
        <p:nvGrpSpPr>
          <p:cNvPr id="157" name="object 157"/>
          <p:cNvGrpSpPr/>
          <p:nvPr/>
        </p:nvGrpSpPr>
        <p:grpSpPr>
          <a:xfrm>
            <a:off x="3851147" y="2683764"/>
            <a:ext cx="668020" cy="241300"/>
            <a:chOff x="3851147" y="2683764"/>
            <a:chExt cx="668020" cy="241300"/>
          </a:xfrm>
        </p:grpSpPr>
        <p:pic>
          <p:nvPicPr>
            <p:cNvPr id="158" name="object 15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51147" y="2688335"/>
              <a:ext cx="170687" cy="16459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043171" y="2683764"/>
              <a:ext cx="149352" cy="24079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218432" y="2683764"/>
              <a:ext cx="153924" cy="169163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95215" y="2683764"/>
              <a:ext cx="123443" cy="240791"/>
            </a:xfrm>
            <a:prstGeom prst="rect">
              <a:avLst/>
            </a:prstGeom>
          </p:spPr>
        </p:pic>
      </p:grpSp>
      <p:pic>
        <p:nvPicPr>
          <p:cNvPr id="162" name="object 162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4640579" y="2601467"/>
            <a:ext cx="124968" cy="1478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0203" y="777239"/>
            <a:ext cx="452755" cy="365760"/>
          </a:xfrm>
          <a:custGeom>
            <a:avLst/>
            <a:gdLst/>
            <a:ahLst/>
            <a:cxnLst/>
            <a:rect l="l" t="t" r="r" b="b"/>
            <a:pathLst>
              <a:path w="452755" h="365759">
                <a:moveTo>
                  <a:pt x="266700" y="280416"/>
                </a:moveTo>
                <a:lnTo>
                  <a:pt x="265176" y="277368"/>
                </a:lnTo>
                <a:lnTo>
                  <a:pt x="265176" y="272796"/>
                </a:lnTo>
                <a:lnTo>
                  <a:pt x="262128" y="268224"/>
                </a:lnTo>
                <a:lnTo>
                  <a:pt x="246875" y="224028"/>
                </a:lnTo>
                <a:lnTo>
                  <a:pt x="231089" y="178308"/>
                </a:lnTo>
                <a:lnTo>
                  <a:pt x="189001" y="56388"/>
                </a:lnTo>
                <a:lnTo>
                  <a:pt x="173736" y="12192"/>
                </a:lnTo>
                <a:lnTo>
                  <a:pt x="172212" y="9144"/>
                </a:lnTo>
                <a:lnTo>
                  <a:pt x="172212" y="7620"/>
                </a:lnTo>
                <a:lnTo>
                  <a:pt x="170688" y="6096"/>
                </a:lnTo>
                <a:lnTo>
                  <a:pt x="170688" y="178308"/>
                </a:lnTo>
                <a:lnTo>
                  <a:pt x="89916" y="178308"/>
                </a:lnTo>
                <a:lnTo>
                  <a:pt x="129540" y="56388"/>
                </a:lnTo>
                <a:lnTo>
                  <a:pt x="170688" y="178308"/>
                </a:lnTo>
                <a:lnTo>
                  <a:pt x="170688" y="6096"/>
                </a:lnTo>
                <a:lnTo>
                  <a:pt x="167640" y="3048"/>
                </a:lnTo>
                <a:lnTo>
                  <a:pt x="164592" y="1524"/>
                </a:lnTo>
                <a:lnTo>
                  <a:pt x="161544" y="1524"/>
                </a:lnTo>
                <a:lnTo>
                  <a:pt x="156972" y="0"/>
                </a:lnTo>
                <a:lnTo>
                  <a:pt x="108204" y="0"/>
                </a:lnTo>
                <a:lnTo>
                  <a:pt x="103632" y="1524"/>
                </a:lnTo>
                <a:lnTo>
                  <a:pt x="102108" y="1524"/>
                </a:lnTo>
                <a:lnTo>
                  <a:pt x="99060" y="3048"/>
                </a:lnTo>
                <a:lnTo>
                  <a:pt x="94488" y="7620"/>
                </a:lnTo>
                <a:lnTo>
                  <a:pt x="94488" y="9144"/>
                </a:lnTo>
                <a:lnTo>
                  <a:pt x="92964" y="12192"/>
                </a:lnTo>
                <a:lnTo>
                  <a:pt x="3048" y="268224"/>
                </a:lnTo>
                <a:lnTo>
                  <a:pt x="0" y="277368"/>
                </a:lnTo>
                <a:lnTo>
                  <a:pt x="0" y="284988"/>
                </a:lnTo>
                <a:lnTo>
                  <a:pt x="1524" y="286512"/>
                </a:lnTo>
                <a:lnTo>
                  <a:pt x="3048" y="289560"/>
                </a:lnTo>
                <a:lnTo>
                  <a:pt x="6096" y="289560"/>
                </a:lnTo>
                <a:lnTo>
                  <a:pt x="9144" y="291084"/>
                </a:lnTo>
                <a:lnTo>
                  <a:pt x="45720" y="291084"/>
                </a:lnTo>
                <a:lnTo>
                  <a:pt x="48768" y="289560"/>
                </a:lnTo>
                <a:lnTo>
                  <a:pt x="50292" y="289560"/>
                </a:lnTo>
                <a:lnTo>
                  <a:pt x="54864" y="284988"/>
                </a:lnTo>
                <a:lnTo>
                  <a:pt x="56388" y="284988"/>
                </a:lnTo>
                <a:lnTo>
                  <a:pt x="56388" y="281940"/>
                </a:lnTo>
                <a:lnTo>
                  <a:pt x="57912" y="280416"/>
                </a:lnTo>
                <a:lnTo>
                  <a:pt x="76200" y="224028"/>
                </a:lnTo>
                <a:lnTo>
                  <a:pt x="185928" y="224028"/>
                </a:lnTo>
                <a:lnTo>
                  <a:pt x="204216" y="281940"/>
                </a:lnTo>
                <a:lnTo>
                  <a:pt x="204216" y="283464"/>
                </a:lnTo>
                <a:lnTo>
                  <a:pt x="205740" y="284988"/>
                </a:lnTo>
                <a:lnTo>
                  <a:pt x="205740" y="286512"/>
                </a:lnTo>
                <a:lnTo>
                  <a:pt x="208788" y="289560"/>
                </a:lnTo>
                <a:lnTo>
                  <a:pt x="213360" y="289560"/>
                </a:lnTo>
                <a:lnTo>
                  <a:pt x="216408" y="291084"/>
                </a:lnTo>
                <a:lnTo>
                  <a:pt x="256032" y="291084"/>
                </a:lnTo>
                <a:lnTo>
                  <a:pt x="259080" y="289560"/>
                </a:lnTo>
                <a:lnTo>
                  <a:pt x="262128" y="289560"/>
                </a:lnTo>
                <a:lnTo>
                  <a:pt x="263652" y="288036"/>
                </a:lnTo>
                <a:lnTo>
                  <a:pt x="266700" y="286512"/>
                </a:lnTo>
                <a:lnTo>
                  <a:pt x="266700" y="280416"/>
                </a:lnTo>
                <a:close/>
              </a:path>
              <a:path w="452755" h="365759">
                <a:moveTo>
                  <a:pt x="452640" y="309372"/>
                </a:moveTo>
                <a:lnTo>
                  <a:pt x="445020" y="271272"/>
                </a:lnTo>
                <a:lnTo>
                  <a:pt x="435876" y="262128"/>
                </a:lnTo>
                <a:lnTo>
                  <a:pt x="431304" y="257556"/>
                </a:lnTo>
                <a:lnTo>
                  <a:pt x="419112" y="251460"/>
                </a:lnTo>
                <a:lnTo>
                  <a:pt x="413016" y="249936"/>
                </a:lnTo>
                <a:lnTo>
                  <a:pt x="405396" y="246888"/>
                </a:lnTo>
                <a:lnTo>
                  <a:pt x="393204" y="243840"/>
                </a:lnTo>
                <a:lnTo>
                  <a:pt x="381012" y="237744"/>
                </a:lnTo>
                <a:lnTo>
                  <a:pt x="374916" y="236220"/>
                </a:lnTo>
                <a:lnTo>
                  <a:pt x="351574" y="201028"/>
                </a:lnTo>
                <a:lnTo>
                  <a:pt x="349008" y="178308"/>
                </a:lnTo>
                <a:lnTo>
                  <a:pt x="349262" y="171475"/>
                </a:lnTo>
                <a:lnTo>
                  <a:pt x="361200" y="132588"/>
                </a:lnTo>
                <a:lnTo>
                  <a:pt x="364248" y="126492"/>
                </a:lnTo>
                <a:lnTo>
                  <a:pt x="370293" y="123469"/>
                </a:lnTo>
                <a:lnTo>
                  <a:pt x="374916" y="120396"/>
                </a:lnTo>
                <a:lnTo>
                  <a:pt x="381012" y="117348"/>
                </a:lnTo>
                <a:lnTo>
                  <a:pt x="387108" y="115824"/>
                </a:lnTo>
                <a:lnTo>
                  <a:pt x="402348" y="115824"/>
                </a:lnTo>
                <a:lnTo>
                  <a:pt x="406920" y="117348"/>
                </a:lnTo>
                <a:lnTo>
                  <a:pt x="413016" y="118872"/>
                </a:lnTo>
                <a:lnTo>
                  <a:pt x="422160" y="121920"/>
                </a:lnTo>
                <a:lnTo>
                  <a:pt x="428256" y="128016"/>
                </a:lnTo>
                <a:lnTo>
                  <a:pt x="431304" y="129540"/>
                </a:lnTo>
                <a:lnTo>
                  <a:pt x="432828" y="131064"/>
                </a:lnTo>
                <a:lnTo>
                  <a:pt x="438924" y="134112"/>
                </a:lnTo>
                <a:lnTo>
                  <a:pt x="443496" y="134112"/>
                </a:lnTo>
                <a:lnTo>
                  <a:pt x="443496" y="132588"/>
                </a:lnTo>
                <a:lnTo>
                  <a:pt x="445020" y="132588"/>
                </a:lnTo>
                <a:lnTo>
                  <a:pt x="446544" y="131064"/>
                </a:lnTo>
                <a:lnTo>
                  <a:pt x="446544" y="128016"/>
                </a:lnTo>
                <a:lnTo>
                  <a:pt x="448068" y="126492"/>
                </a:lnTo>
                <a:lnTo>
                  <a:pt x="448068" y="124968"/>
                </a:lnTo>
                <a:lnTo>
                  <a:pt x="449592" y="121920"/>
                </a:lnTo>
                <a:lnTo>
                  <a:pt x="449592" y="115824"/>
                </a:lnTo>
                <a:lnTo>
                  <a:pt x="449592" y="96012"/>
                </a:lnTo>
                <a:lnTo>
                  <a:pt x="448068" y="94488"/>
                </a:lnTo>
                <a:lnTo>
                  <a:pt x="448068" y="91440"/>
                </a:lnTo>
                <a:lnTo>
                  <a:pt x="446544" y="89916"/>
                </a:lnTo>
                <a:lnTo>
                  <a:pt x="446544" y="88392"/>
                </a:lnTo>
                <a:lnTo>
                  <a:pt x="445020" y="88392"/>
                </a:lnTo>
                <a:lnTo>
                  <a:pt x="443496" y="86868"/>
                </a:lnTo>
                <a:lnTo>
                  <a:pt x="443496" y="85344"/>
                </a:lnTo>
                <a:lnTo>
                  <a:pt x="440448" y="83820"/>
                </a:lnTo>
                <a:lnTo>
                  <a:pt x="437400" y="80772"/>
                </a:lnTo>
                <a:lnTo>
                  <a:pt x="434352" y="79248"/>
                </a:lnTo>
                <a:lnTo>
                  <a:pt x="420636" y="74676"/>
                </a:lnTo>
                <a:lnTo>
                  <a:pt x="414540" y="73152"/>
                </a:lnTo>
                <a:lnTo>
                  <a:pt x="409968" y="71628"/>
                </a:lnTo>
                <a:lnTo>
                  <a:pt x="403872" y="70104"/>
                </a:lnTo>
                <a:lnTo>
                  <a:pt x="391680" y="70104"/>
                </a:lnTo>
                <a:lnTo>
                  <a:pt x="350532" y="77724"/>
                </a:lnTo>
                <a:lnTo>
                  <a:pt x="313499" y="105613"/>
                </a:lnTo>
                <a:lnTo>
                  <a:pt x="295592" y="144970"/>
                </a:lnTo>
                <a:lnTo>
                  <a:pt x="291096" y="184404"/>
                </a:lnTo>
                <a:lnTo>
                  <a:pt x="291185" y="193929"/>
                </a:lnTo>
                <a:lnTo>
                  <a:pt x="298716" y="231648"/>
                </a:lnTo>
                <a:lnTo>
                  <a:pt x="300240" y="237744"/>
                </a:lnTo>
                <a:lnTo>
                  <a:pt x="303288" y="243840"/>
                </a:lnTo>
                <a:lnTo>
                  <a:pt x="306336" y="248412"/>
                </a:lnTo>
                <a:lnTo>
                  <a:pt x="309384" y="254508"/>
                </a:lnTo>
                <a:lnTo>
                  <a:pt x="347484" y="281940"/>
                </a:lnTo>
                <a:lnTo>
                  <a:pt x="353580" y="283464"/>
                </a:lnTo>
                <a:lnTo>
                  <a:pt x="359676" y="286512"/>
                </a:lnTo>
                <a:lnTo>
                  <a:pt x="377964" y="291084"/>
                </a:lnTo>
                <a:lnTo>
                  <a:pt x="396252" y="297180"/>
                </a:lnTo>
                <a:lnTo>
                  <a:pt x="397776" y="300228"/>
                </a:lnTo>
                <a:lnTo>
                  <a:pt x="400824" y="303276"/>
                </a:lnTo>
                <a:lnTo>
                  <a:pt x="402348" y="306324"/>
                </a:lnTo>
                <a:lnTo>
                  <a:pt x="402348" y="316992"/>
                </a:lnTo>
                <a:lnTo>
                  <a:pt x="400824" y="323088"/>
                </a:lnTo>
                <a:lnTo>
                  <a:pt x="399300" y="327660"/>
                </a:lnTo>
                <a:lnTo>
                  <a:pt x="397776" y="333756"/>
                </a:lnTo>
                <a:lnTo>
                  <a:pt x="396252" y="338328"/>
                </a:lnTo>
                <a:lnTo>
                  <a:pt x="393204" y="341376"/>
                </a:lnTo>
                <a:lnTo>
                  <a:pt x="390156" y="350520"/>
                </a:lnTo>
                <a:lnTo>
                  <a:pt x="388632" y="353568"/>
                </a:lnTo>
                <a:lnTo>
                  <a:pt x="385584" y="356616"/>
                </a:lnTo>
                <a:lnTo>
                  <a:pt x="385584" y="361188"/>
                </a:lnTo>
                <a:lnTo>
                  <a:pt x="387108" y="362712"/>
                </a:lnTo>
                <a:lnTo>
                  <a:pt x="388632" y="362712"/>
                </a:lnTo>
                <a:lnTo>
                  <a:pt x="390156" y="364236"/>
                </a:lnTo>
                <a:lnTo>
                  <a:pt x="394728" y="364236"/>
                </a:lnTo>
                <a:lnTo>
                  <a:pt x="397776" y="365760"/>
                </a:lnTo>
                <a:lnTo>
                  <a:pt x="423684" y="365760"/>
                </a:lnTo>
                <a:lnTo>
                  <a:pt x="426732" y="364236"/>
                </a:lnTo>
                <a:lnTo>
                  <a:pt x="429780" y="364236"/>
                </a:lnTo>
                <a:lnTo>
                  <a:pt x="432828" y="361188"/>
                </a:lnTo>
                <a:lnTo>
                  <a:pt x="434352" y="361188"/>
                </a:lnTo>
                <a:lnTo>
                  <a:pt x="435876" y="359664"/>
                </a:lnTo>
                <a:lnTo>
                  <a:pt x="438924" y="353568"/>
                </a:lnTo>
                <a:lnTo>
                  <a:pt x="440448" y="348996"/>
                </a:lnTo>
                <a:lnTo>
                  <a:pt x="443496" y="344424"/>
                </a:lnTo>
                <a:lnTo>
                  <a:pt x="445020" y="338328"/>
                </a:lnTo>
                <a:lnTo>
                  <a:pt x="446544" y="333756"/>
                </a:lnTo>
                <a:lnTo>
                  <a:pt x="449592" y="327660"/>
                </a:lnTo>
                <a:lnTo>
                  <a:pt x="451116" y="321564"/>
                </a:lnTo>
                <a:lnTo>
                  <a:pt x="451116" y="315468"/>
                </a:lnTo>
                <a:lnTo>
                  <a:pt x="452640" y="309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69437" y="743711"/>
            <a:ext cx="695325" cy="327660"/>
            <a:chOff x="3069437" y="743711"/>
            <a:chExt cx="695325" cy="327660"/>
          </a:xfrm>
        </p:grpSpPr>
        <p:sp>
          <p:nvSpPr>
            <p:cNvPr id="4" name="object 4"/>
            <p:cNvSpPr/>
            <p:nvPr/>
          </p:nvSpPr>
          <p:spPr>
            <a:xfrm>
              <a:off x="3069437" y="754379"/>
              <a:ext cx="210820" cy="317500"/>
            </a:xfrm>
            <a:custGeom>
              <a:avLst/>
              <a:gdLst/>
              <a:ahLst/>
              <a:cxnLst/>
              <a:rect l="l" t="t" r="r" b="b"/>
              <a:pathLst>
                <a:path w="210820" h="317500">
                  <a:moveTo>
                    <a:pt x="103530" y="316991"/>
                  </a:moveTo>
                  <a:lnTo>
                    <a:pt x="56286" y="309371"/>
                  </a:lnTo>
                  <a:lnTo>
                    <a:pt x="18853" y="282416"/>
                  </a:lnTo>
                  <a:lnTo>
                    <a:pt x="1232" y="238124"/>
                  </a:lnTo>
                  <a:lnTo>
                    <a:pt x="0" y="214883"/>
                  </a:lnTo>
                  <a:lnTo>
                    <a:pt x="1017" y="199572"/>
                  </a:lnTo>
                  <a:lnTo>
                    <a:pt x="16662" y="153923"/>
                  </a:lnTo>
                  <a:lnTo>
                    <a:pt x="51809" y="117919"/>
                  </a:lnTo>
                  <a:lnTo>
                    <a:pt x="66954" y="108203"/>
                  </a:lnTo>
                  <a:lnTo>
                    <a:pt x="60858" y="105155"/>
                  </a:lnTo>
                  <a:lnTo>
                    <a:pt x="56286" y="102107"/>
                  </a:lnTo>
                  <a:lnTo>
                    <a:pt x="53238" y="97535"/>
                  </a:lnTo>
                  <a:lnTo>
                    <a:pt x="48666" y="94487"/>
                  </a:lnTo>
                  <a:lnTo>
                    <a:pt x="45618" y="89915"/>
                  </a:lnTo>
                  <a:lnTo>
                    <a:pt x="44094" y="85343"/>
                  </a:lnTo>
                  <a:lnTo>
                    <a:pt x="42570" y="82295"/>
                  </a:lnTo>
                  <a:lnTo>
                    <a:pt x="37998" y="68579"/>
                  </a:lnTo>
                  <a:lnTo>
                    <a:pt x="37998" y="50291"/>
                  </a:lnTo>
                  <a:lnTo>
                    <a:pt x="57810" y="16764"/>
                  </a:lnTo>
                  <a:lnTo>
                    <a:pt x="99530" y="1142"/>
                  </a:lnTo>
                  <a:lnTo>
                    <a:pt x="118770" y="0"/>
                  </a:lnTo>
                  <a:lnTo>
                    <a:pt x="134010" y="0"/>
                  </a:lnTo>
                  <a:lnTo>
                    <a:pt x="141630" y="1524"/>
                  </a:lnTo>
                  <a:lnTo>
                    <a:pt x="150774" y="3047"/>
                  </a:lnTo>
                  <a:lnTo>
                    <a:pt x="175158" y="9143"/>
                  </a:lnTo>
                  <a:lnTo>
                    <a:pt x="178206" y="10667"/>
                  </a:lnTo>
                  <a:lnTo>
                    <a:pt x="182778" y="12191"/>
                  </a:lnTo>
                  <a:lnTo>
                    <a:pt x="185826" y="15239"/>
                  </a:lnTo>
                  <a:lnTo>
                    <a:pt x="187350" y="15239"/>
                  </a:lnTo>
                  <a:lnTo>
                    <a:pt x="188874" y="16764"/>
                  </a:lnTo>
                  <a:lnTo>
                    <a:pt x="188874" y="18288"/>
                  </a:lnTo>
                  <a:lnTo>
                    <a:pt x="190398" y="19812"/>
                  </a:lnTo>
                  <a:lnTo>
                    <a:pt x="190398" y="22859"/>
                  </a:lnTo>
                  <a:lnTo>
                    <a:pt x="191922" y="24383"/>
                  </a:lnTo>
                  <a:lnTo>
                    <a:pt x="191922" y="41147"/>
                  </a:lnTo>
                  <a:lnTo>
                    <a:pt x="114198" y="41147"/>
                  </a:lnTo>
                  <a:lnTo>
                    <a:pt x="111150" y="42671"/>
                  </a:lnTo>
                  <a:lnTo>
                    <a:pt x="108102" y="42671"/>
                  </a:lnTo>
                  <a:lnTo>
                    <a:pt x="102006" y="45719"/>
                  </a:lnTo>
                  <a:lnTo>
                    <a:pt x="98958" y="48767"/>
                  </a:lnTo>
                  <a:lnTo>
                    <a:pt x="97434" y="51815"/>
                  </a:lnTo>
                  <a:lnTo>
                    <a:pt x="95910" y="53339"/>
                  </a:lnTo>
                  <a:lnTo>
                    <a:pt x="95910" y="62483"/>
                  </a:lnTo>
                  <a:lnTo>
                    <a:pt x="97434" y="64007"/>
                  </a:lnTo>
                  <a:lnTo>
                    <a:pt x="97434" y="67055"/>
                  </a:lnTo>
                  <a:lnTo>
                    <a:pt x="98958" y="68579"/>
                  </a:lnTo>
                  <a:lnTo>
                    <a:pt x="98958" y="70103"/>
                  </a:lnTo>
                  <a:lnTo>
                    <a:pt x="100482" y="73151"/>
                  </a:lnTo>
                  <a:lnTo>
                    <a:pt x="103530" y="74675"/>
                  </a:lnTo>
                  <a:lnTo>
                    <a:pt x="105054" y="76199"/>
                  </a:lnTo>
                  <a:lnTo>
                    <a:pt x="106578" y="79247"/>
                  </a:lnTo>
                  <a:lnTo>
                    <a:pt x="109626" y="82295"/>
                  </a:lnTo>
                  <a:lnTo>
                    <a:pt x="114198" y="83819"/>
                  </a:lnTo>
                  <a:lnTo>
                    <a:pt x="117246" y="86867"/>
                  </a:lnTo>
                  <a:lnTo>
                    <a:pt x="126390" y="92963"/>
                  </a:lnTo>
                  <a:lnTo>
                    <a:pt x="130962" y="97535"/>
                  </a:lnTo>
                  <a:lnTo>
                    <a:pt x="138582" y="102107"/>
                  </a:lnTo>
                  <a:lnTo>
                    <a:pt x="147726" y="106679"/>
                  </a:lnTo>
                  <a:lnTo>
                    <a:pt x="154322" y="111275"/>
                  </a:lnTo>
                  <a:lnTo>
                    <a:pt x="183159" y="138112"/>
                  </a:lnTo>
                  <a:lnTo>
                    <a:pt x="185982" y="141731"/>
                  </a:lnTo>
                  <a:lnTo>
                    <a:pt x="102006" y="141731"/>
                  </a:lnTo>
                  <a:lnTo>
                    <a:pt x="95910" y="144779"/>
                  </a:lnTo>
                  <a:lnTo>
                    <a:pt x="89814" y="149351"/>
                  </a:lnTo>
                  <a:lnTo>
                    <a:pt x="85242" y="153923"/>
                  </a:lnTo>
                  <a:lnTo>
                    <a:pt x="79146" y="158495"/>
                  </a:lnTo>
                  <a:lnTo>
                    <a:pt x="74574" y="163067"/>
                  </a:lnTo>
                  <a:lnTo>
                    <a:pt x="70002" y="169163"/>
                  </a:lnTo>
                  <a:lnTo>
                    <a:pt x="66954" y="175259"/>
                  </a:lnTo>
                  <a:lnTo>
                    <a:pt x="63906" y="182879"/>
                  </a:lnTo>
                  <a:lnTo>
                    <a:pt x="60858" y="188975"/>
                  </a:lnTo>
                  <a:lnTo>
                    <a:pt x="59739" y="194952"/>
                  </a:lnTo>
                  <a:lnTo>
                    <a:pt x="58763" y="201358"/>
                  </a:lnTo>
                  <a:lnTo>
                    <a:pt x="58072" y="208049"/>
                  </a:lnTo>
                  <a:lnTo>
                    <a:pt x="57810" y="214883"/>
                  </a:lnTo>
                  <a:lnTo>
                    <a:pt x="57810" y="222503"/>
                  </a:lnTo>
                  <a:lnTo>
                    <a:pt x="59334" y="230123"/>
                  </a:lnTo>
                  <a:lnTo>
                    <a:pt x="60858" y="236219"/>
                  </a:lnTo>
                  <a:lnTo>
                    <a:pt x="62382" y="243839"/>
                  </a:lnTo>
                  <a:lnTo>
                    <a:pt x="89814" y="271271"/>
                  </a:lnTo>
                  <a:lnTo>
                    <a:pt x="95910" y="272795"/>
                  </a:lnTo>
                  <a:lnTo>
                    <a:pt x="193075" y="272795"/>
                  </a:lnTo>
                  <a:lnTo>
                    <a:pt x="189089" y="279106"/>
                  </a:lnTo>
                  <a:lnTo>
                    <a:pt x="158347" y="304514"/>
                  </a:lnTo>
                  <a:lnTo>
                    <a:pt x="115817" y="316444"/>
                  </a:lnTo>
                  <a:lnTo>
                    <a:pt x="103530" y="316991"/>
                  </a:lnTo>
                  <a:close/>
                </a:path>
                <a:path w="210820" h="317500">
                  <a:moveTo>
                    <a:pt x="187350" y="56387"/>
                  </a:moveTo>
                  <a:lnTo>
                    <a:pt x="181254" y="56387"/>
                  </a:lnTo>
                  <a:lnTo>
                    <a:pt x="178206" y="53339"/>
                  </a:lnTo>
                  <a:lnTo>
                    <a:pt x="169062" y="50291"/>
                  </a:lnTo>
                  <a:lnTo>
                    <a:pt x="162966" y="48767"/>
                  </a:lnTo>
                  <a:lnTo>
                    <a:pt x="158394" y="47243"/>
                  </a:lnTo>
                  <a:lnTo>
                    <a:pt x="152298" y="45719"/>
                  </a:lnTo>
                  <a:lnTo>
                    <a:pt x="144678" y="44195"/>
                  </a:lnTo>
                  <a:lnTo>
                    <a:pt x="138582" y="42671"/>
                  </a:lnTo>
                  <a:lnTo>
                    <a:pt x="130962" y="41147"/>
                  </a:lnTo>
                  <a:lnTo>
                    <a:pt x="191922" y="41147"/>
                  </a:lnTo>
                  <a:lnTo>
                    <a:pt x="191922" y="47243"/>
                  </a:lnTo>
                  <a:lnTo>
                    <a:pt x="190398" y="48767"/>
                  </a:lnTo>
                  <a:lnTo>
                    <a:pt x="190398" y="53339"/>
                  </a:lnTo>
                  <a:lnTo>
                    <a:pt x="188874" y="53339"/>
                  </a:lnTo>
                  <a:lnTo>
                    <a:pt x="188874" y="54863"/>
                  </a:lnTo>
                  <a:lnTo>
                    <a:pt x="187350" y="54863"/>
                  </a:lnTo>
                  <a:lnTo>
                    <a:pt x="187350" y="56387"/>
                  </a:lnTo>
                  <a:close/>
                </a:path>
                <a:path w="210820" h="317500">
                  <a:moveTo>
                    <a:pt x="193075" y="272795"/>
                  </a:moveTo>
                  <a:lnTo>
                    <a:pt x="112674" y="272795"/>
                  </a:lnTo>
                  <a:lnTo>
                    <a:pt x="118770" y="271271"/>
                  </a:lnTo>
                  <a:lnTo>
                    <a:pt x="124866" y="268223"/>
                  </a:lnTo>
                  <a:lnTo>
                    <a:pt x="129438" y="266699"/>
                  </a:lnTo>
                  <a:lnTo>
                    <a:pt x="135534" y="262127"/>
                  </a:lnTo>
                  <a:lnTo>
                    <a:pt x="138582" y="257555"/>
                  </a:lnTo>
                  <a:lnTo>
                    <a:pt x="143154" y="252983"/>
                  </a:lnTo>
                  <a:lnTo>
                    <a:pt x="149250" y="240791"/>
                  </a:lnTo>
                  <a:lnTo>
                    <a:pt x="152298" y="225551"/>
                  </a:lnTo>
                  <a:lnTo>
                    <a:pt x="152298" y="208787"/>
                  </a:lnTo>
                  <a:lnTo>
                    <a:pt x="149250" y="196595"/>
                  </a:lnTo>
                  <a:lnTo>
                    <a:pt x="147726" y="188975"/>
                  </a:lnTo>
                  <a:lnTo>
                    <a:pt x="146202" y="182879"/>
                  </a:lnTo>
                  <a:lnTo>
                    <a:pt x="141630" y="178307"/>
                  </a:lnTo>
                  <a:lnTo>
                    <a:pt x="138582" y="172211"/>
                  </a:lnTo>
                  <a:lnTo>
                    <a:pt x="134010" y="166115"/>
                  </a:lnTo>
                  <a:lnTo>
                    <a:pt x="126390" y="160019"/>
                  </a:lnTo>
                  <a:lnTo>
                    <a:pt x="121509" y="155447"/>
                  </a:lnTo>
                  <a:lnTo>
                    <a:pt x="115913" y="150875"/>
                  </a:lnTo>
                  <a:lnTo>
                    <a:pt x="109460" y="146303"/>
                  </a:lnTo>
                  <a:lnTo>
                    <a:pt x="102006" y="141731"/>
                  </a:lnTo>
                  <a:lnTo>
                    <a:pt x="185982" y="141731"/>
                  </a:lnTo>
                  <a:lnTo>
                    <a:pt x="187969" y="144279"/>
                  </a:lnTo>
                  <a:lnTo>
                    <a:pt x="191922" y="150875"/>
                  </a:lnTo>
                  <a:lnTo>
                    <a:pt x="196208" y="156876"/>
                  </a:lnTo>
                  <a:lnTo>
                    <a:pt x="209067" y="192976"/>
                  </a:lnTo>
                  <a:lnTo>
                    <a:pt x="210210" y="208787"/>
                  </a:lnTo>
                  <a:lnTo>
                    <a:pt x="209663" y="220170"/>
                  </a:lnTo>
                  <a:lnTo>
                    <a:pt x="198852" y="261437"/>
                  </a:lnTo>
                  <a:lnTo>
                    <a:pt x="194399" y="270700"/>
                  </a:lnTo>
                  <a:lnTo>
                    <a:pt x="193075" y="272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766" y="847343"/>
              <a:ext cx="213129" cy="2240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67684" y="743711"/>
              <a:ext cx="196850" cy="327660"/>
            </a:xfrm>
            <a:custGeom>
              <a:avLst/>
              <a:gdLst/>
              <a:ahLst/>
              <a:cxnLst/>
              <a:rect l="l" t="t" r="r" b="b"/>
              <a:pathLst>
                <a:path w="196850" h="327659">
                  <a:moveTo>
                    <a:pt x="44195" y="108204"/>
                  </a:moveTo>
                  <a:lnTo>
                    <a:pt x="10667" y="108204"/>
                  </a:lnTo>
                  <a:lnTo>
                    <a:pt x="13715" y="106680"/>
                  </a:lnTo>
                  <a:lnTo>
                    <a:pt x="39623" y="106680"/>
                  </a:lnTo>
                  <a:lnTo>
                    <a:pt x="44195" y="108204"/>
                  </a:lnTo>
                  <a:close/>
                </a:path>
                <a:path w="196850" h="327659">
                  <a:moveTo>
                    <a:pt x="175259" y="108204"/>
                  </a:moveTo>
                  <a:lnTo>
                    <a:pt x="141731" y="108204"/>
                  </a:lnTo>
                  <a:lnTo>
                    <a:pt x="144779" y="106680"/>
                  </a:lnTo>
                  <a:lnTo>
                    <a:pt x="172211" y="106680"/>
                  </a:lnTo>
                  <a:lnTo>
                    <a:pt x="175259" y="108204"/>
                  </a:lnTo>
                  <a:close/>
                </a:path>
                <a:path w="196850" h="327659">
                  <a:moveTo>
                    <a:pt x="92963" y="327660"/>
                  </a:moveTo>
                  <a:lnTo>
                    <a:pt x="48767" y="321564"/>
                  </a:lnTo>
                  <a:lnTo>
                    <a:pt x="15930" y="297013"/>
                  </a:lnTo>
                  <a:lnTo>
                    <a:pt x="1142" y="252603"/>
                  </a:lnTo>
                  <a:lnTo>
                    <a:pt x="0" y="198120"/>
                  </a:lnTo>
                  <a:lnTo>
                    <a:pt x="1523" y="192024"/>
                  </a:lnTo>
                  <a:lnTo>
                    <a:pt x="1523" y="126492"/>
                  </a:lnTo>
                  <a:lnTo>
                    <a:pt x="0" y="123444"/>
                  </a:lnTo>
                  <a:lnTo>
                    <a:pt x="0" y="112776"/>
                  </a:lnTo>
                  <a:lnTo>
                    <a:pt x="3047" y="109728"/>
                  </a:lnTo>
                  <a:lnTo>
                    <a:pt x="6095" y="108204"/>
                  </a:lnTo>
                  <a:lnTo>
                    <a:pt x="47243" y="108204"/>
                  </a:lnTo>
                  <a:lnTo>
                    <a:pt x="48767" y="109728"/>
                  </a:lnTo>
                  <a:lnTo>
                    <a:pt x="51815" y="109728"/>
                  </a:lnTo>
                  <a:lnTo>
                    <a:pt x="56387" y="114300"/>
                  </a:lnTo>
                  <a:lnTo>
                    <a:pt x="56387" y="121920"/>
                  </a:lnTo>
                  <a:lnTo>
                    <a:pt x="57911" y="129540"/>
                  </a:lnTo>
                  <a:lnTo>
                    <a:pt x="57911" y="188976"/>
                  </a:lnTo>
                  <a:lnTo>
                    <a:pt x="57030" y="198120"/>
                  </a:lnTo>
                  <a:lnTo>
                    <a:pt x="56578" y="207264"/>
                  </a:lnTo>
                  <a:lnTo>
                    <a:pt x="56451" y="214217"/>
                  </a:lnTo>
                  <a:lnTo>
                    <a:pt x="56387" y="243840"/>
                  </a:lnTo>
                  <a:lnTo>
                    <a:pt x="59435" y="249936"/>
                  </a:lnTo>
                  <a:lnTo>
                    <a:pt x="60959" y="257556"/>
                  </a:lnTo>
                  <a:lnTo>
                    <a:pt x="88391" y="281940"/>
                  </a:lnTo>
                  <a:lnTo>
                    <a:pt x="177702" y="281940"/>
                  </a:lnTo>
                  <a:lnTo>
                    <a:pt x="175474" y="285797"/>
                  </a:lnTo>
                  <a:lnTo>
                    <a:pt x="146018" y="314277"/>
                  </a:lnTo>
                  <a:lnTo>
                    <a:pt x="105013" y="327088"/>
                  </a:lnTo>
                  <a:lnTo>
                    <a:pt x="92963" y="327660"/>
                  </a:lnTo>
                  <a:close/>
                </a:path>
                <a:path w="196850" h="327659">
                  <a:moveTo>
                    <a:pt x="181355" y="109728"/>
                  </a:moveTo>
                  <a:lnTo>
                    <a:pt x="137159" y="109728"/>
                  </a:lnTo>
                  <a:lnTo>
                    <a:pt x="138683" y="108204"/>
                  </a:lnTo>
                  <a:lnTo>
                    <a:pt x="178307" y="108204"/>
                  </a:lnTo>
                  <a:lnTo>
                    <a:pt x="181355" y="109728"/>
                  </a:lnTo>
                  <a:close/>
                </a:path>
                <a:path w="196850" h="327659">
                  <a:moveTo>
                    <a:pt x="177702" y="281940"/>
                  </a:moveTo>
                  <a:lnTo>
                    <a:pt x="102107" y="281940"/>
                  </a:lnTo>
                  <a:lnTo>
                    <a:pt x="108203" y="280416"/>
                  </a:lnTo>
                  <a:lnTo>
                    <a:pt x="114299" y="277368"/>
                  </a:lnTo>
                  <a:lnTo>
                    <a:pt x="118871" y="275844"/>
                  </a:lnTo>
                  <a:lnTo>
                    <a:pt x="124967" y="271272"/>
                  </a:lnTo>
                  <a:lnTo>
                    <a:pt x="128015" y="265176"/>
                  </a:lnTo>
                  <a:lnTo>
                    <a:pt x="131159" y="260080"/>
                  </a:lnTo>
                  <a:lnTo>
                    <a:pt x="139946" y="214217"/>
                  </a:lnTo>
                  <a:lnTo>
                    <a:pt x="140207" y="184404"/>
                  </a:lnTo>
                  <a:lnTo>
                    <a:pt x="138683" y="178308"/>
                  </a:lnTo>
                  <a:lnTo>
                    <a:pt x="138683" y="170688"/>
                  </a:lnTo>
                  <a:lnTo>
                    <a:pt x="137159" y="163068"/>
                  </a:lnTo>
                  <a:lnTo>
                    <a:pt x="137159" y="155448"/>
                  </a:lnTo>
                  <a:lnTo>
                    <a:pt x="134111" y="140208"/>
                  </a:lnTo>
                  <a:lnTo>
                    <a:pt x="134111" y="132588"/>
                  </a:lnTo>
                  <a:lnTo>
                    <a:pt x="131063" y="117348"/>
                  </a:lnTo>
                  <a:lnTo>
                    <a:pt x="131063" y="114300"/>
                  </a:lnTo>
                  <a:lnTo>
                    <a:pt x="132587" y="112776"/>
                  </a:lnTo>
                  <a:lnTo>
                    <a:pt x="132587" y="111252"/>
                  </a:lnTo>
                  <a:lnTo>
                    <a:pt x="134111" y="109728"/>
                  </a:lnTo>
                  <a:lnTo>
                    <a:pt x="182879" y="109728"/>
                  </a:lnTo>
                  <a:lnTo>
                    <a:pt x="184403" y="111252"/>
                  </a:lnTo>
                  <a:lnTo>
                    <a:pt x="185927" y="111252"/>
                  </a:lnTo>
                  <a:lnTo>
                    <a:pt x="187451" y="112776"/>
                  </a:lnTo>
                  <a:lnTo>
                    <a:pt x="187451" y="115824"/>
                  </a:lnTo>
                  <a:lnTo>
                    <a:pt x="192023" y="138684"/>
                  </a:lnTo>
                  <a:lnTo>
                    <a:pt x="192023" y="146304"/>
                  </a:lnTo>
                  <a:lnTo>
                    <a:pt x="193547" y="153924"/>
                  </a:lnTo>
                  <a:lnTo>
                    <a:pt x="193547" y="161544"/>
                  </a:lnTo>
                  <a:lnTo>
                    <a:pt x="195071" y="169164"/>
                  </a:lnTo>
                  <a:lnTo>
                    <a:pt x="195071" y="176784"/>
                  </a:lnTo>
                  <a:lnTo>
                    <a:pt x="196595" y="182880"/>
                  </a:lnTo>
                  <a:lnTo>
                    <a:pt x="194500" y="229552"/>
                  </a:lnTo>
                  <a:lnTo>
                    <a:pt x="180784" y="276606"/>
                  </a:lnTo>
                  <a:lnTo>
                    <a:pt x="177702" y="281940"/>
                  </a:lnTo>
                  <a:close/>
                </a:path>
                <a:path w="196850" h="327659">
                  <a:moveTo>
                    <a:pt x="108203" y="80772"/>
                  </a:moveTo>
                  <a:lnTo>
                    <a:pt x="79247" y="80772"/>
                  </a:lnTo>
                  <a:lnTo>
                    <a:pt x="73151" y="77724"/>
                  </a:lnTo>
                  <a:lnTo>
                    <a:pt x="71627" y="74676"/>
                  </a:lnTo>
                  <a:lnTo>
                    <a:pt x="73151" y="70104"/>
                  </a:lnTo>
                  <a:lnTo>
                    <a:pt x="89915" y="10668"/>
                  </a:lnTo>
                  <a:lnTo>
                    <a:pt x="91439" y="7620"/>
                  </a:lnTo>
                  <a:lnTo>
                    <a:pt x="94487" y="4572"/>
                  </a:lnTo>
                  <a:lnTo>
                    <a:pt x="103631" y="1524"/>
                  </a:lnTo>
                  <a:lnTo>
                    <a:pt x="109727" y="0"/>
                  </a:lnTo>
                  <a:lnTo>
                    <a:pt x="131063" y="0"/>
                  </a:lnTo>
                  <a:lnTo>
                    <a:pt x="134111" y="1524"/>
                  </a:lnTo>
                  <a:lnTo>
                    <a:pt x="140207" y="1524"/>
                  </a:lnTo>
                  <a:lnTo>
                    <a:pt x="141731" y="3048"/>
                  </a:lnTo>
                  <a:lnTo>
                    <a:pt x="144779" y="4572"/>
                  </a:lnTo>
                  <a:lnTo>
                    <a:pt x="144779" y="6096"/>
                  </a:lnTo>
                  <a:lnTo>
                    <a:pt x="146303" y="7620"/>
                  </a:lnTo>
                  <a:lnTo>
                    <a:pt x="144779" y="9144"/>
                  </a:lnTo>
                  <a:lnTo>
                    <a:pt x="144779" y="12192"/>
                  </a:lnTo>
                  <a:lnTo>
                    <a:pt x="118871" y="73152"/>
                  </a:lnTo>
                  <a:lnTo>
                    <a:pt x="117347" y="74676"/>
                  </a:lnTo>
                  <a:lnTo>
                    <a:pt x="117347" y="76200"/>
                  </a:lnTo>
                  <a:lnTo>
                    <a:pt x="115823" y="77724"/>
                  </a:lnTo>
                  <a:lnTo>
                    <a:pt x="114299" y="77724"/>
                  </a:lnTo>
                  <a:lnTo>
                    <a:pt x="112775" y="79248"/>
                  </a:lnTo>
                  <a:lnTo>
                    <a:pt x="109727" y="79248"/>
                  </a:lnTo>
                  <a:lnTo>
                    <a:pt x="108203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20667" y="847344"/>
            <a:ext cx="419100" cy="300355"/>
            <a:chOff x="3820667" y="847344"/>
            <a:chExt cx="419100" cy="300355"/>
          </a:xfrm>
        </p:grpSpPr>
        <p:sp>
          <p:nvSpPr>
            <p:cNvPr id="8" name="object 8"/>
            <p:cNvSpPr/>
            <p:nvPr/>
          </p:nvSpPr>
          <p:spPr>
            <a:xfrm>
              <a:off x="3820667" y="850391"/>
              <a:ext cx="227329" cy="297180"/>
            </a:xfrm>
            <a:custGeom>
              <a:avLst/>
              <a:gdLst/>
              <a:ahLst/>
              <a:cxnLst/>
              <a:rect l="l" t="t" r="r" b="b"/>
              <a:pathLst>
                <a:path w="227329" h="297180">
                  <a:moveTo>
                    <a:pt x="45719" y="1524"/>
                  </a:moveTo>
                  <a:lnTo>
                    <a:pt x="10668" y="1524"/>
                  </a:lnTo>
                  <a:lnTo>
                    <a:pt x="13716" y="0"/>
                  </a:lnTo>
                  <a:lnTo>
                    <a:pt x="41148" y="0"/>
                  </a:lnTo>
                  <a:lnTo>
                    <a:pt x="45719" y="1524"/>
                  </a:lnTo>
                  <a:close/>
                </a:path>
                <a:path w="227329" h="297180">
                  <a:moveTo>
                    <a:pt x="179832" y="1524"/>
                  </a:moveTo>
                  <a:lnTo>
                    <a:pt x="144780" y="1524"/>
                  </a:lnTo>
                  <a:lnTo>
                    <a:pt x="147828" y="0"/>
                  </a:lnTo>
                  <a:lnTo>
                    <a:pt x="175260" y="0"/>
                  </a:lnTo>
                  <a:lnTo>
                    <a:pt x="179832" y="1524"/>
                  </a:lnTo>
                  <a:close/>
                </a:path>
                <a:path w="227329" h="297180">
                  <a:moveTo>
                    <a:pt x="50292" y="3048"/>
                  </a:moveTo>
                  <a:lnTo>
                    <a:pt x="6095" y="3048"/>
                  </a:lnTo>
                  <a:lnTo>
                    <a:pt x="7619" y="1524"/>
                  </a:lnTo>
                  <a:lnTo>
                    <a:pt x="48768" y="1524"/>
                  </a:lnTo>
                  <a:lnTo>
                    <a:pt x="50292" y="3048"/>
                  </a:lnTo>
                  <a:close/>
                </a:path>
                <a:path w="227329" h="297180">
                  <a:moveTo>
                    <a:pt x="184404" y="3048"/>
                  </a:moveTo>
                  <a:lnTo>
                    <a:pt x="140208" y="3048"/>
                  </a:lnTo>
                  <a:lnTo>
                    <a:pt x="141732" y="1524"/>
                  </a:lnTo>
                  <a:lnTo>
                    <a:pt x="182880" y="1524"/>
                  </a:lnTo>
                  <a:lnTo>
                    <a:pt x="184404" y="3048"/>
                  </a:lnTo>
                  <a:close/>
                </a:path>
                <a:path w="227329" h="297180">
                  <a:moveTo>
                    <a:pt x="56388" y="291084"/>
                  </a:moveTo>
                  <a:lnTo>
                    <a:pt x="0" y="291084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6388" y="6096"/>
                  </a:lnTo>
                  <a:lnTo>
                    <a:pt x="56388" y="129540"/>
                  </a:lnTo>
                  <a:lnTo>
                    <a:pt x="56959" y="139255"/>
                  </a:lnTo>
                  <a:lnTo>
                    <a:pt x="82248" y="171616"/>
                  </a:lnTo>
                  <a:lnTo>
                    <a:pt x="89916" y="172212"/>
                  </a:lnTo>
                  <a:lnTo>
                    <a:pt x="199644" y="172212"/>
                  </a:lnTo>
                  <a:lnTo>
                    <a:pt x="201168" y="173736"/>
                  </a:lnTo>
                  <a:lnTo>
                    <a:pt x="225552" y="173736"/>
                  </a:lnTo>
                  <a:lnTo>
                    <a:pt x="225552" y="176784"/>
                  </a:lnTo>
                  <a:lnTo>
                    <a:pt x="227076" y="178308"/>
                  </a:lnTo>
                  <a:lnTo>
                    <a:pt x="227076" y="187452"/>
                  </a:lnTo>
                  <a:lnTo>
                    <a:pt x="140208" y="187452"/>
                  </a:lnTo>
                  <a:lnTo>
                    <a:pt x="133111" y="195762"/>
                  </a:lnTo>
                  <a:lnTo>
                    <a:pt x="125730" y="202501"/>
                  </a:lnTo>
                  <a:lnTo>
                    <a:pt x="118348" y="207811"/>
                  </a:lnTo>
                  <a:lnTo>
                    <a:pt x="116626" y="208788"/>
                  </a:lnTo>
                  <a:lnTo>
                    <a:pt x="51816" y="208788"/>
                  </a:lnTo>
                  <a:lnTo>
                    <a:pt x="53340" y="211836"/>
                  </a:lnTo>
                  <a:lnTo>
                    <a:pt x="53340" y="224028"/>
                  </a:lnTo>
                  <a:lnTo>
                    <a:pt x="54864" y="228600"/>
                  </a:lnTo>
                  <a:lnTo>
                    <a:pt x="54864" y="237744"/>
                  </a:lnTo>
                  <a:lnTo>
                    <a:pt x="56388" y="242316"/>
                  </a:lnTo>
                  <a:lnTo>
                    <a:pt x="56388" y="291084"/>
                  </a:lnTo>
                  <a:close/>
                </a:path>
                <a:path w="227329" h="297180">
                  <a:moveTo>
                    <a:pt x="199644" y="172212"/>
                  </a:moveTo>
                  <a:lnTo>
                    <a:pt x="97536" y="172212"/>
                  </a:lnTo>
                  <a:lnTo>
                    <a:pt x="103632" y="169164"/>
                  </a:lnTo>
                  <a:lnTo>
                    <a:pt x="111252" y="164592"/>
                  </a:lnTo>
                  <a:lnTo>
                    <a:pt x="116967" y="160591"/>
                  </a:lnTo>
                  <a:lnTo>
                    <a:pt x="122682" y="155448"/>
                  </a:lnTo>
                  <a:lnTo>
                    <a:pt x="128397" y="149161"/>
                  </a:lnTo>
                  <a:lnTo>
                    <a:pt x="134112" y="141732"/>
                  </a:lnTo>
                  <a:lnTo>
                    <a:pt x="134112" y="6096"/>
                  </a:lnTo>
                  <a:lnTo>
                    <a:pt x="137160" y="3048"/>
                  </a:lnTo>
                  <a:lnTo>
                    <a:pt x="187452" y="3048"/>
                  </a:lnTo>
                  <a:lnTo>
                    <a:pt x="187452" y="4572"/>
                  </a:lnTo>
                  <a:lnTo>
                    <a:pt x="188976" y="4572"/>
                  </a:lnTo>
                  <a:lnTo>
                    <a:pt x="190500" y="6096"/>
                  </a:lnTo>
                  <a:lnTo>
                    <a:pt x="190500" y="155448"/>
                  </a:lnTo>
                  <a:lnTo>
                    <a:pt x="192024" y="160020"/>
                  </a:lnTo>
                  <a:lnTo>
                    <a:pt x="192024" y="163068"/>
                  </a:lnTo>
                  <a:lnTo>
                    <a:pt x="193548" y="166116"/>
                  </a:lnTo>
                  <a:lnTo>
                    <a:pt x="193548" y="167640"/>
                  </a:lnTo>
                  <a:lnTo>
                    <a:pt x="196596" y="170688"/>
                  </a:lnTo>
                  <a:lnTo>
                    <a:pt x="199644" y="172212"/>
                  </a:lnTo>
                  <a:close/>
                </a:path>
                <a:path w="227329" h="297180">
                  <a:moveTo>
                    <a:pt x="225552" y="173736"/>
                  </a:moveTo>
                  <a:lnTo>
                    <a:pt x="214884" y="173736"/>
                  </a:lnTo>
                  <a:lnTo>
                    <a:pt x="214884" y="172212"/>
                  </a:lnTo>
                  <a:lnTo>
                    <a:pt x="224028" y="172212"/>
                  </a:lnTo>
                  <a:lnTo>
                    <a:pt x="225552" y="173736"/>
                  </a:lnTo>
                  <a:close/>
                </a:path>
                <a:path w="227329" h="297180">
                  <a:moveTo>
                    <a:pt x="204216" y="220980"/>
                  </a:moveTo>
                  <a:lnTo>
                    <a:pt x="190500" y="220980"/>
                  </a:lnTo>
                  <a:lnTo>
                    <a:pt x="181641" y="220432"/>
                  </a:lnTo>
                  <a:lnTo>
                    <a:pt x="147066" y="203263"/>
                  </a:lnTo>
                  <a:lnTo>
                    <a:pt x="140208" y="187452"/>
                  </a:lnTo>
                  <a:lnTo>
                    <a:pt x="227076" y="187452"/>
                  </a:lnTo>
                  <a:lnTo>
                    <a:pt x="227076" y="204216"/>
                  </a:lnTo>
                  <a:lnTo>
                    <a:pt x="225552" y="207264"/>
                  </a:lnTo>
                  <a:lnTo>
                    <a:pt x="225552" y="210312"/>
                  </a:lnTo>
                  <a:lnTo>
                    <a:pt x="224028" y="213360"/>
                  </a:lnTo>
                  <a:lnTo>
                    <a:pt x="222504" y="214884"/>
                  </a:lnTo>
                  <a:lnTo>
                    <a:pt x="220980" y="214884"/>
                  </a:lnTo>
                  <a:lnTo>
                    <a:pt x="217932" y="217932"/>
                  </a:lnTo>
                  <a:lnTo>
                    <a:pt x="213360" y="217932"/>
                  </a:lnTo>
                  <a:lnTo>
                    <a:pt x="210312" y="219456"/>
                  </a:lnTo>
                  <a:lnTo>
                    <a:pt x="207264" y="219456"/>
                  </a:lnTo>
                  <a:lnTo>
                    <a:pt x="204216" y="220980"/>
                  </a:lnTo>
                  <a:close/>
                </a:path>
                <a:path w="227329" h="297180">
                  <a:moveTo>
                    <a:pt x="82296" y="219456"/>
                  </a:moveTo>
                  <a:lnTo>
                    <a:pt x="76200" y="219456"/>
                  </a:lnTo>
                  <a:lnTo>
                    <a:pt x="70104" y="217932"/>
                  </a:lnTo>
                  <a:lnTo>
                    <a:pt x="65532" y="216408"/>
                  </a:lnTo>
                  <a:lnTo>
                    <a:pt x="59436" y="214884"/>
                  </a:lnTo>
                  <a:lnTo>
                    <a:pt x="54864" y="211836"/>
                  </a:lnTo>
                  <a:lnTo>
                    <a:pt x="51816" y="208788"/>
                  </a:lnTo>
                  <a:lnTo>
                    <a:pt x="116626" y="208788"/>
                  </a:lnTo>
                  <a:lnTo>
                    <a:pt x="111252" y="211836"/>
                  </a:lnTo>
                  <a:lnTo>
                    <a:pt x="104155" y="214955"/>
                  </a:lnTo>
                  <a:lnTo>
                    <a:pt x="96774" y="217360"/>
                  </a:lnTo>
                  <a:lnTo>
                    <a:pt x="89392" y="218908"/>
                  </a:lnTo>
                  <a:lnTo>
                    <a:pt x="82296" y="219456"/>
                  </a:lnTo>
                  <a:close/>
                </a:path>
                <a:path w="227329" h="297180">
                  <a:moveTo>
                    <a:pt x="51816" y="294132"/>
                  </a:moveTo>
                  <a:lnTo>
                    <a:pt x="3048" y="294132"/>
                  </a:lnTo>
                  <a:lnTo>
                    <a:pt x="1524" y="292608"/>
                  </a:lnTo>
                  <a:lnTo>
                    <a:pt x="1524" y="291084"/>
                  </a:lnTo>
                  <a:lnTo>
                    <a:pt x="54864" y="291084"/>
                  </a:lnTo>
                  <a:lnTo>
                    <a:pt x="51816" y="294132"/>
                  </a:lnTo>
                  <a:close/>
                </a:path>
                <a:path w="227329" h="297180">
                  <a:moveTo>
                    <a:pt x="48768" y="295656"/>
                  </a:moveTo>
                  <a:lnTo>
                    <a:pt x="7619" y="295656"/>
                  </a:lnTo>
                  <a:lnTo>
                    <a:pt x="6095" y="294132"/>
                  </a:lnTo>
                  <a:lnTo>
                    <a:pt x="50292" y="294132"/>
                  </a:lnTo>
                  <a:lnTo>
                    <a:pt x="48768" y="295656"/>
                  </a:lnTo>
                  <a:close/>
                </a:path>
                <a:path w="227329" h="297180">
                  <a:moveTo>
                    <a:pt x="41148" y="297180"/>
                  </a:moveTo>
                  <a:lnTo>
                    <a:pt x="13716" y="297180"/>
                  </a:lnTo>
                  <a:lnTo>
                    <a:pt x="10668" y="295656"/>
                  </a:lnTo>
                  <a:lnTo>
                    <a:pt x="45719" y="295656"/>
                  </a:lnTo>
                  <a:lnTo>
                    <a:pt x="41148" y="297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507" y="847344"/>
              <a:ext cx="175260" cy="2240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387596" y="847344"/>
            <a:ext cx="579120" cy="224154"/>
            <a:chOff x="4387596" y="847344"/>
            <a:chExt cx="579120" cy="22415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7596" y="847344"/>
              <a:ext cx="441960" cy="224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3084" y="850392"/>
              <a:ext cx="103632" cy="22097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3396" y="762000"/>
            <a:ext cx="2142743" cy="3093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8540" y="755904"/>
            <a:ext cx="1325880" cy="31546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652016" y="1662683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5">
                <a:moveTo>
                  <a:pt x="115824" y="115824"/>
                </a:moveTo>
                <a:lnTo>
                  <a:pt x="0" y="115824"/>
                </a:lnTo>
                <a:lnTo>
                  <a:pt x="0" y="0"/>
                </a:lnTo>
                <a:lnTo>
                  <a:pt x="115824" y="0"/>
                </a:lnTo>
                <a:lnTo>
                  <a:pt x="115824" y="115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965960" y="1653539"/>
            <a:ext cx="250190" cy="212090"/>
            <a:chOff x="1965960" y="1653539"/>
            <a:chExt cx="250190" cy="21209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5960" y="1653539"/>
              <a:ext cx="155448" cy="2103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8840" y="1706879"/>
              <a:ext cx="67056" cy="15849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11907" y="1629155"/>
            <a:ext cx="952500" cy="29260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69662" y="1705355"/>
            <a:ext cx="449383" cy="16002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938016" y="1624584"/>
            <a:ext cx="429895" cy="283845"/>
            <a:chOff x="3938016" y="1624584"/>
            <a:chExt cx="429895" cy="28384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8016" y="1653539"/>
              <a:ext cx="117348" cy="2087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73652" y="1624584"/>
              <a:ext cx="125095" cy="283845"/>
            </a:xfrm>
            <a:custGeom>
              <a:avLst/>
              <a:gdLst/>
              <a:ahLst/>
              <a:cxnLst/>
              <a:rect l="l" t="t" r="r" b="b"/>
              <a:pathLst>
                <a:path w="125095" h="283844">
                  <a:moveTo>
                    <a:pt x="120396" y="1524"/>
                  </a:moveTo>
                  <a:lnTo>
                    <a:pt x="102108" y="1524"/>
                  </a:lnTo>
                  <a:lnTo>
                    <a:pt x="103632" y="0"/>
                  </a:lnTo>
                  <a:lnTo>
                    <a:pt x="118872" y="0"/>
                  </a:lnTo>
                  <a:lnTo>
                    <a:pt x="120396" y="1524"/>
                  </a:lnTo>
                  <a:close/>
                </a:path>
                <a:path w="125095" h="283844">
                  <a:moveTo>
                    <a:pt x="123444" y="3048"/>
                  </a:moveTo>
                  <a:lnTo>
                    <a:pt x="100584" y="3048"/>
                  </a:lnTo>
                  <a:lnTo>
                    <a:pt x="100584" y="1524"/>
                  </a:lnTo>
                  <a:lnTo>
                    <a:pt x="123444" y="1524"/>
                  </a:lnTo>
                  <a:lnTo>
                    <a:pt x="123444" y="3048"/>
                  </a:lnTo>
                  <a:close/>
                </a:path>
                <a:path w="125095" h="283844">
                  <a:moveTo>
                    <a:pt x="22860" y="281939"/>
                  </a:moveTo>
                  <a:lnTo>
                    <a:pt x="1524" y="281939"/>
                  </a:lnTo>
                  <a:lnTo>
                    <a:pt x="0" y="280416"/>
                  </a:lnTo>
                  <a:lnTo>
                    <a:pt x="0" y="274320"/>
                  </a:lnTo>
                  <a:lnTo>
                    <a:pt x="97536" y="6096"/>
                  </a:lnTo>
                  <a:lnTo>
                    <a:pt x="99060" y="4572"/>
                  </a:lnTo>
                  <a:lnTo>
                    <a:pt x="99060" y="3048"/>
                  </a:lnTo>
                  <a:lnTo>
                    <a:pt x="124968" y="3048"/>
                  </a:lnTo>
                  <a:lnTo>
                    <a:pt x="124968" y="7620"/>
                  </a:lnTo>
                  <a:lnTo>
                    <a:pt x="123444" y="9144"/>
                  </a:lnTo>
                  <a:lnTo>
                    <a:pt x="25908" y="277368"/>
                  </a:lnTo>
                  <a:lnTo>
                    <a:pt x="25908" y="278892"/>
                  </a:lnTo>
                  <a:lnTo>
                    <a:pt x="22860" y="281939"/>
                  </a:lnTo>
                  <a:close/>
                </a:path>
                <a:path w="125095" h="283844">
                  <a:moveTo>
                    <a:pt x="19812" y="283463"/>
                  </a:moveTo>
                  <a:lnTo>
                    <a:pt x="6096" y="283463"/>
                  </a:lnTo>
                  <a:lnTo>
                    <a:pt x="3048" y="281939"/>
                  </a:lnTo>
                  <a:lnTo>
                    <a:pt x="21336" y="281939"/>
                  </a:lnTo>
                  <a:lnTo>
                    <a:pt x="19812" y="2834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9100" y="1653540"/>
              <a:ext cx="138684" cy="21031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77511" y="1705355"/>
            <a:ext cx="291084" cy="21640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60035" y="1705355"/>
            <a:ext cx="306324" cy="16002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54752" y="1629155"/>
            <a:ext cx="1629155" cy="292607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976871" y="1705355"/>
            <a:ext cx="295910" cy="160020"/>
            <a:chOff x="6976871" y="1705355"/>
            <a:chExt cx="295910" cy="16002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6871" y="1708403"/>
              <a:ext cx="155448" cy="1569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52132" y="1705355"/>
              <a:ext cx="120396" cy="160020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0830" y="1629155"/>
            <a:ext cx="1644297" cy="29260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652016" y="2532888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5">
                <a:moveTo>
                  <a:pt x="115824" y="115823"/>
                </a:moveTo>
                <a:lnTo>
                  <a:pt x="0" y="115823"/>
                </a:lnTo>
                <a:lnTo>
                  <a:pt x="0" y="0"/>
                </a:lnTo>
                <a:lnTo>
                  <a:pt x="115824" y="0"/>
                </a:lnTo>
                <a:lnTo>
                  <a:pt x="115824" y="11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69008" y="2523744"/>
            <a:ext cx="324612" cy="21183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88107" y="2500883"/>
            <a:ext cx="2301240" cy="292608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4785359" y="2500883"/>
            <a:ext cx="452755" cy="236220"/>
            <a:chOff x="4785359" y="2500883"/>
            <a:chExt cx="452755" cy="236220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5359" y="2578608"/>
              <a:ext cx="134112" cy="1569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39284" y="2500883"/>
              <a:ext cx="120396" cy="2362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93314" y="2577083"/>
              <a:ext cx="144575" cy="160020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332475" y="2500883"/>
            <a:ext cx="918972" cy="236219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336791" y="2577083"/>
            <a:ext cx="417830" cy="216535"/>
            <a:chOff x="6336791" y="2577083"/>
            <a:chExt cx="417830" cy="216535"/>
          </a:xfrm>
        </p:grpSpPr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36791" y="2578608"/>
              <a:ext cx="131064" cy="2148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04431" y="2577083"/>
              <a:ext cx="249936" cy="160020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30567" y="2577083"/>
            <a:ext cx="286413" cy="16002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223759" y="2519172"/>
            <a:ext cx="1542287" cy="260603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69007" y="2857500"/>
            <a:ext cx="1815084" cy="292608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890771" y="2933700"/>
            <a:ext cx="295910" cy="160020"/>
            <a:chOff x="3890771" y="2933700"/>
            <a:chExt cx="295910" cy="160020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90771" y="2936747"/>
              <a:ext cx="155448" cy="1569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66031" y="2933700"/>
              <a:ext cx="120396" cy="16002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4293197" y="2857499"/>
            <a:ext cx="637540" cy="236220"/>
            <a:chOff x="4293197" y="2857499"/>
            <a:chExt cx="637540" cy="236220"/>
          </a:xfrm>
        </p:grpSpPr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93197" y="2933699"/>
              <a:ext cx="166026" cy="1600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89703" y="2935224"/>
              <a:ext cx="129540" cy="15849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45151" y="2857499"/>
              <a:ext cx="284988" cy="236220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042915" y="2933700"/>
            <a:ext cx="394970" cy="160020"/>
            <a:chOff x="5042915" y="2933700"/>
            <a:chExt cx="394970" cy="160020"/>
          </a:xfrm>
        </p:grpSpPr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42915" y="2933700"/>
              <a:ext cx="298704" cy="1600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70576" y="2935224"/>
              <a:ext cx="67056" cy="15849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510783" y="2933700"/>
            <a:ext cx="311150" cy="160020"/>
            <a:chOff x="5510783" y="2933700"/>
            <a:chExt cx="311150" cy="160020"/>
          </a:xfrm>
        </p:grpSpPr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10783" y="2936747"/>
              <a:ext cx="124968" cy="15697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55653" y="2933700"/>
              <a:ext cx="166026" cy="160020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916167" y="2866644"/>
            <a:ext cx="1286256" cy="227076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7287768" y="2933699"/>
            <a:ext cx="449580" cy="160020"/>
            <a:chOff x="7287768" y="2933699"/>
            <a:chExt cx="449580" cy="160020"/>
          </a:xfrm>
        </p:grpSpPr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87768" y="2933699"/>
              <a:ext cx="284987" cy="1600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07808" y="2935224"/>
              <a:ext cx="129540" cy="158496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969008" y="3232403"/>
            <a:ext cx="1502664" cy="217932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3578351" y="3223260"/>
            <a:ext cx="645160" cy="227329"/>
            <a:chOff x="3578351" y="3223260"/>
            <a:chExt cx="645160" cy="227329"/>
          </a:xfrm>
        </p:grpSpPr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578351" y="3235451"/>
              <a:ext cx="152400" cy="21488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765803" y="3223260"/>
              <a:ext cx="26034" cy="226060"/>
            </a:xfrm>
            <a:custGeom>
              <a:avLst/>
              <a:gdLst/>
              <a:ahLst/>
              <a:cxnLst/>
              <a:rect l="l" t="t" r="r" b="b"/>
              <a:pathLst>
                <a:path w="26035" h="226060">
                  <a:moveTo>
                    <a:pt x="22860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5" h="226060">
                  <a:moveTo>
                    <a:pt x="25908" y="224028"/>
                  </a:moveTo>
                  <a:lnTo>
                    <a:pt x="1524" y="224028"/>
                  </a:lnTo>
                  <a:lnTo>
                    <a:pt x="1524" y="222503"/>
                  </a:lnTo>
                  <a:lnTo>
                    <a:pt x="0" y="220979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25908" y="1524"/>
                  </a:lnTo>
                  <a:lnTo>
                    <a:pt x="25908" y="224028"/>
                  </a:lnTo>
                  <a:close/>
                </a:path>
                <a:path w="26035" h="226060">
                  <a:moveTo>
                    <a:pt x="21336" y="225552"/>
                  </a:moveTo>
                  <a:lnTo>
                    <a:pt x="6096" y="225552"/>
                  </a:lnTo>
                  <a:lnTo>
                    <a:pt x="4572" y="224028"/>
                  </a:lnTo>
                  <a:lnTo>
                    <a:pt x="22860" y="224028"/>
                  </a:lnTo>
                  <a:lnTo>
                    <a:pt x="21336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832859" y="3290316"/>
              <a:ext cx="118872" cy="1600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91355" y="3290315"/>
              <a:ext cx="103632" cy="1600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19371" y="3290315"/>
              <a:ext cx="103632" cy="160020"/>
            </a:xfrm>
            <a:prstGeom prst="rect">
              <a:avLst/>
            </a:prstGeom>
          </p:spPr>
        </p:pic>
      </p:grpSp>
      <p:sp>
        <p:nvSpPr>
          <p:cNvPr id="70" name="object 70"/>
          <p:cNvSpPr/>
          <p:nvPr/>
        </p:nvSpPr>
        <p:spPr>
          <a:xfrm>
            <a:off x="1652016" y="4117848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115824" y="115824"/>
                </a:moveTo>
                <a:lnTo>
                  <a:pt x="0" y="115824"/>
                </a:lnTo>
                <a:lnTo>
                  <a:pt x="0" y="0"/>
                </a:lnTo>
                <a:lnTo>
                  <a:pt x="115824" y="0"/>
                </a:lnTo>
                <a:lnTo>
                  <a:pt x="115824" y="115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object 7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969008" y="4108703"/>
            <a:ext cx="324612" cy="211836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2383535" y="4108703"/>
            <a:ext cx="323215" cy="210820"/>
            <a:chOff x="2383535" y="4108703"/>
            <a:chExt cx="323215" cy="210820"/>
          </a:xfrm>
        </p:grpSpPr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83535" y="4108703"/>
              <a:ext cx="167640" cy="21031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89275" y="4110227"/>
              <a:ext cx="117348" cy="208788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811780" y="4085844"/>
            <a:ext cx="2301239" cy="292608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5205983" y="4085844"/>
            <a:ext cx="455930" cy="236220"/>
            <a:chOff x="5205983" y="4085844"/>
            <a:chExt cx="455930" cy="236220"/>
          </a:xfrm>
        </p:grpSpPr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05983" y="4163567"/>
              <a:ext cx="134112" cy="15697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362955" y="4085844"/>
              <a:ext cx="120396" cy="23622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516879" y="4162044"/>
              <a:ext cx="144780" cy="160020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5756147" y="4085844"/>
            <a:ext cx="918972" cy="236219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6758940" y="4162044"/>
            <a:ext cx="416559" cy="216535"/>
            <a:chOff x="6758940" y="4162044"/>
            <a:chExt cx="416559" cy="216535"/>
          </a:xfrm>
        </p:grpSpPr>
        <p:pic>
          <p:nvPicPr>
            <p:cNvPr id="82" name="object 8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58940" y="4163568"/>
              <a:ext cx="131064" cy="21488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928104" y="4162044"/>
              <a:ext cx="246887" cy="160020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254239" y="4162044"/>
            <a:ext cx="284988" cy="16002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642859" y="4104132"/>
            <a:ext cx="1459991" cy="217932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984248" y="4442460"/>
            <a:ext cx="1906524" cy="292608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008120" y="4442460"/>
            <a:ext cx="1575815" cy="292608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682996" y="4442460"/>
            <a:ext cx="1815083" cy="292608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7615428" y="4518659"/>
            <a:ext cx="394970" cy="160020"/>
            <a:chOff x="7615428" y="4518659"/>
            <a:chExt cx="394970" cy="160020"/>
          </a:xfrm>
        </p:grpSpPr>
        <p:pic>
          <p:nvPicPr>
            <p:cNvPr id="90" name="object 9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615428" y="4518659"/>
              <a:ext cx="300227" cy="16002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943088" y="4520183"/>
              <a:ext cx="67056" cy="158496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087867" y="4518659"/>
            <a:ext cx="306324" cy="160020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978152" y="4808220"/>
            <a:ext cx="1286255" cy="227076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3345179" y="4875276"/>
            <a:ext cx="454659" cy="160020"/>
            <a:chOff x="3345179" y="4875276"/>
            <a:chExt cx="454659" cy="160020"/>
          </a:xfrm>
        </p:grpSpPr>
        <p:pic>
          <p:nvPicPr>
            <p:cNvPr id="95" name="object 9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45179" y="4875276"/>
              <a:ext cx="286412" cy="16002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69791" y="4876800"/>
              <a:ext cx="129540" cy="158496"/>
            </a:xfrm>
            <a:prstGeom prst="rect">
              <a:avLst/>
            </a:prstGeom>
          </p:spPr>
        </p:pic>
      </p:grpSp>
      <p:pic>
        <p:nvPicPr>
          <p:cNvPr id="97" name="object 9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906011" y="4817363"/>
            <a:ext cx="1502664" cy="217932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5519928" y="4808220"/>
            <a:ext cx="645160" cy="227329"/>
            <a:chOff x="5519928" y="4808220"/>
            <a:chExt cx="645160" cy="227329"/>
          </a:xfrm>
        </p:grpSpPr>
        <p:pic>
          <p:nvPicPr>
            <p:cNvPr id="99" name="object 9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519928" y="4820412"/>
              <a:ext cx="152400" cy="21488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704331" y="4808220"/>
              <a:ext cx="26034" cy="226060"/>
            </a:xfrm>
            <a:custGeom>
              <a:avLst/>
              <a:gdLst/>
              <a:ahLst/>
              <a:cxnLst/>
              <a:rect l="l" t="t" r="r" b="b"/>
              <a:pathLst>
                <a:path w="26035" h="226060">
                  <a:moveTo>
                    <a:pt x="22860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5" h="226060">
                  <a:moveTo>
                    <a:pt x="24384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4384" y="1524"/>
                  </a:lnTo>
                  <a:lnTo>
                    <a:pt x="24384" y="3048"/>
                  </a:lnTo>
                  <a:close/>
                </a:path>
                <a:path w="26035" h="226060">
                  <a:moveTo>
                    <a:pt x="24384" y="224028"/>
                  </a:moveTo>
                  <a:lnTo>
                    <a:pt x="1524" y="224028"/>
                  </a:lnTo>
                  <a:lnTo>
                    <a:pt x="0" y="222503"/>
                  </a:lnTo>
                  <a:lnTo>
                    <a:pt x="0" y="3048"/>
                  </a:lnTo>
                  <a:lnTo>
                    <a:pt x="25908" y="3048"/>
                  </a:lnTo>
                  <a:lnTo>
                    <a:pt x="25908" y="222503"/>
                  </a:lnTo>
                  <a:lnTo>
                    <a:pt x="24384" y="224028"/>
                  </a:lnTo>
                  <a:close/>
                </a:path>
                <a:path w="26035" h="226060">
                  <a:moveTo>
                    <a:pt x="21336" y="225552"/>
                  </a:moveTo>
                  <a:lnTo>
                    <a:pt x="4572" y="225552"/>
                  </a:lnTo>
                  <a:lnTo>
                    <a:pt x="3048" y="224028"/>
                  </a:lnTo>
                  <a:lnTo>
                    <a:pt x="22860" y="224028"/>
                  </a:lnTo>
                  <a:lnTo>
                    <a:pt x="21336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771388" y="4875275"/>
              <a:ext cx="118872" cy="1600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28360" y="4875276"/>
              <a:ext cx="103632" cy="16002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60948" y="4875276"/>
              <a:ext cx="103632" cy="160020"/>
            </a:xfrm>
            <a:prstGeom prst="rect">
              <a:avLst/>
            </a:prstGeom>
          </p:spPr>
        </p:pic>
      </p:grpSp>
      <p:sp>
        <p:nvSpPr>
          <p:cNvPr id="104" name="object 104"/>
          <p:cNvSpPr/>
          <p:nvPr/>
        </p:nvSpPr>
        <p:spPr>
          <a:xfrm>
            <a:off x="6262116" y="4875288"/>
            <a:ext cx="601980" cy="160020"/>
          </a:xfrm>
          <a:custGeom>
            <a:avLst/>
            <a:gdLst/>
            <a:ahLst/>
            <a:cxnLst/>
            <a:rect l="l" t="t" r="r" b="b"/>
            <a:pathLst>
              <a:path w="601979" h="160020">
                <a:moveTo>
                  <a:pt x="155448" y="6083"/>
                </a:moveTo>
                <a:lnTo>
                  <a:pt x="153924" y="4559"/>
                </a:lnTo>
                <a:lnTo>
                  <a:pt x="153924" y="3035"/>
                </a:lnTo>
                <a:lnTo>
                  <a:pt x="112776" y="3035"/>
                </a:lnTo>
                <a:lnTo>
                  <a:pt x="112776" y="74663"/>
                </a:lnTo>
                <a:lnTo>
                  <a:pt x="112687" y="88379"/>
                </a:lnTo>
                <a:lnTo>
                  <a:pt x="96697" y="129438"/>
                </a:lnTo>
                <a:lnTo>
                  <a:pt x="71628" y="137147"/>
                </a:lnTo>
                <a:lnTo>
                  <a:pt x="64008" y="137147"/>
                </a:lnTo>
                <a:lnTo>
                  <a:pt x="56388" y="135623"/>
                </a:lnTo>
                <a:lnTo>
                  <a:pt x="51816" y="132575"/>
                </a:lnTo>
                <a:lnTo>
                  <a:pt x="45720" y="129527"/>
                </a:lnTo>
                <a:lnTo>
                  <a:pt x="41148" y="126479"/>
                </a:lnTo>
                <a:lnTo>
                  <a:pt x="38100" y="120383"/>
                </a:lnTo>
                <a:lnTo>
                  <a:pt x="33528" y="115811"/>
                </a:lnTo>
                <a:lnTo>
                  <a:pt x="30480" y="103619"/>
                </a:lnTo>
                <a:lnTo>
                  <a:pt x="27432" y="88379"/>
                </a:lnTo>
                <a:lnTo>
                  <a:pt x="27432" y="73139"/>
                </a:lnTo>
                <a:lnTo>
                  <a:pt x="28956" y="65519"/>
                </a:lnTo>
                <a:lnTo>
                  <a:pt x="30480" y="59423"/>
                </a:lnTo>
                <a:lnTo>
                  <a:pt x="32004" y="51803"/>
                </a:lnTo>
                <a:lnTo>
                  <a:pt x="68580" y="25895"/>
                </a:lnTo>
                <a:lnTo>
                  <a:pt x="83820" y="25895"/>
                </a:lnTo>
                <a:lnTo>
                  <a:pt x="88392" y="28943"/>
                </a:lnTo>
                <a:lnTo>
                  <a:pt x="92964" y="33515"/>
                </a:lnTo>
                <a:lnTo>
                  <a:pt x="97536" y="36563"/>
                </a:lnTo>
                <a:lnTo>
                  <a:pt x="103632" y="45707"/>
                </a:lnTo>
                <a:lnTo>
                  <a:pt x="106680" y="51803"/>
                </a:lnTo>
                <a:lnTo>
                  <a:pt x="108204" y="56375"/>
                </a:lnTo>
                <a:lnTo>
                  <a:pt x="112776" y="74663"/>
                </a:lnTo>
                <a:lnTo>
                  <a:pt x="112776" y="3035"/>
                </a:lnTo>
                <a:lnTo>
                  <a:pt x="77724" y="3035"/>
                </a:lnTo>
                <a:lnTo>
                  <a:pt x="68618" y="3352"/>
                </a:lnTo>
                <a:lnTo>
                  <a:pt x="30861" y="15608"/>
                </a:lnTo>
                <a:lnTo>
                  <a:pt x="6096" y="50279"/>
                </a:lnTo>
                <a:lnTo>
                  <a:pt x="3213" y="57429"/>
                </a:lnTo>
                <a:lnTo>
                  <a:pt x="1333" y="65138"/>
                </a:lnTo>
                <a:lnTo>
                  <a:pt x="342" y="73139"/>
                </a:lnTo>
                <a:lnTo>
                  <a:pt x="254" y="74663"/>
                </a:lnTo>
                <a:lnTo>
                  <a:pt x="0" y="82283"/>
                </a:lnTo>
                <a:lnTo>
                  <a:pt x="279" y="91147"/>
                </a:lnTo>
                <a:lnTo>
                  <a:pt x="10287" y="128193"/>
                </a:lnTo>
                <a:lnTo>
                  <a:pt x="18288" y="138671"/>
                </a:lnTo>
                <a:lnTo>
                  <a:pt x="22263" y="143840"/>
                </a:lnTo>
                <a:lnTo>
                  <a:pt x="27241" y="148005"/>
                </a:lnTo>
                <a:lnTo>
                  <a:pt x="33070" y="151320"/>
                </a:lnTo>
                <a:lnTo>
                  <a:pt x="39624" y="153911"/>
                </a:lnTo>
                <a:lnTo>
                  <a:pt x="46520" y="156794"/>
                </a:lnTo>
                <a:lnTo>
                  <a:pt x="53721" y="158673"/>
                </a:lnTo>
                <a:lnTo>
                  <a:pt x="61480" y="159702"/>
                </a:lnTo>
                <a:lnTo>
                  <a:pt x="70104" y="160007"/>
                </a:lnTo>
                <a:lnTo>
                  <a:pt x="78714" y="159702"/>
                </a:lnTo>
                <a:lnTo>
                  <a:pt x="118579" y="143205"/>
                </a:lnTo>
                <a:lnTo>
                  <a:pt x="124574" y="137147"/>
                </a:lnTo>
                <a:lnTo>
                  <a:pt x="127723" y="132943"/>
                </a:lnTo>
                <a:lnTo>
                  <a:pt x="139941" y="93294"/>
                </a:lnTo>
                <a:lnTo>
                  <a:pt x="140208" y="73139"/>
                </a:lnTo>
                <a:lnTo>
                  <a:pt x="137160" y="60947"/>
                </a:lnTo>
                <a:lnTo>
                  <a:pt x="135636" y="56375"/>
                </a:lnTo>
                <a:lnTo>
                  <a:pt x="134112" y="50279"/>
                </a:lnTo>
                <a:lnTo>
                  <a:pt x="121920" y="31991"/>
                </a:lnTo>
                <a:lnTo>
                  <a:pt x="118872" y="28943"/>
                </a:lnTo>
                <a:lnTo>
                  <a:pt x="114300" y="25895"/>
                </a:lnTo>
                <a:lnTo>
                  <a:pt x="153924" y="25895"/>
                </a:lnTo>
                <a:lnTo>
                  <a:pt x="153924" y="22847"/>
                </a:lnTo>
                <a:lnTo>
                  <a:pt x="155448" y="21323"/>
                </a:lnTo>
                <a:lnTo>
                  <a:pt x="155448" y="6083"/>
                </a:lnTo>
                <a:close/>
              </a:path>
              <a:path w="601979" h="160020">
                <a:moveTo>
                  <a:pt x="291084" y="12179"/>
                </a:moveTo>
                <a:lnTo>
                  <a:pt x="289560" y="10655"/>
                </a:lnTo>
                <a:lnTo>
                  <a:pt x="289560" y="7607"/>
                </a:lnTo>
                <a:lnTo>
                  <a:pt x="288036" y="6083"/>
                </a:lnTo>
                <a:lnTo>
                  <a:pt x="288036" y="4559"/>
                </a:lnTo>
                <a:lnTo>
                  <a:pt x="286512" y="3035"/>
                </a:lnTo>
                <a:lnTo>
                  <a:pt x="169164" y="3035"/>
                </a:lnTo>
                <a:lnTo>
                  <a:pt x="166116" y="6083"/>
                </a:lnTo>
                <a:lnTo>
                  <a:pt x="166116" y="22847"/>
                </a:lnTo>
                <a:lnTo>
                  <a:pt x="169164" y="25895"/>
                </a:lnTo>
                <a:lnTo>
                  <a:pt x="208788" y="25895"/>
                </a:lnTo>
                <a:lnTo>
                  <a:pt x="208788" y="36563"/>
                </a:lnTo>
                <a:lnTo>
                  <a:pt x="207264" y="41135"/>
                </a:lnTo>
                <a:lnTo>
                  <a:pt x="207264" y="109715"/>
                </a:lnTo>
                <a:lnTo>
                  <a:pt x="208788" y="118859"/>
                </a:lnTo>
                <a:lnTo>
                  <a:pt x="208788" y="124955"/>
                </a:lnTo>
                <a:lnTo>
                  <a:pt x="211836" y="137147"/>
                </a:lnTo>
                <a:lnTo>
                  <a:pt x="213360" y="141719"/>
                </a:lnTo>
                <a:lnTo>
                  <a:pt x="216408" y="144767"/>
                </a:lnTo>
                <a:lnTo>
                  <a:pt x="217932" y="149339"/>
                </a:lnTo>
                <a:lnTo>
                  <a:pt x="220980" y="152387"/>
                </a:lnTo>
                <a:lnTo>
                  <a:pt x="224028" y="153911"/>
                </a:lnTo>
                <a:lnTo>
                  <a:pt x="227076" y="156959"/>
                </a:lnTo>
                <a:lnTo>
                  <a:pt x="231648" y="158483"/>
                </a:lnTo>
                <a:lnTo>
                  <a:pt x="234696" y="158483"/>
                </a:lnTo>
                <a:lnTo>
                  <a:pt x="239268" y="160007"/>
                </a:lnTo>
                <a:lnTo>
                  <a:pt x="256032" y="160007"/>
                </a:lnTo>
                <a:lnTo>
                  <a:pt x="259080" y="158483"/>
                </a:lnTo>
                <a:lnTo>
                  <a:pt x="265176" y="158483"/>
                </a:lnTo>
                <a:lnTo>
                  <a:pt x="268224" y="156959"/>
                </a:lnTo>
                <a:lnTo>
                  <a:pt x="269748" y="156959"/>
                </a:lnTo>
                <a:lnTo>
                  <a:pt x="271272" y="155435"/>
                </a:lnTo>
                <a:lnTo>
                  <a:pt x="272796" y="155435"/>
                </a:lnTo>
                <a:lnTo>
                  <a:pt x="272796" y="153911"/>
                </a:lnTo>
                <a:lnTo>
                  <a:pt x="274320" y="152387"/>
                </a:lnTo>
                <a:lnTo>
                  <a:pt x="274320" y="149339"/>
                </a:lnTo>
                <a:lnTo>
                  <a:pt x="275844" y="146291"/>
                </a:lnTo>
                <a:lnTo>
                  <a:pt x="275844" y="141719"/>
                </a:lnTo>
                <a:lnTo>
                  <a:pt x="274320" y="140195"/>
                </a:lnTo>
                <a:lnTo>
                  <a:pt x="274320" y="137147"/>
                </a:lnTo>
                <a:lnTo>
                  <a:pt x="274320" y="135623"/>
                </a:lnTo>
                <a:lnTo>
                  <a:pt x="272796" y="134099"/>
                </a:lnTo>
                <a:lnTo>
                  <a:pt x="268224" y="134099"/>
                </a:lnTo>
                <a:lnTo>
                  <a:pt x="262128" y="137147"/>
                </a:lnTo>
                <a:lnTo>
                  <a:pt x="248412" y="137147"/>
                </a:lnTo>
                <a:lnTo>
                  <a:pt x="242316" y="134099"/>
                </a:lnTo>
                <a:lnTo>
                  <a:pt x="240792" y="132575"/>
                </a:lnTo>
                <a:lnTo>
                  <a:pt x="237744" y="128003"/>
                </a:lnTo>
                <a:lnTo>
                  <a:pt x="234696" y="118859"/>
                </a:lnTo>
                <a:lnTo>
                  <a:pt x="234696" y="112763"/>
                </a:lnTo>
                <a:lnTo>
                  <a:pt x="233172" y="103619"/>
                </a:lnTo>
                <a:lnTo>
                  <a:pt x="233172" y="31991"/>
                </a:lnTo>
                <a:lnTo>
                  <a:pt x="234696" y="25895"/>
                </a:lnTo>
                <a:lnTo>
                  <a:pt x="286512" y="25895"/>
                </a:lnTo>
                <a:lnTo>
                  <a:pt x="289560" y="22847"/>
                </a:lnTo>
                <a:lnTo>
                  <a:pt x="289560" y="21323"/>
                </a:lnTo>
                <a:lnTo>
                  <a:pt x="291084" y="18275"/>
                </a:lnTo>
                <a:lnTo>
                  <a:pt x="291084" y="12179"/>
                </a:lnTo>
                <a:close/>
              </a:path>
              <a:path w="601979" h="160020">
                <a:moveTo>
                  <a:pt x="451104" y="79248"/>
                </a:moveTo>
                <a:lnTo>
                  <a:pt x="443953" y="38900"/>
                </a:lnTo>
                <a:lnTo>
                  <a:pt x="434086" y="22860"/>
                </a:lnTo>
                <a:lnTo>
                  <a:pt x="432816" y="21336"/>
                </a:lnTo>
                <a:lnTo>
                  <a:pt x="428193" y="16167"/>
                </a:lnTo>
                <a:lnTo>
                  <a:pt x="423672" y="12331"/>
                </a:lnTo>
                <a:lnTo>
                  <a:pt x="423672" y="88392"/>
                </a:lnTo>
                <a:lnTo>
                  <a:pt x="420624" y="103632"/>
                </a:lnTo>
                <a:lnTo>
                  <a:pt x="419100" y="109728"/>
                </a:lnTo>
                <a:lnTo>
                  <a:pt x="413004" y="121920"/>
                </a:lnTo>
                <a:lnTo>
                  <a:pt x="409956" y="126492"/>
                </a:lnTo>
                <a:lnTo>
                  <a:pt x="403860" y="129540"/>
                </a:lnTo>
                <a:lnTo>
                  <a:pt x="399288" y="132588"/>
                </a:lnTo>
                <a:lnTo>
                  <a:pt x="393192" y="135636"/>
                </a:lnTo>
                <a:lnTo>
                  <a:pt x="385572" y="137160"/>
                </a:lnTo>
                <a:lnTo>
                  <a:pt x="370332" y="137160"/>
                </a:lnTo>
                <a:lnTo>
                  <a:pt x="336804" y="109728"/>
                </a:lnTo>
                <a:lnTo>
                  <a:pt x="333756" y="94488"/>
                </a:lnTo>
                <a:lnTo>
                  <a:pt x="333756" y="71628"/>
                </a:lnTo>
                <a:lnTo>
                  <a:pt x="348996" y="33528"/>
                </a:lnTo>
                <a:lnTo>
                  <a:pt x="371856" y="22860"/>
                </a:lnTo>
                <a:lnTo>
                  <a:pt x="387096" y="22860"/>
                </a:lnTo>
                <a:lnTo>
                  <a:pt x="420624" y="51816"/>
                </a:lnTo>
                <a:lnTo>
                  <a:pt x="422148" y="57912"/>
                </a:lnTo>
                <a:lnTo>
                  <a:pt x="422148" y="65532"/>
                </a:lnTo>
                <a:lnTo>
                  <a:pt x="423545" y="72555"/>
                </a:lnTo>
                <a:lnTo>
                  <a:pt x="423672" y="12331"/>
                </a:lnTo>
                <a:lnTo>
                  <a:pt x="379476" y="0"/>
                </a:lnTo>
                <a:lnTo>
                  <a:pt x="370611" y="304"/>
                </a:lnTo>
                <a:lnTo>
                  <a:pt x="329463" y="17665"/>
                </a:lnTo>
                <a:lnTo>
                  <a:pt x="308889" y="56121"/>
                </a:lnTo>
                <a:lnTo>
                  <a:pt x="306324" y="80772"/>
                </a:lnTo>
                <a:lnTo>
                  <a:pt x="306603" y="90500"/>
                </a:lnTo>
                <a:lnTo>
                  <a:pt x="316420" y="127635"/>
                </a:lnTo>
                <a:lnTo>
                  <a:pt x="345948" y="155448"/>
                </a:lnTo>
                <a:lnTo>
                  <a:pt x="376428" y="160020"/>
                </a:lnTo>
                <a:lnTo>
                  <a:pt x="385305" y="159702"/>
                </a:lnTo>
                <a:lnTo>
                  <a:pt x="422529" y="146685"/>
                </a:lnTo>
                <a:lnTo>
                  <a:pt x="446532" y="111252"/>
                </a:lnTo>
                <a:lnTo>
                  <a:pt x="450811" y="87249"/>
                </a:lnTo>
                <a:lnTo>
                  <a:pt x="451104" y="79248"/>
                </a:lnTo>
                <a:close/>
              </a:path>
              <a:path w="601979" h="160020">
                <a:moveTo>
                  <a:pt x="601980" y="4559"/>
                </a:moveTo>
                <a:lnTo>
                  <a:pt x="600456" y="3035"/>
                </a:lnTo>
                <a:lnTo>
                  <a:pt x="598932" y="3035"/>
                </a:lnTo>
                <a:lnTo>
                  <a:pt x="597408" y="1511"/>
                </a:lnTo>
                <a:lnTo>
                  <a:pt x="579120" y="1511"/>
                </a:lnTo>
                <a:lnTo>
                  <a:pt x="577596" y="3035"/>
                </a:lnTo>
                <a:lnTo>
                  <a:pt x="574548" y="3035"/>
                </a:lnTo>
                <a:lnTo>
                  <a:pt x="574548" y="4559"/>
                </a:lnTo>
                <a:lnTo>
                  <a:pt x="573024" y="4559"/>
                </a:lnTo>
                <a:lnTo>
                  <a:pt x="572973" y="13703"/>
                </a:lnTo>
                <a:lnTo>
                  <a:pt x="566140" y="56019"/>
                </a:lnTo>
                <a:lnTo>
                  <a:pt x="555726" y="87998"/>
                </a:lnTo>
                <a:lnTo>
                  <a:pt x="553212" y="95999"/>
                </a:lnTo>
                <a:lnTo>
                  <a:pt x="549541" y="104863"/>
                </a:lnTo>
                <a:lnTo>
                  <a:pt x="545592" y="113144"/>
                </a:lnTo>
                <a:lnTo>
                  <a:pt x="537972" y="128003"/>
                </a:lnTo>
                <a:lnTo>
                  <a:pt x="536448" y="131051"/>
                </a:lnTo>
                <a:lnTo>
                  <a:pt x="536448" y="128003"/>
                </a:lnTo>
                <a:lnTo>
                  <a:pt x="496824" y="6083"/>
                </a:lnTo>
                <a:lnTo>
                  <a:pt x="496824" y="4559"/>
                </a:lnTo>
                <a:lnTo>
                  <a:pt x="495300" y="3035"/>
                </a:lnTo>
                <a:lnTo>
                  <a:pt x="492252" y="3035"/>
                </a:lnTo>
                <a:lnTo>
                  <a:pt x="490728" y="1511"/>
                </a:lnTo>
                <a:lnTo>
                  <a:pt x="472440" y="1511"/>
                </a:lnTo>
                <a:lnTo>
                  <a:pt x="470916" y="3035"/>
                </a:lnTo>
                <a:lnTo>
                  <a:pt x="469392" y="3035"/>
                </a:lnTo>
                <a:lnTo>
                  <a:pt x="469392" y="4559"/>
                </a:lnTo>
                <a:lnTo>
                  <a:pt x="467868" y="4559"/>
                </a:lnTo>
                <a:lnTo>
                  <a:pt x="467868" y="7607"/>
                </a:lnTo>
                <a:lnTo>
                  <a:pt x="469392" y="9131"/>
                </a:lnTo>
                <a:lnTo>
                  <a:pt x="469392" y="13703"/>
                </a:lnTo>
                <a:lnTo>
                  <a:pt x="518160" y="152387"/>
                </a:lnTo>
                <a:lnTo>
                  <a:pt x="518160" y="155435"/>
                </a:lnTo>
                <a:lnTo>
                  <a:pt x="519684" y="155435"/>
                </a:lnTo>
                <a:lnTo>
                  <a:pt x="519684" y="156959"/>
                </a:lnTo>
                <a:lnTo>
                  <a:pt x="522732" y="156959"/>
                </a:lnTo>
                <a:lnTo>
                  <a:pt x="524256" y="158483"/>
                </a:lnTo>
                <a:lnTo>
                  <a:pt x="544068" y="158483"/>
                </a:lnTo>
                <a:lnTo>
                  <a:pt x="545592" y="156959"/>
                </a:lnTo>
                <a:lnTo>
                  <a:pt x="548640" y="156959"/>
                </a:lnTo>
                <a:lnTo>
                  <a:pt x="550164" y="155435"/>
                </a:lnTo>
                <a:lnTo>
                  <a:pt x="550164" y="153911"/>
                </a:lnTo>
                <a:lnTo>
                  <a:pt x="551688" y="150863"/>
                </a:lnTo>
                <a:lnTo>
                  <a:pt x="557784" y="141719"/>
                </a:lnTo>
                <a:lnTo>
                  <a:pt x="563118" y="131051"/>
                </a:lnTo>
                <a:lnTo>
                  <a:pt x="568807" y="119621"/>
                </a:lnTo>
                <a:lnTo>
                  <a:pt x="572071" y="112763"/>
                </a:lnTo>
                <a:lnTo>
                  <a:pt x="575043" y="105905"/>
                </a:lnTo>
                <a:lnTo>
                  <a:pt x="577596" y="99047"/>
                </a:lnTo>
                <a:lnTo>
                  <a:pt x="580758" y="92430"/>
                </a:lnTo>
                <a:lnTo>
                  <a:pt x="594474" y="53860"/>
                </a:lnTo>
                <a:lnTo>
                  <a:pt x="598932" y="31991"/>
                </a:lnTo>
                <a:lnTo>
                  <a:pt x="600417" y="26022"/>
                </a:lnTo>
                <a:lnTo>
                  <a:pt x="601980" y="18275"/>
                </a:lnTo>
                <a:lnTo>
                  <a:pt x="601980" y="4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955535" y="4799076"/>
            <a:ext cx="923544" cy="236219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7979664" y="4875275"/>
            <a:ext cx="291084" cy="216408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362188" y="4875276"/>
            <a:ext cx="284988" cy="160020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969007" y="5163311"/>
            <a:ext cx="917448" cy="284987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3009900" y="5164836"/>
            <a:ext cx="420623" cy="2834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4651" y="925067"/>
            <a:ext cx="452755" cy="365760"/>
          </a:xfrm>
          <a:custGeom>
            <a:avLst/>
            <a:gdLst/>
            <a:ahLst/>
            <a:cxnLst/>
            <a:rect l="l" t="t" r="r" b="b"/>
            <a:pathLst>
              <a:path w="452755" h="365759">
                <a:moveTo>
                  <a:pt x="266712" y="280416"/>
                </a:moveTo>
                <a:lnTo>
                  <a:pt x="265188" y="277368"/>
                </a:lnTo>
                <a:lnTo>
                  <a:pt x="265188" y="272796"/>
                </a:lnTo>
                <a:lnTo>
                  <a:pt x="263664" y="268224"/>
                </a:lnTo>
                <a:lnTo>
                  <a:pt x="248132" y="224028"/>
                </a:lnTo>
                <a:lnTo>
                  <a:pt x="232079" y="178308"/>
                </a:lnTo>
                <a:lnTo>
                  <a:pt x="189268" y="56388"/>
                </a:lnTo>
                <a:lnTo>
                  <a:pt x="173748" y="12192"/>
                </a:lnTo>
                <a:lnTo>
                  <a:pt x="172212" y="9144"/>
                </a:lnTo>
                <a:lnTo>
                  <a:pt x="172212" y="7620"/>
                </a:lnTo>
                <a:lnTo>
                  <a:pt x="170688" y="6096"/>
                </a:lnTo>
                <a:lnTo>
                  <a:pt x="170688" y="178308"/>
                </a:lnTo>
                <a:lnTo>
                  <a:pt x="89916" y="178308"/>
                </a:lnTo>
                <a:lnTo>
                  <a:pt x="129540" y="56388"/>
                </a:lnTo>
                <a:lnTo>
                  <a:pt x="131064" y="56388"/>
                </a:lnTo>
                <a:lnTo>
                  <a:pt x="170688" y="178308"/>
                </a:lnTo>
                <a:lnTo>
                  <a:pt x="170688" y="6096"/>
                </a:lnTo>
                <a:lnTo>
                  <a:pt x="167640" y="3048"/>
                </a:lnTo>
                <a:lnTo>
                  <a:pt x="164592" y="1524"/>
                </a:lnTo>
                <a:lnTo>
                  <a:pt x="161544" y="1524"/>
                </a:lnTo>
                <a:lnTo>
                  <a:pt x="156972" y="0"/>
                </a:lnTo>
                <a:lnTo>
                  <a:pt x="108204" y="0"/>
                </a:lnTo>
                <a:lnTo>
                  <a:pt x="105156" y="1524"/>
                </a:lnTo>
                <a:lnTo>
                  <a:pt x="102108" y="1524"/>
                </a:lnTo>
                <a:lnTo>
                  <a:pt x="99060" y="3048"/>
                </a:lnTo>
                <a:lnTo>
                  <a:pt x="94488" y="7620"/>
                </a:lnTo>
                <a:lnTo>
                  <a:pt x="94488" y="9144"/>
                </a:lnTo>
                <a:lnTo>
                  <a:pt x="92964" y="12192"/>
                </a:lnTo>
                <a:lnTo>
                  <a:pt x="3048" y="268224"/>
                </a:lnTo>
                <a:lnTo>
                  <a:pt x="0" y="277368"/>
                </a:lnTo>
                <a:lnTo>
                  <a:pt x="0" y="284988"/>
                </a:lnTo>
                <a:lnTo>
                  <a:pt x="1524" y="286512"/>
                </a:lnTo>
                <a:lnTo>
                  <a:pt x="3048" y="289560"/>
                </a:lnTo>
                <a:lnTo>
                  <a:pt x="6096" y="289560"/>
                </a:lnTo>
                <a:lnTo>
                  <a:pt x="9144" y="291084"/>
                </a:lnTo>
                <a:lnTo>
                  <a:pt x="45720" y="291084"/>
                </a:lnTo>
                <a:lnTo>
                  <a:pt x="48768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6512"/>
                </a:lnTo>
                <a:lnTo>
                  <a:pt x="54864" y="284988"/>
                </a:lnTo>
                <a:lnTo>
                  <a:pt x="56388" y="284988"/>
                </a:lnTo>
                <a:lnTo>
                  <a:pt x="56388" y="281940"/>
                </a:lnTo>
                <a:lnTo>
                  <a:pt x="57912" y="280416"/>
                </a:lnTo>
                <a:lnTo>
                  <a:pt x="76200" y="224028"/>
                </a:lnTo>
                <a:lnTo>
                  <a:pt x="185940" y="224028"/>
                </a:lnTo>
                <a:lnTo>
                  <a:pt x="204228" y="281940"/>
                </a:lnTo>
                <a:lnTo>
                  <a:pt x="204228" y="283464"/>
                </a:lnTo>
                <a:lnTo>
                  <a:pt x="205752" y="284988"/>
                </a:lnTo>
                <a:lnTo>
                  <a:pt x="205752" y="286512"/>
                </a:lnTo>
                <a:lnTo>
                  <a:pt x="207276" y="288036"/>
                </a:lnTo>
                <a:lnTo>
                  <a:pt x="208800" y="288036"/>
                </a:lnTo>
                <a:lnTo>
                  <a:pt x="211848" y="289560"/>
                </a:lnTo>
                <a:lnTo>
                  <a:pt x="213372" y="289560"/>
                </a:lnTo>
                <a:lnTo>
                  <a:pt x="216420" y="291084"/>
                </a:lnTo>
                <a:lnTo>
                  <a:pt x="256044" y="291084"/>
                </a:lnTo>
                <a:lnTo>
                  <a:pt x="260616" y="289560"/>
                </a:lnTo>
                <a:lnTo>
                  <a:pt x="262140" y="289560"/>
                </a:lnTo>
                <a:lnTo>
                  <a:pt x="265188" y="288036"/>
                </a:lnTo>
                <a:lnTo>
                  <a:pt x="266712" y="286512"/>
                </a:lnTo>
                <a:lnTo>
                  <a:pt x="266712" y="280416"/>
                </a:lnTo>
                <a:close/>
              </a:path>
              <a:path w="452755" h="365759">
                <a:moveTo>
                  <a:pt x="452628" y="315468"/>
                </a:moveTo>
                <a:lnTo>
                  <a:pt x="448056" y="277368"/>
                </a:lnTo>
                <a:lnTo>
                  <a:pt x="435864" y="262128"/>
                </a:lnTo>
                <a:lnTo>
                  <a:pt x="431292" y="257556"/>
                </a:lnTo>
                <a:lnTo>
                  <a:pt x="419100" y="251460"/>
                </a:lnTo>
                <a:lnTo>
                  <a:pt x="413004" y="249936"/>
                </a:lnTo>
                <a:lnTo>
                  <a:pt x="406908" y="246888"/>
                </a:lnTo>
                <a:lnTo>
                  <a:pt x="399288" y="245364"/>
                </a:lnTo>
                <a:lnTo>
                  <a:pt x="393192" y="243840"/>
                </a:lnTo>
                <a:lnTo>
                  <a:pt x="381000" y="237744"/>
                </a:lnTo>
                <a:lnTo>
                  <a:pt x="374904" y="236220"/>
                </a:lnTo>
                <a:lnTo>
                  <a:pt x="351574" y="201028"/>
                </a:lnTo>
                <a:lnTo>
                  <a:pt x="348996" y="178308"/>
                </a:lnTo>
                <a:lnTo>
                  <a:pt x="349262" y="171475"/>
                </a:lnTo>
                <a:lnTo>
                  <a:pt x="361188" y="132588"/>
                </a:lnTo>
                <a:lnTo>
                  <a:pt x="364236" y="126492"/>
                </a:lnTo>
                <a:lnTo>
                  <a:pt x="370293" y="123469"/>
                </a:lnTo>
                <a:lnTo>
                  <a:pt x="374904" y="120396"/>
                </a:lnTo>
                <a:lnTo>
                  <a:pt x="381000" y="117348"/>
                </a:lnTo>
                <a:lnTo>
                  <a:pt x="387096" y="115824"/>
                </a:lnTo>
                <a:lnTo>
                  <a:pt x="402336" y="115824"/>
                </a:lnTo>
                <a:lnTo>
                  <a:pt x="408432" y="117348"/>
                </a:lnTo>
                <a:lnTo>
                  <a:pt x="422148" y="121920"/>
                </a:lnTo>
                <a:lnTo>
                  <a:pt x="425196" y="124968"/>
                </a:lnTo>
                <a:lnTo>
                  <a:pt x="428244" y="126492"/>
                </a:lnTo>
                <a:lnTo>
                  <a:pt x="431292" y="129540"/>
                </a:lnTo>
                <a:lnTo>
                  <a:pt x="434340" y="131064"/>
                </a:lnTo>
                <a:lnTo>
                  <a:pt x="435864" y="132588"/>
                </a:lnTo>
                <a:lnTo>
                  <a:pt x="438912" y="134112"/>
                </a:lnTo>
                <a:lnTo>
                  <a:pt x="443484" y="134112"/>
                </a:lnTo>
                <a:lnTo>
                  <a:pt x="446532" y="131064"/>
                </a:lnTo>
                <a:lnTo>
                  <a:pt x="446532" y="128016"/>
                </a:lnTo>
                <a:lnTo>
                  <a:pt x="448056" y="126492"/>
                </a:lnTo>
                <a:lnTo>
                  <a:pt x="448056" y="124968"/>
                </a:lnTo>
                <a:lnTo>
                  <a:pt x="449580" y="121920"/>
                </a:lnTo>
                <a:lnTo>
                  <a:pt x="449580" y="115824"/>
                </a:lnTo>
                <a:lnTo>
                  <a:pt x="449580" y="96012"/>
                </a:lnTo>
                <a:lnTo>
                  <a:pt x="448056" y="94488"/>
                </a:lnTo>
                <a:lnTo>
                  <a:pt x="448056" y="91440"/>
                </a:lnTo>
                <a:lnTo>
                  <a:pt x="446532" y="89916"/>
                </a:lnTo>
                <a:lnTo>
                  <a:pt x="446532" y="88392"/>
                </a:lnTo>
                <a:lnTo>
                  <a:pt x="445008" y="88392"/>
                </a:lnTo>
                <a:lnTo>
                  <a:pt x="443484" y="86868"/>
                </a:lnTo>
                <a:lnTo>
                  <a:pt x="443484" y="85344"/>
                </a:lnTo>
                <a:lnTo>
                  <a:pt x="440436" y="83820"/>
                </a:lnTo>
                <a:lnTo>
                  <a:pt x="437388" y="80772"/>
                </a:lnTo>
                <a:lnTo>
                  <a:pt x="434340" y="79248"/>
                </a:lnTo>
                <a:lnTo>
                  <a:pt x="420624" y="74676"/>
                </a:lnTo>
                <a:lnTo>
                  <a:pt x="414528" y="73152"/>
                </a:lnTo>
                <a:lnTo>
                  <a:pt x="409956" y="71628"/>
                </a:lnTo>
                <a:lnTo>
                  <a:pt x="403860" y="70104"/>
                </a:lnTo>
                <a:lnTo>
                  <a:pt x="391668" y="70104"/>
                </a:lnTo>
                <a:lnTo>
                  <a:pt x="352044" y="77724"/>
                </a:lnTo>
                <a:lnTo>
                  <a:pt x="313499" y="105613"/>
                </a:lnTo>
                <a:lnTo>
                  <a:pt x="295592" y="144970"/>
                </a:lnTo>
                <a:lnTo>
                  <a:pt x="291084" y="184404"/>
                </a:lnTo>
                <a:lnTo>
                  <a:pt x="291185" y="193929"/>
                </a:lnTo>
                <a:lnTo>
                  <a:pt x="298704" y="231648"/>
                </a:lnTo>
                <a:lnTo>
                  <a:pt x="300228" y="237744"/>
                </a:lnTo>
                <a:lnTo>
                  <a:pt x="303276" y="243840"/>
                </a:lnTo>
                <a:lnTo>
                  <a:pt x="306324" y="248412"/>
                </a:lnTo>
                <a:lnTo>
                  <a:pt x="309372" y="254508"/>
                </a:lnTo>
                <a:lnTo>
                  <a:pt x="347472" y="281940"/>
                </a:lnTo>
                <a:lnTo>
                  <a:pt x="359664" y="284988"/>
                </a:lnTo>
                <a:lnTo>
                  <a:pt x="365760" y="288036"/>
                </a:lnTo>
                <a:lnTo>
                  <a:pt x="377952" y="291084"/>
                </a:lnTo>
                <a:lnTo>
                  <a:pt x="396240" y="297180"/>
                </a:lnTo>
                <a:lnTo>
                  <a:pt x="397764" y="300228"/>
                </a:lnTo>
                <a:lnTo>
                  <a:pt x="400812" y="303276"/>
                </a:lnTo>
                <a:lnTo>
                  <a:pt x="402336" y="306324"/>
                </a:lnTo>
                <a:lnTo>
                  <a:pt x="402336" y="316992"/>
                </a:lnTo>
                <a:lnTo>
                  <a:pt x="400812" y="323088"/>
                </a:lnTo>
                <a:lnTo>
                  <a:pt x="399288" y="327660"/>
                </a:lnTo>
                <a:lnTo>
                  <a:pt x="397764" y="333756"/>
                </a:lnTo>
                <a:lnTo>
                  <a:pt x="396240" y="338328"/>
                </a:lnTo>
                <a:lnTo>
                  <a:pt x="393192" y="341376"/>
                </a:lnTo>
                <a:lnTo>
                  <a:pt x="390144" y="350520"/>
                </a:lnTo>
                <a:lnTo>
                  <a:pt x="388620" y="353568"/>
                </a:lnTo>
                <a:lnTo>
                  <a:pt x="385572" y="355092"/>
                </a:lnTo>
                <a:lnTo>
                  <a:pt x="385572" y="361188"/>
                </a:lnTo>
                <a:lnTo>
                  <a:pt x="387096" y="361188"/>
                </a:lnTo>
                <a:lnTo>
                  <a:pt x="387096" y="362712"/>
                </a:lnTo>
                <a:lnTo>
                  <a:pt x="388620" y="362712"/>
                </a:lnTo>
                <a:lnTo>
                  <a:pt x="390144" y="364236"/>
                </a:lnTo>
                <a:lnTo>
                  <a:pt x="394716" y="364236"/>
                </a:lnTo>
                <a:lnTo>
                  <a:pt x="397764" y="365760"/>
                </a:lnTo>
                <a:lnTo>
                  <a:pt x="423672" y="365760"/>
                </a:lnTo>
                <a:lnTo>
                  <a:pt x="426720" y="364236"/>
                </a:lnTo>
                <a:lnTo>
                  <a:pt x="429768" y="364236"/>
                </a:lnTo>
                <a:lnTo>
                  <a:pt x="432816" y="361188"/>
                </a:lnTo>
                <a:lnTo>
                  <a:pt x="434340" y="361188"/>
                </a:lnTo>
                <a:lnTo>
                  <a:pt x="435864" y="359664"/>
                </a:lnTo>
                <a:lnTo>
                  <a:pt x="438912" y="353568"/>
                </a:lnTo>
                <a:lnTo>
                  <a:pt x="440436" y="348996"/>
                </a:lnTo>
                <a:lnTo>
                  <a:pt x="443484" y="344424"/>
                </a:lnTo>
                <a:lnTo>
                  <a:pt x="445008" y="338328"/>
                </a:lnTo>
                <a:lnTo>
                  <a:pt x="448056" y="333756"/>
                </a:lnTo>
                <a:lnTo>
                  <a:pt x="452628" y="315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43783" y="891540"/>
            <a:ext cx="695325" cy="327660"/>
            <a:chOff x="2843783" y="891540"/>
            <a:chExt cx="695325" cy="327660"/>
          </a:xfrm>
        </p:grpSpPr>
        <p:sp>
          <p:nvSpPr>
            <p:cNvPr id="4" name="object 4"/>
            <p:cNvSpPr/>
            <p:nvPr/>
          </p:nvSpPr>
          <p:spPr>
            <a:xfrm>
              <a:off x="2843783" y="902208"/>
              <a:ext cx="210820" cy="317500"/>
            </a:xfrm>
            <a:custGeom>
              <a:avLst/>
              <a:gdLst/>
              <a:ahLst/>
              <a:cxnLst/>
              <a:rect l="l" t="t" r="r" b="b"/>
              <a:pathLst>
                <a:path w="210819" h="317500">
                  <a:moveTo>
                    <a:pt x="103632" y="316991"/>
                  </a:moveTo>
                  <a:lnTo>
                    <a:pt x="56388" y="309371"/>
                  </a:lnTo>
                  <a:lnTo>
                    <a:pt x="18954" y="282416"/>
                  </a:lnTo>
                  <a:lnTo>
                    <a:pt x="1333" y="238124"/>
                  </a:lnTo>
                  <a:lnTo>
                    <a:pt x="0" y="216407"/>
                  </a:lnTo>
                  <a:lnTo>
                    <a:pt x="1119" y="199572"/>
                  </a:lnTo>
                  <a:lnTo>
                    <a:pt x="16764" y="153923"/>
                  </a:lnTo>
                  <a:lnTo>
                    <a:pt x="51911" y="117919"/>
                  </a:lnTo>
                  <a:lnTo>
                    <a:pt x="67056" y="108203"/>
                  </a:lnTo>
                  <a:lnTo>
                    <a:pt x="60960" y="105155"/>
                  </a:lnTo>
                  <a:lnTo>
                    <a:pt x="56388" y="102107"/>
                  </a:lnTo>
                  <a:lnTo>
                    <a:pt x="53340" y="97535"/>
                  </a:lnTo>
                  <a:lnTo>
                    <a:pt x="48768" y="94487"/>
                  </a:lnTo>
                  <a:lnTo>
                    <a:pt x="45720" y="89915"/>
                  </a:lnTo>
                  <a:lnTo>
                    <a:pt x="44196" y="85343"/>
                  </a:lnTo>
                  <a:lnTo>
                    <a:pt x="42671" y="82295"/>
                  </a:lnTo>
                  <a:lnTo>
                    <a:pt x="38100" y="68579"/>
                  </a:lnTo>
                  <a:lnTo>
                    <a:pt x="38100" y="50291"/>
                  </a:lnTo>
                  <a:lnTo>
                    <a:pt x="57912" y="16764"/>
                  </a:lnTo>
                  <a:lnTo>
                    <a:pt x="99631" y="1142"/>
                  </a:lnTo>
                  <a:lnTo>
                    <a:pt x="118872" y="0"/>
                  </a:lnTo>
                  <a:lnTo>
                    <a:pt x="134112" y="0"/>
                  </a:lnTo>
                  <a:lnTo>
                    <a:pt x="143256" y="1524"/>
                  </a:lnTo>
                  <a:lnTo>
                    <a:pt x="150876" y="3047"/>
                  </a:lnTo>
                  <a:lnTo>
                    <a:pt x="175260" y="9143"/>
                  </a:lnTo>
                  <a:lnTo>
                    <a:pt x="178308" y="10667"/>
                  </a:lnTo>
                  <a:lnTo>
                    <a:pt x="182880" y="12191"/>
                  </a:lnTo>
                  <a:lnTo>
                    <a:pt x="185928" y="15239"/>
                  </a:lnTo>
                  <a:lnTo>
                    <a:pt x="187452" y="15239"/>
                  </a:lnTo>
                  <a:lnTo>
                    <a:pt x="188976" y="16764"/>
                  </a:lnTo>
                  <a:lnTo>
                    <a:pt x="188976" y="18288"/>
                  </a:lnTo>
                  <a:lnTo>
                    <a:pt x="190500" y="19812"/>
                  </a:lnTo>
                  <a:lnTo>
                    <a:pt x="190500" y="22859"/>
                  </a:lnTo>
                  <a:lnTo>
                    <a:pt x="192024" y="24383"/>
                  </a:lnTo>
                  <a:lnTo>
                    <a:pt x="192024" y="41147"/>
                  </a:lnTo>
                  <a:lnTo>
                    <a:pt x="114300" y="41147"/>
                  </a:lnTo>
                  <a:lnTo>
                    <a:pt x="111252" y="42671"/>
                  </a:lnTo>
                  <a:lnTo>
                    <a:pt x="108204" y="42671"/>
                  </a:lnTo>
                  <a:lnTo>
                    <a:pt x="102108" y="45719"/>
                  </a:lnTo>
                  <a:lnTo>
                    <a:pt x="99060" y="48767"/>
                  </a:lnTo>
                  <a:lnTo>
                    <a:pt x="97536" y="51815"/>
                  </a:lnTo>
                  <a:lnTo>
                    <a:pt x="96012" y="53339"/>
                  </a:lnTo>
                  <a:lnTo>
                    <a:pt x="96012" y="62483"/>
                  </a:lnTo>
                  <a:lnTo>
                    <a:pt x="97536" y="64007"/>
                  </a:lnTo>
                  <a:lnTo>
                    <a:pt x="97536" y="67055"/>
                  </a:lnTo>
                  <a:lnTo>
                    <a:pt x="100584" y="70103"/>
                  </a:lnTo>
                  <a:lnTo>
                    <a:pt x="100584" y="73151"/>
                  </a:lnTo>
                  <a:lnTo>
                    <a:pt x="103632" y="74675"/>
                  </a:lnTo>
                  <a:lnTo>
                    <a:pt x="108204" y="79247"/>
                  </a:lnTo>
                  <a:lnTo>
                    <a:pt x="109728" y="82295"/>
                  </a:lnTo>
                  <a:lnTo>
                    <a:pt x="114300" y="83819"/>
                  </a:lnTo>
                  <a:lnTo>
                    <a:pt x="117348" y="86867"/>
                  </a:lnTo>
                  <a:lnTo>
                    <a:pt x="126492" y="92963"/>
                  </a:lnTo>
                  <a:lnTo>
                    <a:pt x="131064" y="97535"/>
                  </a:lnTo>
                  <a:lnTo>
                    <a:pt x="138684" y="102107"/>
                  </a:lnTo>
                  <a:lnTo>
                    <a:pt x="147828" y="106679"/>
                  </a:lnTo>
                  <a:lnTo>
                    <a:pt x="154424" y="111275"/>
                  </a:lnTo>
                  <a:lnTo>
                    <a:pt x="183451" y="137921"/>
                  </a:lnTo>
                  <a:lnTo>
                    <a:pt x="186959" y="141731"/>
                  </a:lnTo>
                  <a:lnTo>
                    <a:pt x="102108" y="141731"/>
                  </a:lnTo>
                  <a:lnTo>
                    <a:pt x="96012" y="144779"/>
                  </a:lnTo>
                  <a:lnTo>
                    <a:pt x="89916" y="149351"/>
                  </a:lnTo>
                  <a:lnTo>
                    <a:pt x="85344" y="153923"/>
                  </a:lnTo>
                  <a:lnTo>
                    <a:pt x="79248" y="158495"/>
                  </a:lnTo>
                  <a:lnTo>
                    <a:pt x="74676" y="163067"/>
                  </a:lnTo>
                  <a:lnTo>
                    <a:pt x="70104" y="169163"/>
                  </a:lnTo>
                  <a:lnTo>
                    <a:pt x="67056" y="175259"/>
                  </a:lnTo>
                  <a:lnTo>
                    <a:pt x="64008" y="182879"/>
                  </a:lnTo>
                  <a:lnTo>
                    <a:pt x="60960" y="188975"/>
                  </a:lnTo>
                  <a:lnTo>
                    <a:pt x="59436" y="196595"/>
                  </a:lnTo>
                  <a:lnTo>
                    <a:pt x="57912" y="205739"/>
                  </a:lnTo>
                  <a:lnTo>
                    <a:pt x="57912" y="222503"/>
                  </a:lnTo>
                  <a:lnTo>
                    <a:pt x="59436" y="230123"/>
                  </a:lnTo>
                  <a:lnTo>
                    <a:pt x="60960" y="236219"/>
                  </a:lnTo>
                  <a:lnTo>
                    <a:pt x="62484" y="243839"/>
                  </a:lnTo>
                  <a:lnTo>
                    <a:pt x="89916" y="271271"/>
                  </a:lnTo>
                  <a:lnTo>
                    <a:pt x="97536" y="272795"/>
                  </a:lnTo>
                  <a:lnTo>
                    <a:pt x="193176" y="272795"/>
                  </a:lnTo>
                  <a:lnTo>
                    <a:pt x="189190" y="279106"/>
                  </a:lnTo>
                  <a:lnTo>
                    <a:pt x="158448" y="304514"/>
                  </a:lnTo>
                  <a:lnTo>
                    <a:pt x="115919" y="316444"/>
                  </a:lnTo>
                  <a:lnTo>
                    <a:pt x="103632" y="316991"/>
                  </a:lnTo>
                  <a:close/>
                </a:path>
                <a:path w="210819" h="317500">
                  <a:moveTo>
                    <a:pt x="187452" y="56387"/>
                  </a:moveTo>
                  <a:lnTo>
                    <a:pt x="181356" y="56387"/>
                  </a:lnTo>
                  <a:lnTo>
                    <a:pt x="178308" y="53339"/>
                  </a:lnTo>
                  <a:lnTo>
                    <a:pt x="164592" y="48767"/>
                  </a:lnTo>
                  <a:lnTo>
                    <a:pt x="152400" y="45719"/>
                  </a:lnTo>
                  <a:lnTo>
                    <a:pt x="144780" y="44195"/>
                  </a:lnTo>
                  <a:lnTo>
                    <a:pt x="138684" y="42671"/>
                  </a:lnTo>
                  <a:lnTo>
                    <a:pt x="131064" y="41147"/>
                  </a:lnTo>
                  <a:lnTo>
                    <a:pt x="192024" y="41147"/>
                  </a:lnTo>
                  <a:lnTo>
                    <a:pt x="192024" y="48767"/>
                  </a:lnTo>
                  <a:lnTo>
                    <a:pt x="190500" y="51815"/>
                  </a:lnTo>
                  <a:lnTo>
                    <a:pt x="190500" y="53339"/>
                  </a:lnTo>
                  <a:lnTo>
                    <a:pt x="188976" y="53339"/>
                  </a:lnTo>
                  <a:lnTo>
                    <a:pt x="188976" y="54863"/>
                  </a:lnTo>
                  <a:lnTo>
                    <a:pt x="187452" y="54863"/>
                  </a:lnTo>
                  <a:lnTo>
                    <a:pt x="187452" y="56387"/>
                  </a:lnTo>
                  <a:close/>
                </a:path>
                <a:path w="210819" h="317500">
                  <a:moveTo>
                    <a:pt x="193176" y="272795"/>
                  </a:moveTo>
                  <a:lnTo>
                    <a:pt x="112776" y="272795"/>
                  </a:lnTo>
                  <a:lnTo>
                    <a:pt x="118872" y="271271"/>
                  </a:lnTo>
                  <a:lnTo>
                    <a:pt x="124968" y="268223"/>
                  </a:lnTo>
                  <a:lnTo>
                    <a:pt x="129540" y="266699"/>
                  </a:lnTo>
                  <a:lnTo>
                    <a:pt x="135636" y="262127"/>
                  </a:lnTo>
                  <a:lnTo>
                    <a:pt x="138684" y="257555"/>
                  </a:lnTo>
                  <a:lnTo>
                    <a:pt x="143256" y="252983"/>
                  </a:lnTo>
                  <a:lnTo>
                    <a:pt x="149352" y="240791"/>
                  </a:lnTo>
                  <a:lnTo>
                    <a:pt x="152400" y="225551"/>
                  </a:lnTo>
                  <a:lnTo>
                    <a:pt x="152400" y="202691"/>
                  </a:lnTo>
                  <a:lnTo>
                    <a:pt x="150876" y="196595"/>
                  </a:lnTo>
                  <a:lnTo>
                    <a:pt x="149352" y="188975"/>
                  </a:lnTo>
                  <a:lnTo>
                    <a:pt x="146304" y="182879"/>
                  </a:lnTo>
                  <a:lnTo>
                    <a:pt x="141732" y="178307"/>
                  </a:lnTo>
                  <a:lnTo>
                    <a:pt x="138684" y="172211"/>
                  </a:lnTo>
                  <a:lnTo>
                    <a:pt x="134112" y="166115"/>
                  </a:lnTo>
                  <a:lnTo>
                    <a:pt x="126492" y="160019"/>
                  </a:lnTo>
                  <a:lnTo>
                    <a:pt x="121610" y="155447"/>
                  </a:lnTo>
                  <a:lnTo>
                    <a:pt x="116014" y="150875"/>
                  </a:lnTo>
                  <a:lnTo>
                    <a:pt x="109561" y="146303"/>
                  </a:lnTo>
                  <a:lnTo>
                    <a:pt x="102108" y="141731"/>
                  </a:lnTo>
                  <a:lnTo>
                    <a:pt x="186959" y="141731"/>
                  </a:lnTo>
                  <a:lnTo>
                    <a:pt x="205740" y="178307"/>
                  </a:lnTo>
                  <a:lnTo>
                    <a:pt x="210312" y="208787"/>
                  </a:lnTo>
                  <a:lnTo>
                    <a:pt x="209764" y="220170"/>
                  </a:lnTo>
                  <a:lnTo>
                    <a:pt x="198953" y="261437"/>
                  </a:lnTo>
                  <a:lnTo>
                    <a:pt x="194500" y="270700"/>
                  </a:lnTo>
                  <a:lnTo>
                    <a:pt x="193176" y="272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6214" y="995172"/>
              <a:ext cx="213129" cy="2240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42131" y="891540"/>
              <a:ext cx="196850" cy="327660"/>
            </a:xfrm>
            <a:custGeom>
              <a:avLst/>
              <a:gdLst/>
              <a:ahLst/>
              <a:cxnLst/>
              <a:rect l="l" t="t" r="r" b="b"/>
              <a:pathLst>
                <a:path w="196850" h="327659">
                  <a:moveTo>
                    <a:pt x="44195" y="108204"/>
                  </a:moveTo>
                  <a:lnTo>
                    <a:pt x="10667" y="108204"/>
                  </a:lnTo>
                  <a:lnTo>
                    <a:pt x="13715" y="106680"/>
                  </a:lnTo>
                  <a:lnTo>
                    <a:pt x="39623" y="106680"/>
                  </a:lnTo>
                  <a:lnTo>
                    <a:pt x="44195" y="108204"/>
                  </a:lnTo>
                  <a:close/>
                </a:path>
                <a:path w="196850" h="327659">
                  <a:moveTo>
                    <a:pt x="175259" y="108204"/>
                  </a:moveTo>
                  <a:lnTo>
                    <a:pt x="141731" y="108204"/>
                  </a:lnTo>
                  <a:lnTo>
                    <a:pt x="144779" y="106680"/>
                  </a:lnTo>
                  <a:lnTo>
                    <a:pt x="172211" y="106680"/>
                  </a:lnTo>
                  <a:lnTo>
                    <a:pt x="175259" y="108204"/>
                  </a:lnTo>
                  <a:close/>
                </a:path>
                <a:path w="196850" h="327659">
                  <a:moveTo>
                    <a:pt x="92963" y="327660"/>
                  </a:moveTo>
                  <a:lnTo>
                    <a:pt x="48767" y="321564"/>
                  </a:lnTo>
                  <a:lnTo>
                    <a:pt x="15930" y="297013"/>
                  </a:lnTo>
                  <a:lnTo>
                    <a:pt x="1142" y="252603"/>
                  </a:lnTo>
                  <a:lnTo>
                    <a:pt x="0" y="204216"/>
                  </a:lnTo>
                  <a:lnTo>
                    <a:pt x="1523" y="198120"/>
                  </a:lnTo>
                  <a:lnTo>
                    <a:pt x="1523" y="126492"/>
                  </a:lnTo>
                  <a:lnTo>
                    <a:pt x="0" y="123444"/>
                  </a:lnTo>
                  <a:lnTo>
                    <a:pt x="0" y="112776"/>
                  </a:lnTo>
                  <a:lnTo>
                    <a:pt x="3047" y="109728"/>
                  </a:lnTo>
                  <a:lnTo>
                    <a:pt x="6095" y="108204"/>
                  </a:lnTo>
                  <a:lnTo>
                    <a:pt x="48767" y="108204"/>
                  </a:lnTo>
                  <a:lnTo>
                    <a:pt x="51815" y="109728"/>
                  </a:lnTo>
                  <a:lnTo>
                    <a:pt x="53339" y="111252"/>
                  </a:lnTo>
                  <a:lnTo>
                    <a:pt x="54863" y="111252"/>
                  </a:lnTo>
                  <a:lnTo>
                    <a:pt x="54863" y="112776"/>
                  </a:lnTo>
                  <a:lnTo>
                    <a:pt x="56387" y="114300"/>
                  </a:lnTo>
                  <a:lnTo>
                    <a:pt x="56387" y="121920"/>
                  </a:lnTo>
                  <a:lnTo>
                    <a:pt x="57911" y="129540"/>
                  </a:lnTo>
                  <a:lnTo>
                    <a:pt x="57911" y="188976"/>
                  </a:lnTo>
                  <a:lnTo>
                    <a:pt x="57030" y="198120"/>
                  </a:lnTo>
                  <a:lnTo>
                    <a:pt x="56578" y="207264"/>
                  </a:lnTo>
                  <a:lnTo>
                    <a:pt x="56451" y="214217"/>
                  </a:lnTo>
                  <a:lnTo>
                    <a:pt x="56387" y="234696"/>
                  </a:lnTo>
                  <a:lnTo>
                    <a:pt x="57911" y="243840"/>
                  </a:lnTo>
                  <a:lnTo>
                    <a:pt x="59435" y="249936"/>
                  </a:lnTo>
                  <a:lnTo>
                    <a:pt x="60959" y="257556"/>
                  </a:lnTo>
                  <a:lnTo>
                    <a:pt x="88391" y="281940"/>
                  </a:lnTo>
                  <a:lnTo>
                    <a:pt x="177702" y="281940"/>
                  </a:lnTo>
                  <a:lnTo>
                    <a:pt x="175474" y="285797"/>
                  </a:lnTo>
                  <a:lnTo>
                    <a:pt x="146018" y="314277"/>
                  </a:lnTo>
                  <a:lnTo>
                    <a:pt x="105013" y="327088"/>
                  </a:lnTo>
                  <a:lnTo>
                    <a:pt x="92963" y="327660"/>
                  </a:lnTo>
                  <a:close/>
                </a:path>
                <a:path w="196850" h="327659">
                  <a:moveTo>
                    <a:pt x="177702" y="281940"/>
                  </a:moveTo>
                  <a:lnTo>
                    <a:pt x="102107" y="281940"/>
                  </a:lnTo>
                  <a:lnTo>
                    <a:pt x="108203" y="280416"/>
                  </a:lnTo>
                  <a:lnTo>
                    <a:pt x="114299" y="277368"/>
                  </a:lnTo>
                  <a:lnTo>
                    <a:pt x="120395" y="275844"/>
                  </a:lnTo>
                  <a:lnTo>
                    <a:pt x="124967" y="271272"/>
                  </a:lnTo>
                  <a:lnTo>
                    <a:pt x="128015" y="265176"/>
                  </a:lnTo>
                  <a:lnTo>
                    <a:pt x="131159" y="260080"/>
                  </a:lnTo>
                  <a:lnTo>
                    <a:pt x="139946" y="214217"/>
                  </a:lnTo>
                  <a:lnTo>
                    <a:pt x="140207" y="184404"/>
                  </a:lnTo>
                  <a:lnTo>
                    <a:pt x="138683" y="178308"/>
                  </a:lnTo>
                  <a:lnTo>
                    <a:pt x="138683" y="170688"/>
                  </a:lnTo>
                  <a:lnTo>
                    <a:pt x="137159" y="163068"/>
                  </a:lnTo>
                  <a:lnTo>
                    <a:pt x="137159" y="155448"/>
                  </a:lnTo>
                  <a:lnTo>
                    <a:pt x="135635" y="147828"/>
                  </a:lnTo>
                  <a:lnTo>
                    <a:pt x="135635" y="140208"/>
                  </a:lnTo>
                  <a:lnTo>
                    <a:pt x="131063" y="117348"/>
                  </a:lnTo>
                  <a:lnTo>
                    <a:pt x="131063" y="114300"/>
                  </a:lnTo>
                  <a:lnTo>
                    <a:pt x="132587" y="112776"/>
                  </a:lnTo>
                  <a:lnTo>
                    <a:pt x="132587" y="111252"/>
                  </a:lnTo>
                  <a:lnTo>
                    <a:pt x="134111" y="109728"/>
                  </a:lnTo>
                  <a:lnTo>
                    <a:pt x="137159" y="109728"/>
                  </a:lnTo>
                  <a:lnTo>
                    <a:pt x="138683" y="108204"/>
                  </a:lnTo>
                  <a:lnTo>
                    <a:pt x="181355" y="108204"/>
                  </a:lnTo>
                  <a:lnTo>
                    <a:pt x="184403" y="111252"/>
                  </a:lnTo>
                  <a:lnTo>
                    <a:pt x="185927" y="111252"/>
                  </a:lnTo>
                  <a:lnTo>
                    <a:pt x="187451" y="112776"/>
                  </a:lnTo>
                  <a:lnTo>
                    <a:pt x="187451" y="115824"/>
                  </a:lnTo>
                  <a:lnTo>
                    <a:pt x="192023" y="138684"/>
                  </a:lnTo>
                  <a:lnTo>
                    <a:pt x="192023" y="146304"/>
                  </a:lnTo>
                  <a:lnTo>
                    <a:pt x="193547" y="153924"/>
                  </a:lnTo>
                  <a:lnTo>
                    <a:pt x="193547" y="161544"/>
                  </a:lnTo>
                  <a:lnTo>
                    <a:pt x="195071" y="169164"/>
                  </a:lnTo>
                  <a:lnTo>
                    <a:pt x="195071" y="176784"/>
                  </a:lnTo>
                  <a:lnTo>
                    <a:pt x="196595" y="182880"/>
                  </a:lnTo>
                  <a:lnTo>
                    <a:pt x="196481" y="204216"/>
                  </a:lnTo>
                  <a:lnTo>
                    <a:pt x="192095" y="242530"/>
                  </a:lnTo>
                  <a:lnTo>
                    <a:pt x="180784" y="276606"/>
                  </a:lnTo>
                  <a:lnTo>
                    <a:pt x="177702" y="281940"/>
                  </a:lnTo>
                  <a:close/>
                </a:path>
                <a:path w="196850" h="327659">
                  <a:moveTo>
                    <a:pt x="108203" y="80772"/>
                  </a:moveTo>
                  <a:lnTo>
                    <a:pt x="79247" y="80772"/>
                  </a:lnTo>
                  <a:lnTo>
                    <a:pt x="73151" y="77724"/>
                  </a:lnTo>
                  <a:lnTo>
                    <a:pt x="71627" y="74676"/>
                  </a:lnTo>
                  <a:lnTo>
                    <a:pt x="73151" y="70104"/>
                  </a:lnTo>
                  <a:lnTo>
                    <a:pt x="89915" y="10668"/>
                  </a:lnTo>
                  <a:lnTo>
                    <a:pt x="91439" y="6096"/>
                  </a:lnTo>
                  <a:lnTo>
                    <a:pt x="94487" y="4572"/>
                  </a:lnTo>
                  <a:lnTo>
                    <a:pt x="103631" y="1524"/>
                  </a:lnTo>
                  <a:lnTo>
                    <a:pt x="109727" y="0"/>
                  </a:lnTo>
                  <a:lnTo>
                    <a:pt x="131063" y="0"/>
                  </a:lnTo>
                  <a:lnTo>
                    <a:pt x="134111" y="1524"/>
                  </a:lnTo>
                  <a:lnTo>
                    <a:pt x="140207" y="1524"/>
                  </a:lnTo>
                  <a:lnTo>
                    <a:pt x="141731" y="3048"/>
                  </a:lnTo>
                  <a:lnTo>
                    <a:pt x="144779" y="4572"/>
                  </a:lnTo>
                  <a:lnTo>
                    <a:pt x="144779" y="6096"/>
                  </a:lnTo>
                  <a:lnTo>
                    <a:pt x="146303" y="7620"/>
                  </a:lnTo>
                  <a:lnTo>
                    <a:pt x="144779" y="9144"/>
                  </a:lnTo>
                  <a:lnTo>
                    <a:pt x="144779" y="12192"/>
                  </a:lnTo>
                  <a:lnTo>
                    <a:pt x="118871" y="73152"/>
                  </a:lnTo>
                  <a:lnTo>
                    <a:pt x="118871" y="74676"/>
                  </a:lnTo>
                  <a:lnTo>
                    <a:pt x="115823" y="77724"/>
                  </a:lnTo>
                  <a:lnTo>
                    <a:pt x="114299" y="77724"/>
                  </a:lnTo>
                  <a:lnTo>
                    <a:pt x="112775" y="79248"/>
                  </a:lnTo>
                  <a:lnTo>
                    <a:pt x="109727" y="79248"/>
                  </a:lnTo>
                  <a:lnTo>
                    <a:pt x="108203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95115" y="995172"/>
            <a:ext cx="419100" cy="300355"/>
            <a:chOff x="3595115" y="995172"/>
            <a:chExt cx="419100" cy="300355"/>
          </a:xfrm>
        </p:grpSpPr>
        <p:sp>
          <p:nvSpPr>
            <p:cNvPr id="8" name="object 8"/>
            <p:cNvSpPr/>
            <p:nvPr/>
          </p:nvSpPr>
          <p:spPr>
            <a:xfrm>
              <a:off x="3595115" y="998219"/>
              <a:ext cx="227329" cy="297180"/>
            </a:xfrm>
            <a:custGeom>
              <a:avLst/>
              <a:gdLst/>
              <a:ahLst/>
              <a:cxnLst/>
              <a:rect l="l" t="t" r="r" b="b"/>
              <a:pathLst>
                <a:path w="227329" h="297180">
                  <a:moveTo>
                    <a:pt x="45719" y="1524"/>
                  </a:moveTo>
                  <a:lnTo>
                    <a:pt x="10668" y="1524"/>
                  </a:lnTo>
                  <a:lnTo>
                    <a:pt x="15240" y="0"/>
                  </a:lnTo>
                  <a:lnTo>
                    <a:pt x="41148" y="0"/>
                  </a:lnTo>
                  <a:lnTo>
                    <a:pt x="45719" y="1524"/>
                  </a:lnTo>
                  <a:close/>
                </a:path>
                <a:path w="227329" h="297180">
                  <a:moveTo>
                    <a:pt x="179832" y="1524"/>
                  </a:moveTo>
                  <a:lnTo>
                    <a:pt x="144780" y="1524"/>
                  </a:lnTo>
                  <a:lnTo>
                    <a:pt x="149352" y="0"/>
                  </a:lnTo>
                  <a:lnTo>
                    <a:pt x="175260" y="0"/>
                  </a:lnTo>
                  <a:lnTo>
                    <a:pt x="179832" y="1524"/>
                  </a:lnTo>
                  <a:close/>
                </a:path>
                <a:path w="227329" h="297180">
                  <a:moveTo>
                    <a:pt x="56388" y="291084"/>
                  </a:moveTo>
                  <a:lnTo>
                    <a:pt x="0" y="291084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6095" y="1524"/>
                  </a:lnTo>
                  <a:lnTo>
                    <a:pt x="50292" y="1524"/>
                  </a:lnTo>
                  <a:lnTo>
                    <a:pt x="53340" y="3048"/>
                  </a:lnTo>
                  <a:lnTo>
                    <a:pt x="56388" y="6096"/>
                  </a:lnTo>
                  <a:lnTo>
                    <a:pt x="56388" y="129540"/>
                  </a:lnTo>
                  <a:lnTo>
                    <a:pt x="56959" y="139255"/>
                  </a:lnTo>
                  <a:lnTo>
                    <a:pt x="82248" y="171616"/>
                  </a:lnTo>
                  <a:lnTo>
                    <a:pt x="89916" y="172212"/>
                  </a:lnTo>
                  <a:lnTo>
                    <a:pt x="199644" y="172212"/>
                  </a:lnTo>
                  <a:lnTo>
                    <a:pt x="201168" y="173736"/>
                  </a:lnTo>
                  <a:lnTo>
                    <a:pt x="225552" y="173736"/>
                  </a:lnTo>
                  <a:lnTo>
                    <a:pt x="225552" y="176784"/>
                  </a:lnTo>
                  <a:lnTo>
                    <a:pt x="227076" y="178308"/>
                  </a:lnTo>
                  <a:lnTo>
                    <a:pt x="227076" y="187452"/>
                  </a:lnTo>
                  <a:lnTo>
                    <a:pt x="140208" y="187452"/>
                  </a:lnTo>
                  <a:lnTo>
                    <a:pt x="133111" y="195762"/>
                  </a:lnTo>
                  <a:lnTo>
                    <a:pt x="125730" y="202501"/>
                  </a:lnTo>
                  <a:lnTo>
                    <a:pt x="118348" y="207811"/>
                  </a:lnTo>
                  <a:lnTo>
                    <a:pt x="116626" y="208788"/>
                  </a:lnTo>
                  <a:lnTo>
                    <a:pt x="51816" y="208788"/>
                  </a:lnTo>
                  <a:lnTo>
                    <a:pt x="53340" y="211836"/>
                  </a:lnTo>
                  <a:lnTo>
                    <a:pt x="53340" y="220980"/>
                  </a:lnTo>
                  <a:lnTo>
                    <a:pt x="54864" y="224028"/>
                  </a:lnTo>
                  <a:lnTo>
                    <a:pt x="54864" y="237744"/>
                  </a:lnTo>
                  <a:lnTo>
                    <a:pt x="56388" y="242316"/>
                  </a:lnTo>
                  <a:lnTo>
                    <a:pt x="56388" y="291084"/>
                  </a:lnTo>
                  <a:close/>
                </a:path>
                <a:path w="227329" h="297180">
                  <a:moveTo>
                    <a:pt x="199644" y="172212"/>
                  </a:moveTo>
                  <a:lnTo>
                    <a:pt x="97536" y="172212"/>
                  </a:lnTo>
                  <a:lnTo>
                    <a:pt x="103632" y="169164"/>
                  </a:lnTo>
                  <a:lnTo>
                    <a:pt x="111252" y="164592"/>
                  </a:lnTo>
                  <a:lnTo>
                    <a:pt x="116967" y="160591"/>
                  </a:lnTo>
                  <a:lnTo>
                    <a:pt x="122682" y="155448"/>
                  </a:lnTo>
                  <a:lnTo>
                    <a:pt x="128397" y="149161"/>
                  </a:lnTo>
                  <a:lnTo>
                    <a:pt x="134112" y="141732"/>
                  </a:lnTo>
                  <a:lnTo>
                    <a:pt x="134112" y="6096"/>
                  </a:lnTo>
                  <a:lnTo>
                    <a:pt x="137160" y="3048"/>
                  </a:lnTo>
                  <a:lnTo>
                    <a:pt x="140208" y="1524"/>
                  </a:lnTo>
                  <a:lnTo>
                    <a:pt x="184404" y="1524"/>
                  </a:lnTo>
                  <a:lnTo>
                    <a:pt x="187452" y="3048"/>
                  </a:lnTo>
                  <a:lnTo>
                    <a:pt x="190500" y="6096"/>
                  </a:lnTo>
                  <a:lnTo>
                    <a:pt x="190500" y="155448"/>
                  </a:lnTo>
                  <a:lnTo>
                    <a:pt x="192024" y="160020"/>
                  </a:lnTo>
                  <a:lnTo>
                    <a:pt x="192024" y="163068"/>
                  </a:lnTo>
                  <a:lnTo>
                    <a:pt x="193548" y="166116"/>
                  </a:lnTo>
                  <a:lnTo>
                    <a:pt x="193548" y="167640"/>
                  </a:lnTo>
                  <a:lnTo>
                    <a:pt x="196596" y="170688"/>
                  </a:lnTo>
                  <a:lnTo>
                    <a:pt x="199644" y="172212"/>
                  </a:lnTo>
                  <a:close/>
                </a:path>
                <a:path w="227329" h="297180">
                  <a:moveTo>
                    <a:pt x="225552" y="173736"/>
                  </a:moveTo>
                  <a:lnTo>
                    <a:pt x="214884" y="173736"/>
                  </a:lnTo>
                  <a:lnTo>
                    <a:pt x="216408" y="172212"/>
                  </a:lnTo>
                  <a:lnTo>
                    <a:pt x="224028" y="172212"/>
                  </a:lnTo>
                  <a:lnTo>
                    <a:pt x="225552" y="173736"/>
                  </a:lnTo>
                  <a:close/>
                </a:path>
                <a:path w="227329" h="297180">
                  <a:moveTo>
                    <a:pt x="204216" y="220980"/>
                  </a:moveTo>
                  <a:lnTo>
                    <a:pt x="192024" y="220980"/>
                  </a:lnTo>
                  <a:lnTo>
                    <a:pt x="182284" y="220432"/>
                  </a:lnTo>
                  <a:lnTo>
                    <a:pt x="147066" y="203263"/>
                  </a:lnTo>
                  <a:lnTo>
                    <a:pt x="140208" y="187452"/>
                  </a:lnTo>
                  <a:lnTo>
                    <a:pt x="227076" y="187452"/>
                  </a:lnTo>
                  <a:lnTo>
                    <a:pt x="227076" y="204216"/>
                  </a:lnTo>
                  <a:lnTo>
                    <a:pt x="225552" y="207264"/>
                  </a:lnTo>
                  <a:lnTo>
                    <a:pt x="225552" y="210312"/>
                  </a:lnTo>
                  <a:lnTo>
                    <a:pt x="224028" y="213360"/>
                  </a:lnTo>
                  <a:lnTo>
                    <a:pt x="222504" y="214884"/>
                  </a:lnTo>
                  <a:lnTo>
                    <a:pt x="220980" y="214884"/>
                  </a:lnTo>
                  <a:lnTo>
                    <a:pt x="217932" y="217932"/>
                  </a:lnTo>
                  <a:lnTo>
                    <a:pt x="213360" y="217932"/>
                  </a:lnTo>
                  <a:lnTo>
                    <a:pt x="210312" y="219456"/>
                  </a:lnTo>
                  <a:lnTo>
                    <a:pt x="207264" y="219456"/>
                  </a:lnTo>
                  <a:lnTo>
                    <a:pt x="204216" y="220980"/>
                  </a:lnTo>
                  <a:close/>
                </a:path>
                <a:path w="227329" h="297180">
                  <a:moveTo>
                    <a:pt x="82296" y="219456"/>
                  </a:moveTo>
                  <a:lnTo>
                    <a:pt x="76200" y="219456"/>
                  </a:lnTo>
                  <a:lnTo>
                    <a:pt x="70104" y="217932"/>
                  </a:lnTo>
                  <a:lnTo>
                    <a:pt x="65532" y="216408"/>
                  </a:lnTo>
                  <a:lnTo>
                    <a:pt x="59436" y="214884"/>
                  </a:lnTo>
                  <a:lnTo>
                    <a:pt x="56388" y="211836"/>
                  </a:lnTo>
                  <a:lnTo>
                    <a:pt x="51816" y="208788"/>
                  </a:lnTo>
                  <a:lnTo>
                    <a:pt x="116626" y="208788"/>
                  </a:lnTo>
                  <a:lnTo>
                    <a:pt x="111252" y="211836"/>
                  </a:lnTo>
                  <a:lnTo>
                    <a:pt x="104370" y="214955"/>
                  </a:lnTo>
                  <a:lnTo>
                    <a:pt x="97345" y="217360"/>
                  </a:lnTo>
                  <a:lnTo>
                    <a:pt x="90035" y="218908"/>
                  </a:lnTo>
                  <a:lnTo>
                    <a:pt x="82296" y="219456"/>
                  </a:lnTo>
                  <a:close/>
                </a:path>
                <a:path w="227329" h="297180">
                  <a:moveTo>
                    <a:pt x="53340" y="294132"/>
                  </a:moveTo>
                  <a:lnTo>
                    <a:pt x="3048" y="294132"/>
                  </a:lnTo>
                  <a:lnTo>
                    <a:pt x="1524" y="292608"/>
                  </a:lnTo>
                  <a:lnTo>
                    <a:pt x="1524" y="291084"/>
                  </a:lnTo>
                  <a:lnTo>
                    <a:pt x="54864" y="291084"/>
                  </a:lnTo>
                  <a:lnTo>
                    <a:pt x="54864" y="292608"/>
                  </a:lnTo>
                  <a:lnTo>
                    <a:pt x="53340" y="294132"/>
                  </a:lnTo>
                  <a:close/>
                </a:path>
                <a:path w="227329" h="297180">
                  <a:moveTo>
                    <a:pt x="48768" y="295656"/>
                  </a:moveTo>
                  <a:lnTo>
                    <a:pt x="7619" y="295656"/>
                  </a:lnTo>
                  <a:lnTo>
                    <a:pt x="6095" y="294132"/>
                  </a:lnTo>
                  <a:lnTo>
                    <a:pt x="50292" y="294132"/>
                  </a:lnTo>
                  <a:lnTo>
                    <a:pt x="48768" y="295656"/>
                  </a:lnTo>
                  <a:close/>
                </a:path>
                <a:path w="227329" h="297180">
                  <a:moveTo>
                    <a:pt x="41148" y="297180"/>
                  </a:moveTo>
                  <a:lnTo>
                    <a:pt x="15240" y="297180"/>
                  </a:lnTo>
                  <a:lnTo>
                    <a:pt x="10668" y="295656"/>
                  </a:lnTo>
                  <a:lnTo>
                    <a:pt x="45719" y="295656"/>
                  </a:lnTo>
                  <a:lnTo>
                    <a:pt x="41148" y="297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8955" y="995172"/>
              <a:ext cx="175260" cy="2240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162044" y="995171"/>
            <a:ext cx="579120" cy="224154"/>
            <a:chOff x="4162044" y="995171"/>
            <a:chExt cx="579120" cy="22415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2044" y="995171"/>
              <a:ext cx="441959" cy="224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7532" y="998219"/>
              <a:ext cx="103632" cy="22097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47844" y="909827"/>
            <a:ext cx="2142743" cy="3093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2988" y="903731"/>
            <a:ext cx="1325880" cy="31546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141475" y="4247388"/>
            <a:ext cx="768350" cy="218440"/>
            <a:chOff x="1141475" y="4247388"/>
            <a:chExt cx="768350" cy="21844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1475" y="4270248"/>
              <a:ext cx="138684" cy="1935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21308" y="4247400"/>
              <a:ext cx="588645" cy="218440"/>
            </a:xfrm>
            <a:custGeom>
              <a:avLst/>
              <a:gdLst/>
              <a:ahLst/>
              <a:cxnLst/>
              <a:rect l="l" t="t" r="r" b="b"/>
              <a:pathLst>
                <a:path w="588644" h="218439">
                  <a:moveTo>
                    <a:pt x="134112" y="143256"/>
                  </a:moveTo>
                  <a:lnTo>
                    <a:pt x="133819" y="134632"/>
                  </a:lnTo>
                  <a:lnTo>
                    <a:pt x="132969" y="126873"/>
                  </a:lnTo>
                  <a:lnTo>
                    <a:pt x="131533" y="119672"/>
                  </a:lnTo>
                  <a:lnTo>
                    <a:pt x="129540" y="112776"/>
                  </a:lnTo>
                  <a:lnTo>
                    <a:pt x="127838" y="106197"/>
                  </a:lnTo>
                  <a:lnTo>
                    <a:pt x="125158" y="100203"/>
                  </a:lnTo>
                  <a:lnTo>
                    <a:pt x="121602" y="94767"/>
                  </a:lnTo>
                  <a:lnTo>
                    <a:pt x="117348" y="89916"/>
                  </a:lnTo>
                  <a:lnTo>
                    <a:pt x="112776" y="83820"/>
                  </a:lnTo>
                  <a:lnTo>
                    <a:pt x="108204" y="80162"/>
                  </a:lnTo>
                  <a:lnTo>
                    <a:pt x="108204" y="129540"/>
                  </a:lnTo>
                  <a:lnTo>
                    <a:pt x="108178" y="150990"/>
                  </a:lnTo>
                  <a:lnTo>
                    <a:pt x="106718" y="158305"/>
                  </a:lnTo>
                  <a:lnTo>
                    <a:pt x="105156" y="164592"/>
                  </a:lnTo>
                  <a:lnTo>
                    <a:pt x="103632" y="172212"/>
                  </a:lnTo>
                  <a:lnTo>
                    <a:pt x="102108" y="176784"/>
                  </a:lnTo>
                  <a:lnTo>
                    <a:pt x="99060" y="181356"/>
                  </a:lnTo>
                  <a:lnTo>
                    <a:pt x="94488" y="185928"/>
                  </a:lnTo>
                  <a:lnTo>
                    <a:pt x="91440" y="190500"/>
                  </a:lnTo>
                  <a:lnTo>
                    <a:pt x="85344" y="192024"/>
                  </a:lnTo>
                  <a:lnTo>
                    <a:pt x="80772" y="195072"/>
                  </a:lnTo>
                  <a:lnTo>
                    <a:pt x="74676" y="196596"/>
                  </a:lnTo>
                  <a:lnTo>
                    <a:pt x="59436" y="196596"/>
                  </a:lnTo>
                  <a:lnTo>
                    <a:pt x="51816" y="195072"/>
                  </a:lnTo>
                  <a:lnTo>
                    <a:pt x="38100" y="185928"/>
                  </a:lnTo>
                  <a:lnTo>
                    <a:pt x="35052" y="181356"/>
                  </a:lnTo>
                  <a:lnTo>
                    <a:pt x="32004" y="175260"/>
                  </a:lnTo>
                  <a:lnTo>
                    <a:pt x="28956" y="170688"/>
                  </a:lnTo>
                  <a:lnTo>
                    <a:pt x="27432" y="163068"/>
                  </a:lnTo>
                  <a:lnTo>
                    <a:pt x="25908" y="156972"/>
                  </a:lnTo>
                  <a:lnTo>
                    <a:pt x="25908" y="135636"/>
                  </a:lnTo>
                  <a:lnTo>
                    <a:pt x="27432" y="128016"/>
                  </a:lnTo>
                  <a:lnTo>
                    <a:pt x="32004" y="109728"/>
                  </a:lnTo>
                  <a:lnTo>
                    <a:pt x="36576" y="105156"/>
                  </a:lnTo>
                  <a:lnTo>
                    <a:pt x="39624" y="100584"/>
                  </a:lnTo>
                  <a:lnTo>
                    <a:pt x="44196" y="96012"/>
                  </a:lnTo>
                  <a:lnTo>
                    <a:pt x="48768" y="94488"/>
                  </a:lnTo>
                  <a:lnTo>
                    <a:pt x="53340" y="91440"/>
                  </a:lnTo>
                  <a:lnTo>
                    <a:pt x="60960" y="89916"/>
                  </a:lnTo>
                  <a:lnTo>
                    <a:pt x="74676" y="89916"/>
                  </a:lnTo>
                  <a:lnTo>
                    <a:pt x="82296" y="91440"/>
                  </a:lnTo>
                  <a:lnTo>
                    <a:pt x="86868" y="94488"/>
                  </a:lnTo>
                  <a:lnTo>
                    <a:pt x="92964" y="97536"/>
                  </a:lnTo>
                  <a:lnTo>
                    <a:pt x="96012" y="100584"/>
                  </a:lnTo>
                  <a:lnTo>
                    <a:pt x="99060" y="105156"/>
                  </a:lnTo>
                  <a:lnTo>
                    <a:pt x="102108" y="111252"/>
                  </a:lnTo>
                  <a:lnTo>
                    <a:pt x="105156" y="115824"/>
                  </a:lnTo>
                  <a:lnTo>
                    <a:pt x="106680" y="123444"/>
                  </a:lnTo>
                  <a:lnTo>
                    <a:pt x="108204" y="129540"/>
                  </a:lnTo>
                  <a:lnTo>
                    <a:pt x="108204" y="80162"/>
                  </a:lnTo>
                  <a:lnTo>
                    <a:pt x="68580" y="70104"/>
                  </a:lnTo>
                  <a:lnTo>
                    <a:pt x="59956" y="70408"/>
                  </a:lnTo>
                  <a:lnTo>
                    <a:pt x="21590" y="86271"/>
                  </a:lnTo>
                  <a:lnTo>
                    <a:pt x="2565" y="122694"/>
                  </a:lnTo>
                  <a:lnTo>
                    <a:pt x="0" y="144780"/>
                  </a:lnTo>
                  <a:lnTo>
                    <a:pt x="279" y="153390"/>
                  </a:lnTo>
                  <a:lnTo>
                    <a:pt x="1143" y="161163"/>
                  </a:lnTo>
                  <a:lnTo>
                    <a:pt x="2565" y="168351"/>
                  </a:lnTo>
                  <a:lnTo>
                    <a:pt x="4572" y="175260"/>
                  </a:lnTo>
                  <a:lnTo>
                    <a:pt x="6261" y="181825"/>
                  </a:lnTo>
                  <a:lnTo>
                    <a:pt x="8953" y="187833"/>
                  </a:lnTo>
                  <a:lnTo>
                    <a:pt x="12496" y="193255"/>
                  </a:lnTo>
                  <a:lnTo>
                    <a:pt x="16764" y="198120"/>
                  </a:lnTo>
                  <a:lnTo>
                    <a:pt x="21336" y="205740"/>
                  </a:lnTo>
                  <a:lnTo>
                    <a:pt x="57569" y="217639"/>
                  </a:lnTo>
                  <a:lnTo>
                    <a:pt x="65532" y="217932"/>
                  </a:lnTo>
                  <a:lnTo>
                    <a:pt x="73507" y="217614"/>
                  </a:lnTo>
                  <a:lnTo>
                    <a:pt x="112509" y="201117"/>
                  </a:lnTo>
                  <a:lnTo>
                    <a:pt x="131533" y="165328"/>
                  </a:lnTo>
                  <a:lnTo>
                    <a:pt x="133819" y="150990"/>
                  </a:lnTo>
                  <a:lnTo>
                    <a:pt x="134112" y="143256"/>
                  </a:lnTo>
                  <a:close/>
                </a:path>
                <a:path w="588644" h="218439">
                  <a:moveTo>
                    <a:pt x="281940" y="198107"/>
                  </a:moveTo>
                  <a:lnTo>
                    <a:pt x="280416" y="198107"/>
                  </a:lnTo>
                  <a:lnTo>
                    <a:pt x="280416" y="196583"/>
                  </a:lnTo>
                  <a:lnTo>
                    <a:pt x="266700" y="196583"/>
                  </a:lnTo>
                  <a:lnTo>
                    <a:pt x="266700" y="195059"/>
                  </a:lnTo>
                  <a:lnTo>
                    <a:pt x="265176" y="195059"/>
                  </a:lnTo>
                  <a:lnTo>
                    <a:pt x="262128" y="192011"/>
                  </a:lnTo>
                  <a:lnTo>
                    <a:pt x="262128" y="190487"/>
                  </a:lnTo>
                  <a:lnTo>
                    <a:pt x="260604" y="188963"/>
                  </a:lnTo>
                  <a:lnTo>
                    <a:pt x="259080" y="185915"/>
                  </a:lnTo>
                  <a:lnTo>
                    <a:pt x="259080" y="184391"/>
                  </a:lnTo>
                  <a:lnTo>
                    <a:pt x="257556" y="179819"/>
                  </a:lnTo>
                  <a:lnTo>
                    <a:pt x="234162" y="105143"/>
                  </a:lnTo>
                  <a:lnTo>
                    <a:pt x="217932" y="53327"/>
                  </a:lnTo>
                  <a:lnTo>
                    <a:pt x="215646" y="45885"/>
                  </a:lnTo>
                  <a:lnTo>
                    <a:pt x="213360" y="39420"/>
                  </a:lnTo>
                  <a:lnTo>
                    <a:pt x="187452" y="7607"/>
                  </a:lnTo>
                  <a:lnTo>
                    <a:pt x="184404" y="6083"/>
                  </a:lnTo>
                  <a:lnTo>
                    <a:pt x="164592" y="6083"/>
                  </a:lnTo>
                  <a:lnTo>
                    <a:pt x="163068" y="7607"/>
                  </a:lnTo>
                  <a:lnTo>
                    <a:pt x="160020" y="7607"/>
                  </a:lnTo>
                  <a:lnTo>
                    <a:pt x="158496" y="9131"/>
                  </a:lnTo>
                  <a:lnTo>
                    <a:pt x="155448" y="9131"/>
                  </a:lnTo>
                  <a:lnTo>
                    <a:pt x="155448" y="10655"/>
                  </a:lnTo>
                  <a:lnTo>
                    <a:pt x="153924" y="10655"/>
                  </a:lnTo>
                  <a:lnTo>
                    <a:pt x="153924" y="12179"/>
                  </a:lnTo>
                  <a:lnTo>
                    <a:pt x="152400" y="12179"/>
                  </a:lnTo>
                  <a:lnTo>
                    <a:pt x="152400" y="28943"/>
                  </a:lnTo>
                  <a:lnTo>
                    <a:pt x="153924" y="28943"/>
                  </a:lnTo>
                  <a:lnTo>
                    <a:pt x="153924" y="30467"/>
                  </a:lnTo>
                  <a:lnTo>
                    <a:pt x="155448" y="30467"/>
                  </a:lnTo>
                  <a:lnTo>
                    <a:pt x="158496" y="28943"/>
                  </a:lnTo>
                  <a:lnTo>
                    <a:pt x="161544" y="28943"/>
                  </a:lnTo>
                  <a:lnTo>
                    <a:pt x="164592" y="27419"/>
                  </a:lnTo>
                  <a:lnTo>
                    <a:pt x="175260" y="27419"/>
                  </a:lnTo>
                  <a:lnTo>
                    <a:pt x="179832" y="28943"/>
                  </a:lnTo>
                  <a:lnTo>
                    <a:pt x="182880" y="33515"/>
                  </a:lnTo>
                  <a:lnTo>
                    <a:pt x="185178" y="36931"/>
                  </a:lnTo>
                  <a:lnTo>
                    <a:pt x="187642" y="42468"/>
                  </a:lnTo>
                  <a:lnTo>
                    <a:pt x="190373" y="50025"/>
                  </a:lnTo>
                  <a:lnTo>
                    <a:pt x="193548" y="59423"/>
                  </a:lnTo>
                  <a:lnTo>
                    <a:pt x="198120" y="71615"/>
                  </a:lnTo>
                  <a:lnTo>
                    <a:pt x="146304" y="207251"/>
                  </a:lnTo>
                  <a:lnTo>
                    <a:pt x="144780" y="208775"/>
                  </a:lnTo>
                  <a:lnTo>
                    <a:pt x="144780" y="213347"/>
                  </a:lnTo>
                  <a:lnTo>
                    <a:pt x="147828" y="216395"/>
                  </a:lnTo>
                  <a:lnTo>
                    <a:pt x="167640" y="216395"/>
                  </a:lnTo>
                  <a:lnTo>
                    <a:pt x="167640" y="214871"/>
                  </a:lnTo>
                  <a:lnTo>
                    <a:pt x="170688" y="214871"/>
                  </a:lnTo>
                  <a:lnTo>
                    <a:pt x="170688" y="213347"/>
                  </a:lnTo>
                  <a:lnTo>
                    <a:pt x="172212" y="211823"/>
                  </a:lnTo>
                  <a:lnTo>
                    <a:pt x="172212" y="210299"/>
                  </a:lnTo>
                  <a:lnTo>
                    <a:pt x="208788" y="105143"/>
                  </a:lnTo>
                  <a:lnTo>
                    <a:pt x="233172" y="185915"/>
                  </a:lnTo>
                  <a:lnTo>
                    <a:pt x="234696" y="192011"/>
                  </a:lnTo>
                  <a:lnTo>
                    <a:pt x="237744" y="198107"/>
                  </a:lnTo>
                  <a:lnTo>
                    <a:pt x="239268" y="202679"/>
                  </a:lnTo>
                  <a:lnTo>
                    <a:pt x="240792" y="205727"/>
                  </a:lnTo>
                  <a:lnTo>
                    <a:pt x="243840" y="208775"/>
                  </a:lnTo>
                  <a:lnTo>
                    <a:pt x="245364" y="211823"/>
                  </a:lnTo>
                  <a:lnTo>
                    <a:pt x="254508" y="216395"/>
                  </a:lnTo>
                  <a:lnTo>
                    <a:pt x="259080" y="217919"/>
                  </a:lnTo>
                  <a:lnTo>
                    <a:pt x="272796" y="217919"/>
                  </a:lnTo>
                  <a:lnTo>
                    <a:pt x="274320" y="216395"/>
                  </a:lnTo>
                  <a:lnTo>
                    <a:pt x="278892" y="216395"/>
                  </a:lnTo>
                  <a:lnTo>
                    <a:pt x="278892" y="214871"/>
                  </a:lnTo>
                  <a:lnTo>
                    <a:pt x="280416" y="214871"/>
                  </a:lnTo>
                  <a:lnTo>
                    <a:pt x="280416" y="213347"/>
                  </a:lnTo>
                  <a:lnTo>
                    <a:pt x="281940" y="213347"/>
                  </a:lnTo>
                  <a:lnTo>
                    <a:pt x="281940" y="198107"/>
                  </a:lnTo>
                  <a:close/>
                </a:path>
                <a:path w="588644" h="218439">
                  <a:moveTo>
                    <a:pt x="425196" y="198107"/>
                  </a:moveTo>
                  <a:lnTo>
                    <a:pt x="423672" y="198107"/>
                  </a:lnTo>
                  <a:lnTo>
                    <a:pt x="423672" y="196583"/>
                  </a:lnTo>
                  <a:lnTo>
                    <a:pt x="409956" y="196583"/>
                  </a:lnTo>
                  <a:lnTo>
                    <a:pt x="409956" y="195059"/>
                  </a:lnTo>
                  <a:lnTo>
                    <a:pt x="408432" y="195059"/>
                  </a:lnTo>
                  <a:lnTo>
                    <a:pt x="405384" y="192011"/>
                  </a:lnTo>
                  <a:lnTo>
                    <a:pt x="405384" y="190487"/>
                  </a:lnTo>
                  <a:lnTo>
                    <a:pt x="403860" y="188963"/>
                  </a:lnTo>
                  <a:lnTo>
                    <a:pt x="402336" y="185915"/>
                  </a:lnTo>
                  <a:lnTo>
                    <a:pt x="402336" y="184391"/>
                  </a:lnTo>
                  <a:lnTo>
                    <a:pt x="400812" y="179819"/>
                  </a:lnTo>
                  <a:lnTo>
                    <a:pt x="377418" y="105143"/>
                  </a:lnTo>
                  <a:lnTo>
                    <a:pt x="361188" y="53327"/>
                  </a:lnTo>
                  <a:lnTo>
                    <a:pt x="358902" y="45885"/>
                  </a:lnTo>
                  <a:lnTo>
                    <a:pt x="356616" y="39420"/>
                  </a:lnTo>
                  <a:lnTo>
                    <a:pt x="330708" y="7607"/>
                  </a:lnTo>
                  <a:lnTo>
                    <a:pt x="327660" y="6083"/>
                  </a:lnTo>
                  <a:lnTo>
                    <a:pt x="307848" y="6083"/>
                  </a:lnTo>
                  <a:lnTo>
                    <a:pt x="306324" y="7607"/>
                  </a:lnTo>
                  <a:lnTo>
                    <a:pt x="303276" y="7607"/>
                  </a:lnTo>
                  <a:lnTo>
                    <a:pt x="301752" y="9131"/>
                  </a:lnTo>
                  <a:lnTo>
                    <a:pt x="298704" y="9131"/>
                  </a:lnTo>
                  <a:lnTo>
                    <a:pt x="298704" y="10655"/>
                  </a:lnTo>
                  <a:lnTo>
                    <a:pt x="297180" y="10655"/>
                  </a:lnTo>
                  <a:lnTo>
                    <a:pt x="297180" y="12179"/>
                  </a:lnTo>
                  <a:lnTo>
                    <a:pt x="295656" y="12179"/>
                  </a:lnTo>
                  <a:lnTo>
                    <a:pt x="295656" y="28943"/>
                  </a:lnTo>
                  <a:lnTo>
                    <a:pt x="297180" y="28943"/>
                  </a:lnTo>
                  <a:lnTo>
                    <a:pt x="297180" y="30467"/>
                  </a:lnTo>
                  <a:lnTo>
                    <a:pt x="298704" y="30467"/>
                  </a:lnTo>
                  <a:lnTo>
                    <a:pt x="301752" y="28943"/>
                  </a:lnTo>
                  <a:lnTo>
                    <a:pt x="304800" y="28943"/>
                  </a:lnTo>
                  <a:lnTo>
                    <a:pt x="307848" y="27419"/>
                  </a:lnTo>
                  <a:lnTo>
                    <a:pt x="318516" y="27419"/>
                  </a:lnTo>
                  <a:lnTo>
                    <a:pt x="323088" y="28943"/>
                  </a:lnTo>
                  <a:lnTo>
                    <a:pt x="326136" y="33515"/>
                  </a:lnTo>
                  <a:lnTo>
                    <a:pt x="328434" y="36931"/>
                  </a:lnTo>
                  <a:lnTo>
                    <a:pt x="330898" y="42468"/>
                  </a:lnTo>
                  <a:lnTo>
                    <a:pt x="333629" y="50025"/>
                  </a:lnTo>
                  <a:lnTo>
                    <a:pt x="336804" y="59423"/>
                  </a:lnTo>
                  <a:lnTo>
                    <a:pt x="341376" y="71615"/>
                  </a:lnTo>
                  <a:lnTo>
                    <a:pt x="289560" y="207251"/>
                  </a:lnTo>
                  <a:lnTo>
                    <a:pt x="288036" y="208775"/>
                  </a:lnTo>
                  <a:lnTo>
                    <a:pt x="288036" y="213347"/>
                  </a:lnTo>
                  <a:lnTo>
                    <a:pt x="291084" y="216395"/>
                  </a:lnTo>
                  <a:lnTo>
                    <a:pt x="310896" y="216395"/>
                  </a:lnTo>
                  <a:lnTo>
                    <a:pt x="310896" y="214871"/>
                  </a:lnTo>
                  <a:lnTo>
                    <a:pt x="313944" y="214871"/>
                  </a:lnTo>
                  <a:lnTo>
                    <a:pt x="313944" y="213347"/>
                  </a:lnTo>
                  <a:lnTo>
                    <a:pt x="315468" y="211823"/>
                  </a:lnTo>
                  <a:lnTo>
                    <a:pt x="315468" y="210299"/>
                  </a:lnTo>
                  <a:lnTo>
                    <a:pt x="352044" y="105143"/>
                  </a:lnTo>
                  <a:lnTo>
                    <a:pt x="376428" y="185915"/>
                  </a:lnTo>
                  <a:lnTo>
                    <a:pt x="377952" y="192011"/>
                  </a:lnTo>
                  <a:lnTo>
                    <a:pt x="381000" y="198107"/>
                  </a:lnTo>
                  <a:lnTo>
                    <a:pt x="382524" y="202679"/>
                  </a:lnTo>
                  <a:lnTo>
                    <a:pt x="384048" y="205727"/>
                  </a:lnTo>
                  <a:lnTo>
                    <a:pt x="387096" y="208775"/>
                  </a:lnTo>
                  <a:lnTo>
                    <a:pt x="388620" y="211823"/>
                  </a:lnTo>
                  <a:lnTo>
                    <a:pt x="397764" y="216395"/>
                  </a:lnTo>
                  <a:lnTo>
                    <a:pt x="402336" y="217919"/>
                  </a:lnTo>
                  <a:lnTo>
                    <a:pt x="416052" y="217919"/>
                  </a:lnTo>
                  <a:lnTo>
                    <a:pt x="417576" y="216395"/>
                  </a:lnTo>
                  <a:lnTo>
                    <a:pt x="422148" y="216395"/>
                  </a:lnTo>
                  <a:lnTo>
                    <a:pt x="422148" y="214871"/>
                  </a:lnTo>
                  <a:lnTo>
                    <a:pt x="423672" y="214871"/>
                  </a:lnTo>
                  <a:lnTo>
                    <a:pt x="423672" y="213347"/>
                  </a:lnTo>
                  <a:lnTo>
                    <a:pt x="425196" y="213347"/>
                  </a:lnTo>
                  <a:lnTo>
                    <a:pt x="425196" y="198107"/>
                  </a:lnTo>
                  <a:close/>
                </a:path>
                <a:path w="588644" h="218439">
                  <a:moveTo>
                    <a:pt x="533400" y="1511"/>
                  </a:moveTo>
                  <a:lnTo>
                    <a:pt x="531876" y="1511"/>
                  </a:lnTo>
                  <a:lnTo>
                    <a:pt x="530339" y="0"/>
                  </a:lnTo>
                  <a:lnTo>
                    <a:pt x="515112" y="0"/>
                  </a:lnTo>
                  <a:lnTo>
                    <a:pt x="513588" y="1511"/>
                  </a:lnTo>
                  <a:lnTo>
                    <a:pt x="510540" y="1511"/>
                  </a:lnTo>
                  <a:lnTo>
                    <a:pt x="509016" y="3035"/>
                  </a:lnTo>
                  <a:lnTo>
                    <a:pt x="509016" y="4559"/>
                  </a:lnTo>
                  <a:lnTo>
                    <a:pt x="496824" y="47244"/>
                  </a:lnTo>
                  <a:lnTo>
                    <a:pt x="496824" y="50292"/>
                  </a:lnTo>
                  <a:lnTo>
                    <a:pt x="498335" y="50292"/>
                  </a:lnTo>
                  <a:lnTo>
                    <a:pt x="499872" y="51803"/>
                  </a:lnTo>
                  <a:lnTo>
                    <a:pt x="513588" y="51803"/>
                  </a:lnTo>
                  <a:lnTo>
                    <a:pt x="513588" y="50292"/>
                  </a:lnTo>
                  <a:lnTo>
                    <a:pt x="516636" y="50292"/>
                  </a:lnTo>
                  <a:lnTo>
                    <a:pt x="516636" y="48768"/>
                  </a:lnTo>
                  <a:lnTo>
                    <a:pt x="533400" y="6096"/>
                  </a:lnTo>
                  <a:lnTo>
                    <a:pt x="533400" y="1511"/>
                  </a:lnTo>
                  <a:close/>
                </a:path>
                <a:path w="588644" h="218439">
                  <a:moveTo>
                    <a:pt x="588264" y="195059"/>
                  </a:moveTo>
                  <a:lnTo>
                    <a:pt x="586740" y="195059"/>
                  </a:lnTo>
                  <a:lnTo>
                    <a:pt x="586740" y="193535"/>
                  </a:lnTo>
                  <a:lnTo>
                    <a:pt x="583692" y="193535"/>
                  </a:lnTo>
                  <a:lnTo>
                    <a:pt x="582168" y="195059"/>
                  </a:lnTo>
                  <a:lnTo>
                    <a:pt x="577596" y="195059"/>
                  </a:lnTo>
                  <a:lnTo>
                    <a:pt x="576072" y="196596"/>
                  </a:lnTo>
                  <a:lnTo>
                    <a:pt x="566928" y="196596"/>
                  </a:lnTo>
                  <a:lnTo>
                    <a:pt x="562356" y="192011"/>
                  </a:lnTo>
                  <a:lnTo>
                    <a:pt x="560832" y="188976"/>
                  </a:lnTo>
                  <a:lnTo>
                    <a:pt x="557784" y="182867"/>
                  </a:lnTo>
                  <a:lnTo>
                    <a:pt x="556260" y="178308"/>
                  </a:lnTo>
                  <a:lnTo>
                    <a:pt x="556260" y="156959"/>
                  </a:lnTo>
                  <a:lnTo>
                    <a:pt x="560832" y="143243"/>
                  </a:lnTo>
                  <a:lnTo>
                    <a:pt x="562356" y="137160"/>
                  </a:lnTo>
                  <a:lnTo>
                    <a:pt x="563880" y="132588"/>
                  </a:lnTo>
                  <a:lnTo>
                    <a:pt x="566928" y="120396"/>
                  </a:lnTo>
                  <a:lnTo>
                    <a:pt x="567944" y="117335"/>
                  </a:lnTo>
                  <a:lnTo>
                    <a:pt x="568439" y="115811"/>
                  </a:lnTo>
                  <a:lnTo>
                    <a:pt x="569976" y="109728"/>
                  </a:lnTo>
                  <a:lnTo>
                    <a:pt x="573024" y="100584"/>
                  </a:lnTo>
                  <a:lnTo>
                    <a:pt x="573138" y="95643"/>
                  </a:lnTo>
                  <a:lnTo>
                    <a:pt x="574535" y="91427"/>
                  </a:lnTo>
                  <a:lnTo>
                    <a:pt x="574535" y="86868"/>
                  </a:lnTo>
                  <a:lnTo>
                    <a:pt x="576072" y="83820"/>
                  </a:lnTo>
                  <a:lnTo>
                    <a:pt x="576072" y="74676"/>
                  </a:lnTo>
                  <a:lnTo>
                    <a:pt x="574535" y="73152"/>
                  </a:lnTo>
                  <a:lnTo>
                    <a:pt x="573024" y="73152"/>
                  </a:lnTo>
                  <a:lnTo>
                    <a:pt x="573024" y="71628"/>
                  </a:lnTo>
                  <a:lnTo>
                    <a:pt x="556260" y="71628"/>
                  </a:lnTo>
                  <a:lnTo>
                    <a:pt x="556260" y="73152"/>
                  </a:lnTo>
                  <a:lnTo>
                    <a:pt x="553212" y="73152"/>
                  </a:lnTo>
                  <a:lnTo>
                    <a:pt x="553212" y="74676"/>
                  </a:lnTo>
                  <a:lnTo>
                    <a:pt x="551688" y="77711"/>
                  </a:lnTo>
                  <a:lnTo>
                    <a:pt x="551688" y="85344"/>
                  </a:lnTo>
                  <a:lnTo>
                    <a:pt x="550164" y="88392"/>
                  </a:lnTo>
                  <a:lnTo>
                    <a:pt x="550164" y="92951"/>
                  </a:lnTo>
                  <a:lnTo>
                    <a:pt x="548640" y="99060"/>
                  </a:lnTo>
                  <a:lnTo>
                    <a:pt x="548640" y="103619"/>
                  </a:lnTo>
                  <a:lnTo>
                    <a:pt x="547116" y="111252"/>
                  </a:lnTo>
                  <a:lnTo>
                    <a:pt x="545592" y="117335"/>
                  </a:lnTo>
                  <a:lnTo>
                    <a:pt x="544068" y="109728"/>
                  </a:lnTo>
                  <a:lnTo>
                    <a:pt x="542531" y="103619"/>
                  </a:lnTo>
                  <a:lnTo>
                    <a:pt x="536435" y="91427"/>
                  </a:lnTo>
                  <a:lnTo>
                    <a:pt x="535419" y="89903"/>
                  </a:lnTo>
                  <a:lnTo>
                    <a:pt x="533400" y="86868"/>
                  </a:lnTo>
                  <a:lnTo>
                    <a:pt x="531876" y="85344"/>
                  </a:lnTo>
                  <a:lnTo>
                    <a:pt x="531876" y="134112"/>
                  </a:lnTo>
                  <a:lnTo>
                    <a:pt x="531876" y="150876"/>
                  </a:lnTo>
                  <a:lnTo>
                    <a:pt x="515112" y="192011"/>
                  </a:lnTo>
                  <a:lnTo>
                    <a:pt x="510540" y="193535"/>
                  </a:lnTo>
                  <a:lnTo>
                    <a:pt x="505968" y="196596"/>
                  </a:lnTo>
                  <a:lnTo>
                    <a:pt x="501396" y="198120"/>
                  </a:lnTo>
                  <a:lnTo>
                    <a:pt x="487680" y="198120"/>
                  </a:lnTo>
                  <a:lnTo>
                    <a:pt x="483108" y="196596"/>
                  </a:lnTo>
                  <a:lnTo>
                    <a:pt x="473964" y="190500"/>
                  </a:lnTo>
                  <a:lnTo>
                    <a:pt x="470916" y="185928"/>
                  </a:lnTo>
                  <a:lnTo>
                    <a:pt x="469392" y="181343"/>
                  </a:lnTo>
                  <a:lnTo>
                    <a:pt x="466331" y="176784"/>
                  </a:lnTo>
                  <a:lnTo>
                    <a:pt x="464820" y="170688"/>
                  </a:lnTo>
                  <a:lnTo>
                    <a:pt x="463296" y="163068"/>
                  </a:lnTo>
                  <a:lnTo>
                    <a:pt x="461772" y="156959"/>
                  </a:lnTo>
                  <a:lnTo>
                    <a:pt x="466331" y="111252"/>
                  </a:lnTo>
                  <a:lnTo>
                    <a:pt x="490728" y="89903"/>
                  </a:lnTo>
                  <a:lnTo>
                    <a:pt x="501396" y="89903"/>
                  </a:lnTo>
                  <a:lnTo>
                    <a:pt x="505968" y="91427"/>
                  </a:lnTo>
                  <a:lnTo>
                    <a:pt x="509016" y="92951"/>
                  </a:lnTo>
                  <a:lnTo>
                    <a:pt x="513588" y="94488"/>
                  </a:lnTo>
                  <a:lnTo>
                    <a:pt x="521208" y="102108"/>
                  </a:lnTo>
                  <a:lnTo>
                    <a:pt x="524256" y="106667"/>
                  </a:lnTo>
                  <a:lnTo>
                    <a:pt x="525780" y="112776"/>
                  </a:lnTo>
                  <a:lnTo>
                    <a:pt x="528828" y="118859"/>
                  </a:lnTo>
                  <a:lnTo>
                    <a:pt x="530339" y="124968"/>
                  </a:lnTo>
                  <a:lnTo>
                    <a:pt x="531876" y="134112"/>
                  </a:lnTo>
                  <a:lnTo>
                    <a:pt x="531876" y="85344"/>
                  </a:lnTo>
                  <a:lnTo>
                    <a:pt x="524256" y="77711"/>
                  </a:lnTo>
                  <a:lnTo>
                    <a:pt x="519684" y="74676"/>
                  </a:lnTo>
                  <a:lnTo>
                    <a:pt x="513588" y="73152"/>
                  </a:lnTo>
                  <a:lnTo>
                    <a:pt x="509016" y="71628"/>
                  </a:lnTo>
                  <a:lnTo>
                    <a:pt x="502920" y="70104"/>
                  </a:lnTo>
                  <a:lnTo>
                    <a:pt x="496824" y="70104"/>
                  </a:lnTo>
                  <a:lnTo>
                    <a:pt x="489127" y="70408"/>
                  </a:lnTo>
                  <a:lnTo>
                    <a:pt x="482155" y="71437"/>
                  </a:lnTo>
                  <a:lnTo>
                    <a:pt x="476034" y="73317"/>
                  </a:lnTo>
                  <a:lnTo>
                    <a:pt x="470916" y="76200"/>
                  </a:lnTo>
                  <a:lnTo>
                    <a:pt x="463296" y="79235"/>
                  </a:lnTo>
                  <a:lnTo>
                    <a:pt x="440436" y="114300"/>
                  </a:lnTo>
                  <a:lnTo>
                    <a:pt x="438429" y="121437"/>
                  </a:lnTo>
                  <a:lnTo>
                    <a:pt x="437007" y="129159"/>
                  </a:lnTo>
                  <a:lnTo>
                    <a:pt x="436143" y="137439"/>
                  </a:lnTo>
                  <a:lnTo>
                    <a:pt x="435952" y="143243"/>
                  </a:lnTo>
                  <a:lnTo>
                    <a:pt x="436029" y="150876"/>
                  </a:lnTo>
                  <a:lnTo>
                    <a:pt x="445008" y="190500"/>
                  </a:lnTo>
                  <a:lnTo>
                    <a:pt x="448056" y="196596"/>
                  </a:lnTo>
                  <a:lnTo>
                    <a:pt x="452628" y="204203"/>
                  </a:lnTo>
                  <a:lnTo>
                    <a:pt x="458724" y="208788"/>
                  </a:lnTo>
                  <a:lnTo>
                    <a:pt x="466331" y="211836"/>
                  </a:lnTo>
                  <a:lnTo>
                    <a:pt x="471462" y="214706"/>
                  </a:lnTo>
                  <a:lnTo>
                    <a:pt x="477583" y="216598"/>
                  </a:lnTo>
                  <a:lnTo>
                    <a:pt x="484555" y="217614"/>
                  </a:lnTo>
                  <a:lnTo>
                    <a:pt x="492239" y="217919"/>
                  </a:lnTo>
                  <a:lnTo>
                    <a:pt x="502920" y="217919"/>
                  </a:lnTo>
                  <a:lnTo>
                    <a:pt x="512064" y="214884"/>
                  </a:lnTo>
                  <a:lnTo>
                    <a:pt x="516636" y="211836"/>
                  </a:lnTo>
                  <a:lnTo>
                    <a:pt x="519684" y="210312"/>
                  </a:lnTo>
                  <a:lnTo>
                    <a:pt x="524256" y="207251"/>
                  </a:lnTo>
                  <a:lnTo>
                    <a:pt x="527304" y="204203"/>
                  </a:lnTo>
                  <a:lnTo>
                    <a:pt x="530339" y="199644"/>
                  </a:lnTo>
                  <a:lnTo>
                    <a:pt x="531863" y="198120"/>
                  </a:lnTo>
                  <a:lnTo>
                    <a:pt x="536435" y="193535"/>
                  </a:lnTo>
                  <a:lnTo>
                    <a:pt x="537972" y="188976"/>
                  </a:lnTo>
                  <a:lnTo>
                    <a:pt x="537972" y="195059"/>
                  </a:lnTo>
                  <a:lnTo>
                    <a:pt x="539496" y="199644"/>
                  </a:lnTo>
                  <a:lnTo>
                    <a:pt x="541020" y="202692"/>
                  </a:lnTo>
                  <a:lnTo>
                    <a:pt x="542531" y="207251"/>
                  </a:lnTo>
                  <a:lnTo>
                    <a:pt x="545592" y="210312"/>
                  </a:lnTo>
                  <a:lnTo>
                    <a:pt x="548640" y="211836"/>
                  </a:lnTo>
                  <a:lnTo>
                    <a:pt x="551688" y="214884"/>
                  </a:lnTo>
                  <a:lnTo>
                    <a:pt x="554736" y="216408"/>
                  </a:lnTo>
                  <a:lnTo>
                    <a:pt x="557784" y="216408"/>
                  </a:lnTo>
                  <a:lnTo>
                    <a:pt x="560832" y="217919"/>
                  </a:lnTo>
                  <a:lnTo>
                    <a:pt x="576072" y="217919"/>
                  </a:lnTo>
                  <a:lnTo>
                    <a:pt x="577596" y="216408"/>
                  </a:lnTo>
                  <a:lnTo>
                    <a:pt x="582168" y="216408"/>
                  </a:lnTo>
                  <a:lnTo>
                    <a:pt x="583692" y="214884"/>
                  </a:lnTo>
                  <a:lnTo>
                    <a:pt x="585216" y="214884"/>
                  </a:lnTo>
                  <a:lnTo>
                    <a:pt x="586740" y="213360"/>
                  </a:lnTo>
                  <a:lnTo>
                    <a:pt x="586740" y="211836"/>
                  </a:lnTo>
                  <a:lnTo>
                    <a:pt x="588264" y="210312"/>
                  </a:lnTo>
                  <a:lnTo>
                    <a:pt x="588264" y="196596"/>
                  </a:lnTo>
                  <a:lnTo>
                    <a:pt x="588264" y="1950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990344" y="4317491"/>
            <a:ext cx="594360" cy="200025"/>
            <a:chOff x="1990344" y="4317491"/>
            <a:chExt cx="594360" cy="20002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0344" y="4320539"/>
              <a:ext cx="155448" cy="1447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70176" y="4317491"/>
              <a:ext cx="123444" cy="19964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4100" y="4317491"/>
              <a:ext cx="134112" cy="1478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2596" y="4317491"/>
              <a:ext cx="102108" cy="196596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67000" y="4247388"/>
            <a:ext cx="766572" cy="21793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521964" y="4303776"/>
            <a:ext cx="280670" cy="144780"/>
            <a:chOff x="3521964" y="4303776"/>
            <a:chExt cx="280670" cy="14478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1964" y="4337304"/>
              <a:ext cx="123444" cy="792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75888" y="4303776"/>
              <a:ext cx="126492" cy="14478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887723" y="4247388"/>
            <a:ext cx="433070" cy="218440"/>
            <a:chOff x="3887723" y="4247388"/>
            <a:chExt cx="433070" cy="218440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7723" y="4319016"/>
              <a:ext cx="124968" cy="1447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4028" y="4247388"/>
              <a:ext cx="109728" cy="2179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68238" y="4317492"/>
              <a:ext cx="152301" cy="14782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08932" y="4247388"/>
            <a:ext cx="710183" cy="26974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31936" y="4247388"/>
            <a:ext cx="1132263" cy="26670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117091" y="4636007"/>
            <a:ext cx="227329" cy="195580"/>
            <a:chOff x="1117091" y="4636007"/>
            <a:chExt cx="227329" cy="195580"/>
          </a:xfrm>
        </p:grpSpPr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7091" y="4636007"/>
              <a:ext cx="144780" cy="1935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83207" y="4684775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59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59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5156"/>
                  </a:lnTo>
                  <a:lnTo>
                    <a:pt x="25908" y="108204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8768" y="144780"/>
                  </a:lnTo>
                  <a:lnTo>
                    <a:pt x="45720" y="146304"/>
                  </a:lnTo>
                  <a:close/>
                </a:path>
                <a:path w="60959" h="146685">
                  <a:moveTo>
                    <a:pt x="60960" y="124968"/>
                  </a:moveTo>
                  <a:lnTo>
                    <a:pt x="47244" y="124968"/>
                  </a:lnTo>
                  <a:lnTo>
                    <a:pt x="50292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428053" y="4619244"/>
            <a:ext cx="314325" cy="212090"/>
            <a:chOff x="1428053" y="4619244"/>
            <a:chExt cx="314325" cy="212090"/>
          </a:xfrm>
        </p:grpSpPr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8053" y="4619244"/>
              <a:ext cx="134047" cy="2118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9532" y="4683251"/>
              <a:ext cx="152400" cy="147828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22703" y="4613148"/>
            <a:ext cx="1089660" cy="269747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481327" y="4978908"/>
            <a:ext cx="721360" cy="218440"/>
            <a:chOff x="1481327" y="4978908"/>
            <a:chExt cx="721360" cy="218440"/>
          </a:xfrm>
        </p:grpSpPr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81327" y="4985004"/>
              <a:ext cx="381000" cy="2118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00427" y="4985003"/>
              <a:ext cx="204216" cy="2118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141219" y="4978908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39">
                  <a:moveTo>
                    <a:pt x="45720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6783"/>
                  </a:lnTo>
                  <a:lnTo>
                    <a:pt x="25908" y="179831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48768" y="216407"/>
                  </a:lnTo>
                  <a:lnTo>
                    <a:pt x="45720" y="217931"/>
                  </a:lnTo>
                  <a:close/>
                </a:path>
                <a:path w="60960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39">
                  <a:moveTo>
                    <a:pt x="38100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2269235" y="5049011"/>
            <a:ext cx="414655" cy="147955"/>
            <a:chOff x="2269235" y="5049011"/>
            <a:chExt cx="414655" cy="147955"/>
          </a:xfrm>
        </p:grpSpPr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69235" y="5049011"/>
              <a:ext cx="260604" cy="1478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64892" y="5050535"/>
              <a:ext cx="118872" cy="146304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04160" y="4986528"/>
            <a:ext cx="1181099" cy="262128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1481327" y="5344667"/>
            <a:ext cx="721360" cy="218440"/>
            <a:chOff x="1481327" y="5344667"/>
            <a:chExt cx="721360" cy="218440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81327" y="5350764"/>
              <a:ext cx="381000" cy="2118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00427" y="5350764"/>
              <a:ext cx="204216" cy="21183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141219" y="5344667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39">
                  <a:moveTo>
                    <a:pt x="48768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6783"/>
                  </a:lnTo>
                  <a:lnTo>
                    <a:pt x="25908" y="179831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9436" y="211835"/>
                  </a:lnTo>
                  <a:lnTo>
                    <a:pt x="59436" y="213359"/>
                  </a:lnTo>
                  <a:lnTo>
                    <a:pt x="57912" y="213359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50292" y="216407"/>
                  </a:lnTo>
                  <a:lnTo>
                    <a:pt x="48768" y="217931"/>
                  </a:lnTo>
                  <a:close/>
                </a:path>
                <a:path w="60960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39">
                  <a:moveTo>
                    <a:pt x="38100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269235" y="5414772"/>
            <a:ext cx="414655" cy="147955"/>
            <a:chOff x="2269235" y="5414772"/>
            <a:chExt cx="414655" cy="147955"/>
          </a:xfrm>
        </p:grpSpPr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69235" y="5414772"/>
              <a:ext cx="260604" cy="1478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64892" y="5416296"/>
              <a:ext cx="118872" cy="146304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804160" y="5361432"/>
            <a:ext cx="841248" cy="25298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59991" y="5718047"/>
            <a:ext cx="1959864" cy="26212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69135" y="6096000"/>
            <a:ext cx="1150620" cy="198120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1141475" y="6464808"/>
            <a:ext cx="554990" cy="195580"/>
            <a:chOff x="1141475" y="6464808"/>
            <a:chExt cx="554990" cy="195580"/>
          </a:xfrm>
        </p:grpSpPr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1475" y="6464808"/>
              <a:ext cx="138684" cy="19354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21308" y="6512051"/>
              <a:ext cx="134112" cy="14782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7424" y="6512051"/>
              <a:ext cx="208788" cy="14782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790700" y="6441947"/>
            <a:ext cx="596265" cy="218440"/>
            <a:chOff x="1790700" y="6441947"/>
            <a:chExt cx="596265" cy="218440"/>
          </a:xfrm>
        </p:grpSpPr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90700" y="6512051"/>
              <a:ext cx="109728" cy="14782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38527" y="6441947"/>
              <a:ext cx="184404" cy="21793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44267" y="6512051"/>
              <a:ext cx="152400" cy="14782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25623" y="6513575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4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5156"/>
                  </a:lnTo>
                  <a:lnTo>
                    <a:pt x="25908" y="108204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8768" y="144780"/>
                  </a:lnTo>
                  <a:lnTo>
                    <a:pt x="45720" y="146304"/>
                  </a:lnTo>
                  <a:close/>
                </a:path>
                <a:path w="60960" h="146684">
                  <a:moveTo>
                    <a:pt x="60960" y="124968"/>
                  </a:moveTo>
                  <a:lnTo>
                    <a:pt x="47244" y="124968"/>
                  </a:lnTo>
                  <a:lnTo>
                    <a:pt x="50292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7" name="object 6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456687" y="6512052"/>
            <a:ext cx="263652" cy="147828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2823972" y="6441947"/>
            <a:ext cx="721360" cy="218440"/>
            <a:chOff x="2823972" y="6441947"/>
            <a:chExt cx="721360" cy="218440"/>
          </a:xfrm>
        </p:grpSpPr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823972" y="6448043"/>
              <a:ext cx="381000" cy="21183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240023" y="6448044"/>
              <a:ext cx="204216" cy="21183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483864" y="6441947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40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40">
                  <a:moveTo>
                    <a:pt x="45720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6783"/>
                  </a:lnTo>
                  <a:lnTo>
                    <a:pt x="25908" y="179831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48768" y="216407"/>
                  </a:lnTo>
                  <a:lnTo>
                    <a:pt x="45720" y="217931"/>
                  </a:lnTo>
                  <a:close/>
                </a:path>
                <a:path w="60960" h="218440">
                  <a:moveTo>
                    <a:pt x="60960" y="196595"/>
                  </a:moveTo>
                  <a:lnTo>
                    <a:pt x="47244" y="196595"/>
                  </a:lnTo>
                  <a:lnTo>
                    <a:pt x="50292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40">
                  <a:moveTo>
                    <a:pt x="38100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40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40">
                  <a:moveTo>
                    <a:pt x="18288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8288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3611879" y="6512052"/>
            <a:ext cx="396240" cy="200025"/>
            <a:chOff x="3611879" y="6512052"/>
            <a:chExt cx="396240" cy="200025"/>
          </a:xfrm>
        </p:grpSpPr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11879" y="6515100"/>
              <a:ext cx="115824" cy="14478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53611" y="6512052"/>
              <a:ext cx="115824" cy="1996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06012" y="6512052"/>
              <a:ext cx="102108" cy="196596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4091940" y="6441948"/>
            <a:ext cx="556260" cy="266700"/>
            <a:chOff x="4091940" y="6441948"/>
            <a:chExt cx="556260" cy="266700"/>
          </a:xfrm>
        </p:grpSpPr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91940" y="6513575"/>
              <a:ext cx="124968" cy="1447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41292" y="6441948"/>
              <a:ext cx="109727" cy="2179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75404" y="6512051"/>
              <a:ext cx="272796" cy="196596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738115" y="6441948"/>
            <a:ext cx="920496" cy="269747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2459735" y="1784604"/>
            <a:ext cx="1953895" cy="585470"/>
            <a:chOff x="2459735" y="1784604"/>
            <a:chExt cx="1953895" cy="585470"/>
          </a:xfrm>
        </p:grpSpPr>
        <p:sp>
          <p:nvSpPr>
            <p:cNvPr id="82" name="object 82"/>
            <p:cNvSpPr/>
            <p:nvPr/>
          </p:nvSpPr>
          <p:spPr>
            <a:xfrm>
              <a:off x="2459735" y="1784604"/>
              <a:ext cx="1953895" cy="585470"/>
            </a:xfrm>
            <a:custGeom>
              <a:avLst/>
              <a:gdLst/>
              <a:ahLst/>
              <a:cxnLst/>
              <a:rect l="l" t="t" r="r" b="b"/>
              <a:pathLst>
                <a:path w="1953895" h="585469">
                  <a:moveTo>
                    <a:pt x="1953768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1953768" y="0"/>
                  </a:lnTo>
                  <a:lnTo>
                    <a:pt x="195376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76072"/>
                  </a:lnTo>
                  <a:lnTo>
                    <a:pt x="4572" y="576072"/>
                  </a:lnTo>
                  <a:lnTo>
                    <a:pt x="9144" y="580644"/>
                  </a:lnTo>
                  <a:lnTo>
                    <a:pt x="1953768" y="580644"/>
                  </a:lnTo>
                  <a:lnTo>
                    <a:pt x="1953768" y="585216"/>
                  </a:lnTo>
                  <a:close/>
                </a:path>
                <a:path w="1953895" h="58546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953895" h="585469">
                  <a:moveTo>
                    <a:pt x="194462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944624" y="4572"/>
                  </a:lnTo>
                  <a:lnTo>
                    <a:pt x="1944624" y="91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1944624" y="4572"/>
                  </a:lnTo>
                  <a:lnTo>
                    <a:pt x="1949196" y="9144"/>
                  </a:lnTo>
                  <a:lnTo>
                    <a:pt x="1953768" y="9144"/>
                  </a:lnTo>
                  <a:lnTo>
                    <a:pt x="1953768" y="576072"/>
                  </a:lnTo>
                  <a:lnTo>
                    <a:pt x="1949196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9144"/>
                  </a:moveTo>
                  <a:lnTo>
                    <a:pt x="1949196" y="9144"/>
                  </a:lnTo>
                  <a:lnTo>
                    <a:pt x="1944624" y="4572"/>
                  </a:lnTo>
                  <a:lnTo>
                    <a:pt x="1953768" y="4572"/>
                  </a:lnTo>
                  <a:lnTo>
                    <a:pt x="1953768" y="9144"/>
                  </a:lnTo>
                  <a:close/>
                </a:path>
                <a:path w="1953895" h="585469">
                  <a:moveTo>
                    <a:pt x="9144" y="580644"/>
                  </a:moveTo>
                  <a:lnTo>
                    <a:pt x="4572" y="576072"/>
                  </a:lnTo>
                  <a:lnTo>
                    <a:pt x="9144" y="576072"/>
                  </a:lnTo>
                  <a:lnTo>
                    <a:pt x="9144" y="5806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9144" y="580644"/>
                  </a:lnTo>
                  <a:lnTo>
                    <a:pt x="9144" y="576072"/>
                  </a:lnTo>
                  <a:lnTo>
                    <a:pt x="1944624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580644"/>
                  </a:moveTo>
                  <a:lnTo>
                    <a:pt x="1944624" y="580644"/>
                  </a:lnTo>
                  <a:lnTo>
                    <a:pt x="1949196" y="576072"/>
                  </a:lnTo>
                  <a:lnTo>
                    <a:pt x="1953768" y="576072"/>
                  </a:lnTo>
                  <a:lnTo>
                    <a:pt x="1953768" y="580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23972" y="1976628"/>
              <a:ext cx="1217676" cy="277367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6059423" y="1712976"/>
            <a:ext cx="1884045" cy="657225"/>
            <a:chOff x="6059423" y="1712976"/>
            <a:chExt cx="1884045" cy="657225"/>
          </a:xfrm>
        </p:grpSpPr>
        <p:sp>
          <p:nvSpPr>
            <p:cNvPr id="85" name="object 85"/>
            <p:cNvSpPr/>
            <p:nvPr/>
          </p:nvSpPr>
          <p:spPr>
            <a:xfrm>
              <a:off x="6059423" y="1712976"/>
              <a:ext cx="1884045" cy="657225"/>
            </a:xfrm>
            <a:custGeom>
              <a:avLst/>
              <a:gdLst/>
              <a:ahLst/>
              <a:cxnLst/>
              <a:rect l="l" t="t" r="r" b="b"/>
              <a:pathLst>
                <a:path w="1884045" h="657225">
                  <a:moveTo>
                    <a:pt x="1883664" y="656844"/>
                  </a:moveTo>
                  <a:lnTo>
                    <a:pt x="0" y="656844"/>
                  </a:lnTo>
                  <a:lnTo>
                    <a:pt x="0" y="0"/>
                  </a:lnTo>
                  <a:lnTo>
                    <a:pt x="1883664" y="0"/>
                  </a:lnTo>
                  <a:lnTo>
                    <a:pt x="188366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647700"/>
                  </a:lnTo>
                  <a:lnTo>
                    <a:pt x="4572" y="647700"/>
                  </a:lnTo>
                  <a:lnTo>
                    <a:pt x="9144" y="652272"/>
                  </a:lnTo>
                  <a:lnTo>
                    <a:pt x="1883664" y="652272"/>
                  </a:lnTo>
                  <a:lnTo>
                    <a:pt x="1883664" y="656844"/>
                  </a:lnTo>
                  <a:close/>
                </a:path>
                <a:path w="1884045" h="657225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884045" h="657225">
                  <a:moveTo>
                    <a:pt x="1872996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872996" y="4572"/>
                  </a:lnTo>
                  <a:lnTo>
                    <a:pt x="1872996" y="9144"/>
                  </a:lnTo>
                  <a:close/>
                </a:path>
                <a:path w="1884045" h="657225">
                  <a:moveTo>
                    <a:pt x="1872996" y="652272"/>
                  </a:moveTo>
                  <a:lnTo>
                    <a:pt x="1872996" y="4572"/>
                  </a:lnTo>
                  <a:lnTo>
                    <a:pt x="1879092" y="9144"/>
                  </a:lnTo>
                  <a:lnTo>
                    <a:pt x="1883664" y="9144"/>
                  </a:lnTo>
                  <a:lnTo>
                    <a:pt x="1883664" y="647700"/>
                  </a:lnTo>
                  <a:lnTo>
                    <a:pt x="1879092" y="647700"/>
                  </a:lnTo>
                  <a:lnTo>
                    <a:pt x="1872996" y="652272"/>
                  </a:lnTo>
                  <a:close/>
                </a:path>
                <a:path w="1884045" h="657225">
                  <a:moveTo>
                    <a:pt x="1883664" y="9144"/>
                  </a:moveTo>
                  <a:lnTo>
                    <a:pt x="1879092" y="9144"/>
                  </a:lnTo>
                  <a:lnTo>
                    <a:pt x="1872996" y="4572"/>
                  </a:lnTo>
                  <a:lnTo>
                    <a:pt x="1883664" y="4572"/>
                  </a:lnTo>
                  <a:lnTo>
                    <a:pt x="1883664" y="9144"/>
                  </a:lnTo>
                  <a:close/>
                </a:path>
                <a:path w="1884045" h="657225">
                  <a:moveTo>
                    <a:pt x="9144" y="652272"/>
                  </a:moveTo>
                  <a:lnTo>
                    <a:pt x="4572" y="647700"/>
                  </a:lnTo>
                  <a:lnTo>
                    <a:pt x="9144" y="647700"/>
                  </a:lnTo>
                  <a:lnTo>
                    <a:pt x="9144" y="652272"/>
                  </a:lnTo>
                  <a:close/>
                </a:path>
                <a:path w="1884045" h="657225">
                  <a:moveTo>
                    <a:pt x="1872996" y="652272"/>
                  </a:moveTo>
                  <a:lnTo>
                    <a:pt x="9144" y="652272"/>
                  </a:lnTo>
                  <a:lnTo>
                    <a:pt x="9144" y="647700"/>
                  </a:lnTo>
                  <a:lnTo>
                    <a:pt x="1872996" y="647700"/>
                  </a:lnTo>
                  <a:lnTo>
                    <a:pt x="1872996" y="652272"/>
                  </a:lnTo>
                  <a:close/>
                </a:path>
                <a:path w="1884045" h="657225">
                  <a:moveTo>
                    <a:pt x="1883664" y="652272"/>
                  </a:moveTo>
                  <a:lnTo>
                    <a:pt x="1872996" y="652272"/>
                  </a:lnTo>
                  <a:lnTo>
                    <a:pt x="1879092" y="647700"/>
                  </a:lnTo>
                  <a:lnTo>
                    <a:pt x="1883664" y="647700"/>
                  </a:lnTo>
                  <a:lnTo>
                    <a:pt x="1883664" y="6522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69963" y="1949196"/>
              <a:ext cx="409955" cy="20574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966204" y="1940052"/>
              <a:ext cx="81280" cy="277495"/>
            </a:xfrm>
            <a:custGeom>
              <a:avLst/>
              <a:gdLst/>
              <a:ahLst/>
              <a:cxnLst/>
              <a:rect l="l" t="t" r="r" b="b"/>
              <a:pathLst>
                <a:path w="81279" h="277494">
                  <a:moveTo>
                    <a:pt x="68580" y="32004"/>
                  </a:moveTo>
                  <a:lnTo>
                    <a:pt x="60960" y="32004"/>
                  </a:lnTo>
                  <a:lnTo>
                    <a:pt x="56388" y="30480"/>
                  </a:lnTo>
                  <a:lnTo>
                    <a:pt x="50292" y="24384"/>
                  </a:lnTo>
                  <a:lnTo>
                    <a:pt x="48768" y="19812"/>
                  </a:lnTo>
                  <a:lnTo>
                    <a:pt x="48768" y="12192"/>
                  </a:lnTo>
                  <a:lnTo>
                    <a:pt x="50292" y="7620"/>
                  </a:lnTo>
                  <a:lnTo>
                    <a:pt x="56388" y="1524"/>
                  </a:lnTo>
                  <a:lnTo>
                    <a:pt x="60960" y="0"/>
                  </a:lnTo>
                  <a:lnTo>
                    <a:pt x="68580" y="0"/>
                  </a:lnTo>
                  <a:lnTo>
                    <a:pt x="73152" y="1524"/>
                  </a:lnTo>
                  <a:lnTo>
                    <a:pt x="79248" y="7620"/>
                  </a:lnTo>
                  <a:lnTo>
                    <a:pt x="80772" y="12192"/>
                  </a:lnTo>
                  <a:lnTo>
                    <a:pt x="80772" y="19812"/>
                  </a:lnTo>
                  <a:lnTo>
                    <a:pt x="79248" y="24384"/>
                  </a:lnTo>
                  <a:lnTo>
                    <a:pt x="73152" y="30480"/>
                  </a:lnTo>
                  <a:lnTo>
                    <a:pt x="68580" y="32004"/>
                  </a:lnTo>
                  <a:close/>
                </a:path>
                <a:path w="81279" h="277494">
                  <a:moveTo>
                    <a:pt x="35052" y="92964"/>
                  </a:moveTo>
                  <a:lnTo>
                    <a:pt x="33528" y="88392"/>
                  </a:lnTo>
                  <a:lnTo>
                    <a:pt x="74676" y="71628"/>
                  </a:lnTo>
                  <a:lnTo>
                    <a:pt x="80772" y="71628"/>
                  </a:lnTo>
                  <a:lnTo>
                    <a:pt x="80772" y="91440"/>
                  </a:lnTo>
                  <a:lnTo>
                    <a:pt x="39624" y="91440"/>
                  </a:lnTo>
                  <a:lnTo>
                    <a:pt x="35052" y="92964"/>
                  </a:lnTo>
                  <a:close/>
                </a:path>
                <a:path w="81279" h="277494">
                  <a:moveTo>
                    <a:pt x="60608" y="265176"/>
                  </a:moveTo>
                  <a:lnTo>
                    <a:pt x="44196" y="265176"/>
                  </a:lnTo>
                  <a:lnTo>
                    <a:pt x="45720" y="263652"/>
                  </a:lnTo>
                  <a:lnTo>
                    <a:pt x="51816" y="260603"/>
                  </a:lnTo>
                  <a:lnTo>
                    <a:pt x="53340" y="257555"/>
                  </a:lnTo>
                  <a:lnTo>
                    <a:pt x="56364" y="118991"/>
                  </a:lnTo>
                  <a:lnTo>
                    <a:pt x="56197" y="110299"/>
                  </a:lnTo>
                  <a:lnTo>
                    <a:pt x="55745" y="103608"/>
                  </a:lnTo>
                  <a:lnTo>
                    <a:pt x="54864" y="99060"/>
                  </a:lnTo>
                  <a:lnTo>
                    <a:pt x="54864" y="96012"/>
                  </a:lnTo>
                  <a:lnTo>
                    <a:pt x="50292" y="91440"/>
                  </a:lnTo>
                  <a:lnTo>
                    <a:pt x="80772" y="91440"/>
                  </a:lnTo>
                  <a:lnTo>
                    <a:pt x="80772" y="208788"/>
                  </a:lnTo>
                  <a:lnTo>
                    <a:pt x="79890" y="224813"/>
                  </a:lnTo>
                  <a:lnTo>
                    <a:pt x="77152" y="238696"/>
                  </a:lnTo>
                  <a:lnTo>
                    <a:pt x="72413" y="250578"/>
                  </a:lnTo>
                  <a:lnTo>
                    <a:pt x="65532" y="260603"/>
                  </a:lnTo>
                  <a:lnTo>
                    <a:pt x="60608" y="265176"/>
                  </a:lnTo>
                  <a:close/>
                </a:path>
                <a:path w="81279" h="277494">
                  <a:moveTo>
                    <a:pt x="27432" y="277367"/>
                  </a:moveTo>
                  <a:lnTo>
                    <a:pt x="18288" y="277367"/>
                  </a:lnTo>
                  <a:lnTo>
                    <a:pt x="10668" y="275844"/>
                  </a:lnTo>
                  <a:lnTo>
                    <a:pt x="6096" y="272796"/>
                  </a:lnTo>
                  <a:lnTo>
                    <a:pt x="1524" y="268224"/>
                  </a:lnTo>
                  <a:lnTo>
                    <a:pt x="0" y="265176"/>
                  </a:lnTo>
                  <a:lnTo>
                    <a:pt x="0" y="257555"/>
                  </a:lnTo>
                  <a:lnTo>
                    <a:pt x="1524" y="254508"/>
                  </a:lnTo>
                  <a:lnTo>
                    <a:pt x="6096" y="249936"/>
                  </a:lnTo>
                  <a:lnTo>
                    <a:pt x="9144" y="248412"/>
                  </a:lnTo>
                  <a:lnTo>
                    <a:pt x="18288" y="248412"/>
                  </a:lnTo>
                  <a:lnTo>
                    <a:pt x="21336" y="249936"/>
                  </a:lnTo>
                  <a:lnTo>
                    <a:pt x="25908" y="254508"/>
                  </a:lnTo>
                  <a:lnTo>
                    <a:pt x="28956" y="259079"/>
                  </a:lnTo>
                  <a:lnTo>
                    <a:pt x="33528" y="263652"/>
                  </a:lnTo>
                  <a:lnTo>
                    <a:pt x="38100" y="265176"/>
                  </a:lnTo>
                  <a:lnTo>
                    <a:pt x="60608" y="265176"/>
                  </a:lnTo>
                  <a:lnTo>
                    <a:pt x="57864" y="267723"/>
                  </a:lnTo>
                  <a:lnTo>
                    <a:pt x="48768" y="272986"/>
                  </a:lnTo>
                  <a:lnTo>
                    <a:pt x="38528" y="276248"/>
                  </a:lnTo>
                  <a:lnTo>
                    <a:pt x="27432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86599" y="2011680"/>
              <a:ext cx="115824" cy="14325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23759" y="1969008"/>
              <a:ext cx="208788" cy="185928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3395472" y="2863596"/>
            <a:ext cx="3682365" cy="1019810"/>
            <a:chOff x="3395472" y="2863596"/>
            <a:chExt cx="3682365" cy="1019810"/>
          </a:xfrm>
        </p:grpSpPr>
        <p:sp>
          <p:nvSpPr>
            <p:cNvPr id="91" name="object 91"/>
            <p:cNvSpPr/>
            <p:nvPr/>
          </p:nvSpPr>
          <p:spPr>
            <a:xfrm>
              <a:off x="3395472" y="2863596"/>
              <a:ext cx="3682365" cy="1019810"/>
            </a:xfrm>
            <a:custGeom>
              <a:avLst/>
              <a:gdLst/>
              <a:ahLst/>
              <a:cxnLst/>
              <a:rect l="l" t="t" r="r" b="b"/>
              <a:pathLst>
                <a:path w="3682365" h="1019810">
                  <a:moveTo>
                    <a:pt x="3681984" y="1019556"/>
                  </a:moveTo>
                  <a:lnTo>
                    <a:pt x="0" y="1019556"/>
                  </a:lnTo>
                  <a:lnTo>
                    <a:pt x="0" y="0"/>
                  </a:lnTo>
                  <a:lnTo>
                    <a:pt x="3681984" y="0"/>
                  </a:lnTo>
                  <a:lnTo>
                    <a:pt x="3681984" y="6096"/>
                  </a:lnTo>
                  <a:lnTo>
                    <a:pt x="10668" y="6096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1010412"/>
                  </a:lnTo>
                  <a:lnTo>
                    <a:pt x="4572" y="1010412"/>
                  </a:lnTo>
                  <a:lnTo>
                    <a:pt x="10668" y="1014984"/>
                  </a:lnTo>
                  <a:lnTo>
                    <a:pt x="3681984" y="1014984"/>
                  </a:lnTo>
                  <a:lnTo>
                    <a:pt x="3681984" y="1019556"/>
                  </a:lnTo>
                  <a:close/>
                </a:path>
                <a:path w="3682365" h="1019810">
                  <a:moveTo>
                    <a:pt x="10668" y="10668"/>
                  </a:moveTo>
                  <a:lnTo>
                    <a:pt x="4572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3682365" h="1019810">
                  <a:moveTo>
                    <a:pt x="3672840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3672840" y="6096"/>
                  </a:lnTo>
                  <a:lnTo>
                    <a:pt x="3672840" y="10668"/>
                  </a:lnTo>
                  <a:close/>
                </a:path>
                <a:path w="3682365" h="1019810">
                  <a:moveTo>
                    <a:pt x="3672840" y="1014984"/>
                  </a:moveTo>
                  <a:lnTo>
                    <a:pt x="3672840" y="6096"/>
                  </a:lnTo>
                  <a:lnTo>
                    <a:pt x="3677411" y="10668"/>
                  </a:lnTo>
                  <a:lnTo>
                    <a:pt x="3681984" y="10668"/>
                  </a:lnTo>
                  <a:lnTo>
                    <a:pt x="3681984" y="1010412"/>
                  </a:lnTo>
                  <a:lnTo>
                    <a:pt x="3677411" y="1010412"/>
                  </a:lnTo>
                  <a:lnTo>
                    <a:pt x="3672840" y="1014984"/>
                  </a:lnTo>
                  <a:close/>
                </a:path>
                <a:path w="3682365" h="1019810">
                  <a:moveTo>
                    <a:pt x="3681984" y="10668"/>
                  </a:moveTo>
                  <a:lnTo>
                    <a:pt x="3677411" y="10668"/>
                  </a:lnTo>
                  <a:lnTo>
                    <a:pt x="3672840" y="6096"/>
                  </a:lnTo>
                  <a:lnTo>
                    <a:pt x="3681984" y="6096"/>
                  </a:lnTo>
                  <a:lnTo>
                    <a:pt x="3681984" y="10668"/>
                  </a:lnTo>
                  <a:close/>
                </a:path>
                <a:path w="3682365" h="1019810">
                  <a:moveTo>
                    <a:pt x="10668" y="1014984"/>
                  </a:moveTo>
                  <a:lnTo>
                    <a:pt x="4572" y="1010412"/>
                  </a:lnTo>
                  <a:lnTo>
                    <a:pt x="10668" y="1010412"/>
                  </a:lnTo>
                  <a:lnTo>
                    <a:pt x="10668" y="1014984"/>
                  </a:lnTo>
                  <a:close/>
                </a:path>
                <a:path w="3682365" h="1019810">
                  <a:moveTo>
                    <a:pt x="3672840" y="1014984"/>
                  </a:moveTo>
                  <a:lnTo>
                    <a:pt x="10668" y="1014984"/>
                  </a:lnTo>
                  <a:lnTo>
                    <a:pt x="10668" y="1010412"/>
                  </a:lnTo>
                  <a:lnTo>
                    <a:pt x="3672840" y="1010412"/>
                  </a:lnTo>
                  <a:lnTo>
                    <a:pt x="3672840" y="1014984"/>
                  </a:lnTo>
                  <a:close/>
                </a:path>
                <a:path w="3682365" h="1019810">
                  <a:moveTo>
                    <a:pt x="3681984" y="1014984"/>
                  </a:moveTo>
                  <a:lnTo>
                    <a:pt x="3672840" y="1014984"/>
                  </a:lnTo>
                  <a:lnTo>
                    <a:pt x="3677411" y="1010412"/>
                  </a:lnTo>
                  <a:lnTo>
                    <a:pt x="3681984" y="1010412"/>
                  </a:lnTo>
                  <a:lnTo>
                    <a:pt x="3681984" y="10149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75176" y="2910839"/>
              <a:ext cx="2322575" cy="27279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201668" y="3272027"/>
              <a:ext cx="2075687" cy="27736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640580" y="3642359"/>
              <a:ext cx="132587" cy="21183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92980" y="3666743"/>
              <a:ext cx="405384" cy="1859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274563" y="3646931"/>
              <a:ext cx="205740" cy="20269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501640" y="3666743"/>
              <a:ext cx="338327" cy="185928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4408932" y="2037587"/>
            <a:ext cx="1655445" cy="744220"/>
          </a:xfrm>
          <a:custGeom>
            <a:avLst/>
            <a:gdLst/>
            <a:ahLst/>
            <a:cxnLst/>
            <a:rect l="l" t="t" r="r" b="b"/>
            <a:pathLst>
              <a:path w="1655445" h="744219">
                <a:moveTo>
                  <a:pt x="797039" y="667512"/>
                </a:moveTo>
                <a:lnTo>
                  <a:pt x="787895" y="667512"/>
                </a:lnTo>
                <a:lnTo>
                  <a:pt x="787895" y="743712"/>
                </a:lnTo>
                <a:lnTo>
                  <a:pt x="797039" y="743712"/>
                </a:lnTo>
                <a:lnTo>
                  <a:pt x="797039" y="667512"/>
                </a:lnTo>
                <a:close/>
              </a:path>
              <a:path w="1655445" h="744219">
                <a:moveTo>
                  <a:pt x="797039" y="563880"/>
                </a:moveTo>
                <a:lnTo>
                  <a:pt x="787895" y="563880"/>
                </a:lnTo>
                <a:lnTo>
                  <a:pt x="787895" y="640080"/>
                </a:lnTo>
                <a:lnTo>
                  <a:pt x="797039" y="640080"/>
                </a:lnTo>
                <a:lnTo>
                  <a:pt x="797039" y="563880"/>
                </a:lnTo>
                <a:close/>
              </a:path>
              <a:path w="1655445" h="744219">
                <a:moveTo>
                  <a:pt x="797039" y="458724"/>
                </a:moveTo>
                <a:lnTo>
                  <a:pt x="787895" y="458724"/>
                </a:lnTo>
                <a:lnTo>
                  <a:pt x="787895" y="534924"/>
                </a:lnTo>
                <a:lnTo>
                  <a:pt x="797039" y="534924"/>
                </a:lnTo>
                <a:lnTo>
                  <a:pt x="797039" y="458724"/>
                </a:lnTo>
                <a:close/>
              </a:path>
              <a:path w="1655445" h="744219">
                <a:moveTo>
                  <a:pt x="797039" y="353568"/>
                </a:moveTo>
                <a:lnTo>
                  <a:pt x="787895" y="353568"/>
                </a:lnTo>
                <a:lnTo>
                  <a:pt x="787895" y="429768"/>
                </a:lnTo>
                <a:lnTo>
                  <a:pt x="797039" y="429768"/>
                </a:lnTo>
                <a:lnTo>
                  <a:pt x="797039" y="353568"/>
                </a:lnTo>
                <a:close/>
              </a:path>
              <a:path w="1655445" h="744219">
                <a:moveTo>
                  <a:pt x="797039" y="248412"/>
                </a:moveTo>
                <a:lnTo>
                  <a:pt x="787895" y="248412"/>
                </a:lnTo>
                <a:lnTo>
                  <a:pt x="787895" y="324612"/>
                </a:lnTo>
                <a:lnTo>
                  <a:pt x="797039" y="324612"/>
                </a:lnTo>
                <a:lnTo>
                  <a:pt x="797039" y="248412"/>
                </a:lnTo>
                <a:close/>
              </a:path>
              <a:path w="1655445" h="744219">
                <a:moveTo>
                  <a:pt x="797039" y="144780"/>
                </a:moveTo>
                <a:lnTo>
                  <a:pt x="787895" y="144780"/>
                </a:lnTo>
                <a:lnTo>
                  <a:pt x="787895" y="220980"/>
                </a:lnTo>
                <a:lnTo>
                  <a:pt x="797039" y="220980"/>
                </a:lnTo>
                <a:lnTo>
                  <a:pt x="797039" y="144780"/>
                </a:lnTo>
                <a:close/>
              </a:path>
              <a:path w="1655445" h="744219">
                <a:moveTo>
                  <a:pt x="797039" y="39624"/>
                </a:moveTo>
                <a:lnTo>
                  <a:pt x="787895" y="39624"/>
                </a:lnTo>
                <a:lnTo>
                  <a:pt x="787895" y="115824"/>
                </a:lnTo>
                <a:lnTo>
                  <a:pt x="797039" y="115824"/>
                </a:lnTo>
                <a:lnTo>
                  <a:pt x="797039" y="39624"/>
                </a:lnTo>
                <a:close/>
              </a:path>
              <a:path w="1655445" h="744219">
                <a:moveTo>
                  <a:pt x="1655064" y="0"/>
                </a:moveTo>
                <a:lnTo>
                  <a:pt x="0" y="36576"/>
                </a:lnTo>
                <a:lnTo>
                  <a:pt x="0" y="45720"/>
                </a:lnTo>
                <a:lnTo>
                  <a:pt x="1655064" y="9144"/>
                </a:lnTo>
                <a:lnTo>
                  <a:pt x="1655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98520" y="3224783"/>
            <a:ext cx="3674745" cy="10795"/>
          </a:xfrm>
          <a:custGeom>
            <a:avLst/>
            <a:gdLst/>
            <a:ahLst/>
            <a:cxnLst/>
            <a:rect l="l" t="t" r="r" b="b"/>
            <a:pathLst>
              <a:path w="3674745" h="10794">
                <a:moveTo>
                  <a:pt x="3674364" y="10667"/>
                </a:moveTo>
                <a:lnTo>
                  <a:pt x="0" y="10667"/>
                </a:lnTo>
                <a:lnTo>
                  <a:pt x="0" y="0"/>
                </a:lnTo>
                <a:lnTo>
                  <a:pt x="3674364" y="0"/>
                </a:lnTo>
                <a:lnTo>
                  <a:pt x="3674364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0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640579" y="2203704"/>
            <a:ext cx="106679" cy="12649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686044" y="2203704"/>
            <a:ext cx="106679" cy="126492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4504944" y="1728216"/>
            <a:ext cx="1449705" cy="295910"/>
            <a:chOff x="4504944" y="1728216"/>
            <a:chExt cx="1449705" cy="295910"/>
          </a:xfrm>
        </p:grpSpPr>
        <p:sp>
          <p:nvSpPr>
            <p:cNvPr id="103" name="object 103"/>
            <p:cNvSpPr/>
            <p:nvPr/>
          </p:nvSpPr>
          <p:spPr>
            <a:xfrm>
              <a:off x="4504931" y="1746503"/>
              <a:ext cx="734695" cy="215265"/>
            </a:xfrm>
            <a:custGeom>
              <a:avLst/>
              <a:gdLst/>
              <a:ahLst/>
              <a:cxnLst/>
              <a:rect l="l" t="t" r="r" b="b"/>
              <a:pathLst>
                <a:path w="734695" h="215264">
                  <a:moveTo>
                    <a:pt x="217932" y="74676"/>
                  </a:moveTo>
                  <a:lnTo>
                    <a:pt x="176784" y="74676"/>
                  </a:lnTo>
                  <a:lnTo>
                    <a:pt x="176784" y="79248"/>
                  </a:lnTo>
                  <a:lnTo>
                    <a:pt x="181356" y="79248"/>
                  </a:lnTo>
                  <a:lnTo>
                    <a:pt x="185928" y="80772"/>
                  </a:lnTo>
                  <a:lnTo>
                    <a:pt x="190500" y="85344"/>
                  </a:lnTo>
                  <a:lnTo>
                    <a:pt x="190500" y="89916"/>
                  </a:lnTo>
                  <a:lnTo>
                    <a:pt x="188976" y="94488"/>
                  </a:lnTo>
                  <a:lnTo>
                    <a:pt x="187452" y="100584"/>
                  </a:lnTo>
                  <a:lnTo>
                    <a:pt x="158496" y="175260"/>
                  </a:lnTo>
                  <a:lnTo>
                    <a:pt x="124968" y="97536"/>
                  </a:lnTo>
                  <a:lnTo>
                    <a:pt x="124968" y="96012"/>
                  </a:lnTo>
                  <a:lnTo>
                    <a:pt x="123444" y="94488"/>
                  </a:lnTo>
                  <a:lnTo>
                    <a:pt x="123444" y="88392"/>
                  </a:lnTo>
                  <a:lnTo>
                    <a:pt x="124968" y="85344"/>
                  </a:lnTo>
                  <a:lnTo>
                    <a:pt x="129540" y="80772"/>
                  </a:lnTo>
                  <a:lnTo>
                    <a:pt x="134112" y="79248"/>
                  </a:lnTo>
                  <a:lnTo>
                    <a:pt x="141732" y="79248"/>
                  </a:lnTo>
                  <a:lnTo>
                    <a:pt x="141732" y="74676"/>
                  </a:lnTo>
                  <a:lnTo>
                    <a:pt x="77724" y="74676"/>
                  </a:lnTo>
                  <a:lnTo>
                    <a:pt x="77724" y="79248"/>
                  </a:lnTo>
                  <a:lnTo>
                    <a:pt x="83820" y="79248"/>
                  </a:lnTo>
                  <a:lnTo>
                    <a:pt x="92964" y="83820"/>
                  </a:lnTo>
                  <a:lnTo>
                    <a:pt x="96012" y="88392"/>
                  </a:lnTo>
                  <a:lnTo>
                    <a:pt x="99060" y="94488"/>
                  </a:lnTo>
                  <a:lnTo>
                    <a:pt x="106680" y="114300"/>
                  </a:lnTo>
                  <a:lnTo>
                    <a:pt x="77724" y="176784"/>
                  </a:lnTo>
                  <a:lnTo>
                    <a:pt x="47244" y="100584"/>
                  </a:lnTo>
                  <a:lnTo>
                    <a:pt x="44196" y="91440"/>
                  </a:lnTo>
                  <a:lnTo>
                    <a:pt x="44196" y="85344"/>
                  </a:lnTo>
                  <a:lnTo>
                    <a:pt x="48768" y="80772"/>
                  </a:lnTo>
                  <a:lnTo>
                    <a:pt x="51816" y="79248"/>
                  </a:lnTo>
                  <a:lnTo>
                    <a:pt x="57912" y="79248"/>
                  </a:lnTo>
                  <a:lnTo>
                    <a:pt x="57912" y="74676"/>
                  </a:lnTo>
                  <a:lnTo>
                    <a:pt x="0" y="74676"/>
                  </a:lnTo>
                  <a:lnTo>
                    <a:pt x="0" y="79248"/>
                  </a:lnTo>
                  <a:lnTo>
                    <a:pt x="6096" y="80772"/>
                  </a:lnTo>
                  <a:lnTo>
                    <a:pt x="10668" y="82296"/>
                  </a:lnTo>
                  <a:lnTo>
                    <a:pt x="12192" y="85344"/>
                  </a:lnTo>
                  <a:lnTo>
                    <a:pt x="15240" y="88392"/>
                  </a:lnTo>
                  <a:lnTo>
                    <a:pt x="18288" y="92964"/>
                  </a:lnTo>
                  <a:lnTo>
                    <a:pt x="67056" y="214884"/>
                  </a:lnTo>
                  <a:lnTo>
                    <a:pt x="70104" y="214884"/>
                  </a:lnTo>
                  <a:lnTo>
                    <a:pt x="111252" y="124968"/>
                  </a:lnTo>
                  <a:lnTo>
                    <a:pt x="149352" y="214884"/>
                  </a:lnTo>
                  <a:lnTo>
                    <a:pt x="153924" y="214884"/>
                  </a:lnTo>
                  <a:lnTo>
                    <a:pt x="198120" y="96012"/>
                  </a:lnTo>
                  <a:lnTo>
                    <a:pt x="201866" y="89750"/>
                  </a:lnTo>
                  <a:lnTo>
                    <a:pt x="206311" y="84772"/>
                  </a:lnTo>
                  <a:lnTo>
                    <a:pt x="211632" y="81229"/>
                  </a:lnTo>
                  <a:lnTo>
                    <a:pt x="217932" y="79248"/>
                  </a:lnTo>
                  <a:lnTo>
                    <a:pt x="217932" y="74676"/>
                  </a:lnTo>
                  <a:close/>
                </a:path>
                <a:path w="734695" h="215264">
                  <a:moveTo>
                    <a:pt x="359676" y="140208"/>
                  </a:moveTo>
                  <a:lnTo>
                    <a:pt x="344436" y="94488"/>
                  </a:lnTo>
                  <a:lnTo>
                    <a:pt x="332244" y="83553"/>
                  </a:lnTo>
                  <a:lnTo>
                    <a:pt x="332244" y="152400"/>
                  </a:lnTo>
                  <a:lnTo>
                    <a:pt x="331673" y="166116"/>
                  </a:lnTo>
                  <a:lnTo>
                    <a:pt x="312623" y="202501"/>
                  </a:lnTo>
                  <a:lnTo>
                    <a:pt x="298716" y="205740"/>
                  </a:lnTo>
                  <a:lnTo>
                    <a:pt x="289877" y="204343"/>
                  </a:lnTo>
                  <a:lnTo>
                    <a:pt x="263105" y="172669"/>
                  </a:lnTo>
                  <a:lnTo>
                    <a:pt x="256044" y="132588"/>
                  </a:lnTo>
                  <a:lnTo>
                    <a:pt x="256324" y="123761"/>
                  </a:lnTo>
                  <a:lnTo>
                    <a:pt x="274332" y="85344"/>
                  </a:lnTo>
                  <a:lnTo>
                    <a:pt x="278904" y="82296"/>
                  </a:lnTo>
                  <a:lnTo>
                    <a:pt x="285000" y="80772"/>
                  </a:lnTo>
                  <a:lnTo>
                    <a:pt x="289572" y="80772"/>
                  </a:lnTo>
                  <a:lnTo>
                    <a:pt x="323875" y="106540"/>
                  </a:lnTo>
                  <a:lnTo>
                    <a:pt x="332244" y="152400"/>
                  </a:lnTo>
                  <a:lnTo>
                    <a:pt x="332244" y="83553"/>
                  </a:lnTo>
                  <a:lnTo>
                    <a:pt x="327736" y="80772"/>
                  </a:lnTo>
                  <a:lnTo>
                    <a:pt x="322148" y="77343"/>
                  </a:lnTo>
                  <a:lnTo>
                    <a:pt x="309067" y="73063"/>
                  </a:lnTo>
                  <a:lnTo>
                    <a:pt x="294144" y="71628"/>
                  </a:lnTo>
                  <a:lnTo>
                    <a:pt x="286143" y="72199"/>
                  </a:lnTo>
                  <a:lnTo>
                    <a:pt x="248234" y="92202"/>
                  </a:lnTo>
                  <a:lnTo>
                    <a:pt x="230898" y="126492"/>
                  </a:lnTo>
                  <a:lnTo>
                    <a:pt x="228612" y="144780"/>
                  </a:lnTo>
                  <a:lnTo>
                    <a:pt x="229489" y="157073"/>
                  </a:lnTo>
                  <a:lnTo>
                    <a:pt x="253822" y="201383"/>
                  </a:lnTo>
                  <a:lnTo>
                    <a:pt x="292620" y="214884"/>
                  </a:lnTo>
                  <a:lnTo>
                    <a:pt x="301713" y="214312"/>
                  </a:lnTo>
                  <a:lnTo>
                    <a:pt x="340055" y="194119"/>
                  </a:lnTo>
                  <a:lnTo>
                    <a:pt x="357390" y="158496"/>
                  </a:lnTo>
                  <a:lnTo>
                    <a:pt x="359105" y="149352"/>
                  </a:lnTo>
                  <a:lnTo>
                    <a:pt x="359676" y="140208"/>
                  </a:lnTo>
                  <a:close/>
                </a:path>
                <a:path w="734695" h="215264">
                  <a:moveTo>
                    <a:pt x="472440" y="83820"/>
                  </a:moveTo>
                  <a:lnTo>
                    <a:pt x="470916" y="80772"/>
                  </a:lnTo>
                  <a:lnTo>
                    <a:pt x="463296" y="73152"/>
                  </a:lnTo>
                  <a:lnTo>
                    <a:pt x="458724" y="71628"/>
                  </a:lnTo>
                  <a:lnTo>
                    <a:pt x="452628" y="71628"/>
                  </a:lnTo>
                  <a:lnTo>
                    <a:pt x="443725" y="73634"/>
                  </a:lnTo>
                  <a:lnTo>
                    <a:pt x="435102" y="79629"/>
                  </a:lnTo>
                  <a:lnTo>
                    <a:pt x="426491" y="89636"/>
                  </a:lnTo>
                  <a:lnTo>
                    <a:pt x="417576" y="103632"/>
                  </a:lnTo>
                  <a:lnTo>
                    <a:pt x="417576" y="71628"/>
                  </a:lnTo>
                  <a:lnTo>
                    <a:pt x="411480" y="71628"/>
                  </a:lnTo>
                  <a:lnTo>
                    <a:pt x="370332" y="88392"/>
                  </a:lnTo>
                  <a:lnTo>
                    <a:pt x="371856" y="92964"/>
                  </a:lnTo>
                  <a:lnTo>
                    <a:pt x="374904" y="91440"/>
                  </a:lnTo>
                  <a:lnTo>
                    <a:pt x="379476" y="89916"/>
                  </a:lnTo>
                  <a:lnTo>
                    <a:pt x="384048" y="89916"/>
                  </a:lnTo>
                  <a:lnTo>
                    <a:pt x="387096" y="91440"/>
                  </a:lnTo>
                  <a:lnTo>
                    <a:pt x="391668" y="96012"/>
                  </a:lnTo>
                  <a:lnTo>
                    <a:pt x="391668" y="99060"/>
                  </a:lnTo>
                  <a:lnTo>
                    <a:pt x="392557" y="103403"/>
                  </a:lnTo>
                  <a:lnTo>
                    <a:pt x="393001" y="109728"/>
                  </a:lnTo>
                  <a:lnTo>
                    <a:pt x="393192" y="129540"/>
                  </a:lnTo>
                  <a:lnTo>
                    <a:pt x="393192" y="196596"/>
                  </a:lnTo>
                  <a:lnTo>
                    <a:pt x="390144" y="202692"/>
                  </a:lnTo>
                  <a:lnTo>
                    <a:pt x="384048" y="205740"/>
                  </a:lnTo>
                  <a:lnTo>
                    <a:pt x="379476" y="207264"/>
                  </a:lnTo>
                  <a:lnTo>
                    <a:pt x="373380" y="207264"/>
                  </a:lnTo>
                  <a:lnTo>
                    <a:pt x="373380" y="211836"/>
                  </a:lnTo>
                  <a:lnTo>
                    <a:pt x="441960" y="211836"/>
                  </a:lnTo>
                  <a:lnTo>
                    <a:pt x="441960" y="207264"/>
                  </a:lnTo>
                  <a:lnTo>
                    <a:pt x="435864" y="207264"/>
                  </a:lnTo>
                  <a:lnTo>
                    <a:pt x="426720" y="204216"/>
                  </a:lnTo>
                  <a:lnTo>
                    <a:pt x="423672" y="202692"/>
                  </a:lnTo>
                  <a:lnTo>
                    <a:pt x="422148" y="199644"/>
                  </a:lnTo>
                  <a:lnTo>
                    <a:pt x="420624" y="198120"/>
                  </a:lnTo>
                  <a:lnTo>
                    <a:pt x="417576" y="188976"/>
                  </a:lnTo>
                  <a:lnTo>
                    <a:pt x="417576" y="115824"/>
                  </a:lnTo>
                  <a:lnTo>
                    <a:pt x="422148" y="106680"/>
                  </a:lnTo>
                  <a:lnTo>
                    <a:pt x="426720" y="100584"/>
                  </a:lnTo>
                  <a:lnTo>
                    <a:pt x="432816" y="96012"/>
                  </a:lnTo>
                  <a:lnTo>
                    <a:pt x="435864" y="92964"/>
                  </a:lnTo>
                  <a:lnTo>
                    <a:pt x="440436" y="92964"/>
                  </a:lnTo>
                  <a:lnTo>
                    <a:pt x="443484" y="94488"/>
                  </a:lnTo>
                  <a:lnTo>
                    <a:pt x="448056" y="97536"/>
                  </a:lnTo>
                  <a:lnTo>
                    <a:pt x="452628" y="102108"/>
                  </a:lnTo>
                  <a:lnTo>
                    <a:pt x="457200" y="103632"/>
                  </a:lnTo>
                  <a:lnTo>
                    <a:pt x="463296" y="103632"/>
                  </a:lnTo>
                  <a:lnTo>
                    <a:pt x="466344" y="102108"/>
                  </a:lnTo>
                  <a:lnTo>
                    <a:pt x="469392" y="99060"/>
                  </a:lnTo>
                  <a:lnTo>
                    <a:pt x="472440" y="92964"/>
                  </a:lnTo>
                  <a:lnTo>
                    <a:pt x="472440" y="83820"/>
                  </a:lnTo>
                  <a:close/>
                </a:path>
                <a:path w="734695" h="215264">
                  <a:moveTo>
                    <a:pt x="541032" y="207264"/>
                  </a:moveTo>
                  <a:lnTo>
                    <a:pt x="533412" y="207264"/>
                  </a:lnTo>
                  <a:lnTo>
                    <a:pt x="530364" y="205740"/>
                  </a:lnTo>
                  <a:lnTo>
                    <a:pt x="527316" y="205740"/>
                  </a:lnTo>
                  <a:lnTo>
                    <a:pt x="524268" y="202692"/>
                  </a:lnTo>
                  <a:lnTo>
                    <a:pt x="521220" y="196596"/>
                  </a:lnTo>
                  <a:lnTo>
                    <a:pt x="521220" y="134112"/>
                  </a:lnTo>
                  <a:lnTo>
                    <a:pt x="521220" y="18288"/>
                  </a:lnTo>
                  <a:lnTo>
                    <a:pt x="521220" y="0"/>
                  </a:lnTo>
                  <a:lnTo>
                    <a:pt x="513600" y="0"/>
                  </a:lnTo>
                  <a:lnTo>
                    <a:pt x="473976" y="16764"/>
                  </a:lnTo>
                  <a:lnTo>
                    <a:pt x="477024" y="21336"/>
                  </a:lnTo>
                  <a:lnTo>
                    <a:pt x="483120" y="18288"/>
                  </a:lnTo>
                  <a:lnTo>
                    <a:pt x="489216" y="18288"/>
                  </a:lnTo>
                  <a:lnTo>
                    <a:pt x="495312" y="24384"/>
                  </a:lnTo>
                  <a:lnTo>
                    <a:pt x="495312" y="28956"/>
                  </a:lnTo>
                  <a:lnTo>
                    <a:pt x="496189" y="32410"/>
                  </a:lnTo>
                  <a:lnTo>
                    <a:pt x="496646" y="38290"/>
                  </a:lnTo>
                  <a:lnTo>
                    <a:pt x="496811" y="46748"/>
                  </a:lnTo>
                  <a:lnTo>
                    <a:pt x="496836" y="190500"/>
                  </a:lnTo>
                  <a:lnTo>
                    <a:pt x="493788" y="199644"/>
                  </a:lnTo>
                  <a:lnTo>
                    <a:pt x="493788" y="201168"/>
                  </a:lnTo>
                  <a:lnTo>
                    <a:pt x="492264" y="202692"/>
                  </a:lnTo>
                  <a:lnTo>
                    <a:pt x="486168" y="205740"/>
                  </a:lnTo>
                  <a:lnTo>
                    <a:pt x="481596" y="207264"/>
                  </a:lnTo>
                  <a:lnTo>
                    <a:pt x="473976" y="207264"/>
                  </a:lnTo>
                  <a:lnTo>
                    <a:pt x="473976" y="211836"/>
                  </a:lnTo>
                  <a:lnTo>
                    <a:pt x="541032" y="211836"/>
                  </a:lnTo>
                  <a:lnTo>
                    <a:pt x="541032" y="207264"/>
                  </a:lnTo>
                  <a:close/>
                </a:path>
                <a:path w="734695" h="215264">
                  <a:moveTo>
                    <a:pt x="627900" y="205740"/>
                  </a:moveTo>
                  <a:lnTo>
                    <a:pt x="617232" y="205740"/>
                  </a:lnTo>
                  <a:lnTo>
                    <a:pt x="611136" y="202692"/>
                  </a:lnTo>
                  <a:lnTo>
                    <a:pt x="601992" y="196596"/>
                  </a:lnTo>
                  <a:lnTo>
                    <a:pt x="599135" y="192582"/>
                  </a:lnTo>
                  <a:lnTo>
                    <a:pt x="595134" y="187261"/>
                  </a:lnTo>
                  <a:lnTo>
                    <a:pt x="589991" y="180530"/>
                  </a:lnTo>
                  <a:lnTo>
                    <a:pt x="583704" y="172212"/>
                  </a:lnTo>
                  <a:lnTo>
                    <a:pt x="547128" y="128016"/>
                  </a:lnTo>
                  <a:lnTo>
                    <a:pt x="583704" y="96012"/>
                  </a:lnTo>
                  <a:lnTo>
                    <a:pt x="589800" y="89916"/>
                  </a:lnTo>
                  <a:lnTo>
                    <a:pt x="595896" y="85344"/>
                  </a:lnTo>
                  <a:lnTo>
                    <a:pt x="608088" y="79248"/>
                  </a:lnTo>
                  <a:lnTo>
                    <a:pt x="614184" y="77724"/>
                  </a:lnTo>
                  <a:lnTo>
                    <a:pt x="623328" y="77724"/>
                  </a:lnTo>
                  <a:lnTo>
                    <a:pt x="623328" y="74676"/>
                  </a:lnTo>
                  <a:lnTo>
                    <a:pt x="562368" y="74676"/>
                  </a:lnTo>
                  <a:lnTo>
                    <a:pt x="562368" y="79248"/>
                  </a:lnTo>
                  <a:lnTo>
                    <a:pt x="565416" y="79248"/>
                  </a:lnTo>
                  <a:lnTo>
                    <a:pt x="568464" y="80772"/>
                  </a:lnTo>
                  <a:lnTo>
                    <a:pt x="573036" y="85344"/>
                  </a:lnTo>
                  <a:lnTo>
                    <a:pt x="573036" y="88392"/>
                  </a:lnTo>
                  <a:lnTo>
                    <a:pt x="571512" y="88392"/>
                  </a:lnTo>
                  <a:lnTo>
                    <a:pt x="571512" y="89916"/>
                  </a:lnTo>
                  <a:lnTo>
                    <a:pt x="557796" y="103632"/>
                  </a:lnTo>
                  <a:lnTo>
                    <a:pt x="521220" y="134112"/>
                  </a:lnTo>
                  <a:lnTo>
                    <a:pt x="565416" y="188976"/>
                  </a:lnTo>
                  <a:lnTo>
                    <a:pt x="569988" y="195072"/>
                  </a:lnTo>
                  <a:lnTo>
                    <a:pt x="571512" y="198120"/>
                  </a:lnTo>
                  <a:lnTo>
                    <a:pt x="571512" y="204216"/>
                  </a:lnTo>
                  <a:lnTo>
                    <a:pt x="569988" y="205740"/>
                  </a:lnTo>
                  <a:lnTo>
                    <a:pt x="568464" y="205740"/>
                  </a:lnTo>
                  <a:lnTo>
                    <a:pt x="565416" y="207264"/>
                  </a:lnTo>
                  <a:lnTo>
                    <a:pt x="562368" y="207264"/>
                  </a:lnTo>
                  <a:lnTo>
                    <a:pt x="562368" y="211836"/>
                  </a:lnTo>
                  <a:lnTo>
                    <a:pt x="627900" y="211836"/>
                  </a:lnTo>
                  <a:lnTo>
                    <a:pt x="627900" y="205740"/>
                  </a:lnTo>
                  <a:close/>
                </a:path>
                <a:path w="734695" h="215264">
                  <a:moveTo>
                    <a:pt x="734568" y="173736"/>
                  </a:moveTo>
                  <a:lnTo>
                    <a:pt x="704088" y="135636"/>
                  </a:lnTo>
                  <a:lnTo>
                    <a:pt x="673608" y="120396"/>
                  </a:lnTo>
                  <a:lnTo>
                    <a:pt x="667512" y="115824"/>
                  </a:lnTo>
                  <a:lnTo>
                    <a:pt x="664464" y="112776"/>
                  </a:lnTo>
                  <a:lnTo>
                    <a:pt x="661416" y="108204"/>
                  </a:lnTo>
                  <a:lnTo>
                    <a:pt x="659892" y="103632"/>
                  </a:lnTo>
                  <a:lnTo>
                    <a:pt x="659892" y="94488"/>
                  </a:lnTo>
                  <a:lnTo>
                    <a:pt x="661416" y="89916"/>
                  </a:lnTo>
                  <a:lnTo>
                    <a:pt x="665988" y="86868"/>
                  </a:lnTo>
                  <a:lnTo>
                    <a:pt x="670560" y="82296"/>
                  </a:lnTo>
                  <a:lnTo>
                    <a:pt x="675132" y="80772"/>
                  </a:lnTo>
                  <a:lnTo>
                    <a:pt x="691896" y="80772"/>
                  </a:lnTo>
                  <a:lnTo>
                    <a:pt x="719328" y="117348"/>
                  </a:lnTo>
                  <a:lnTo>
                    <a:pt x="723900" y="117348"/>
                  </a:lnTo>
                  <a:lnTo>
                    <a:pt x="723900" y="80772"/>
                  </a:lnTo>
                  <a:lnTo>
                    <a:pt x="723900" y="77724"/>
                  </a:lnTo>
                  <a:lnTo>
                    <a:pt x="723900" y="71628"/>
                  </a:lnTo>
                  <a:lnTo>
                    <a:pt x="719328" y="71628"/>
                  </a:lnTo>
                  <a:lnTo>
                    <a:pt x="717804" y="74676"/>
                  </a:lnTo>
                  <a:lnTo>
                    <a:pt x="717804" y="76200"/>
                  </a:lnTo>
                  <a:lnTo>
                    <a:pt x="716280" y="76200"/>
                  </a:lnTo>
                  <a:lnTo>
                    <a:pt x="714756" y="77724"/>
                  </a:lnTo>
                  <a:lnTo>
                    <a:pt x="710184" y="77724"/>
                  </a:lnTo>
                  <a:lnTo>
                    <a:pt x="707136" y="76200"/>
                  </a:lnTo>
                  <a:lnTo>
                    <a:pt x="702564" y="74676"/>
                  </a:lnTo>
                  <a:lnTo>
                    <a:pt x="694944" y="73152"/>
                  </a:lnTo>
                  <a:lnTo>
                    <a:pt x="688848" y="71628"/>
                  </a:lnTo>
                  <a:lnTo>
                    <a:pt x="682752" y="71628"/>
                  </a:lnTo>
                  <a:lnTo>
                    <a:pt x="648042" y="88544"/>
                  </a:lnTo>
                  <a:lnTo>
                    <a:pt x="641604" y="111252"/>
                  </a:lnTo>
                  <a:lnTo>
                    <a:pt x="641604" y="120396"/>
                  </a:lnTo>
                  <a:lnTo>
                    <a:pt x="676656" y="150876"/>
                  </a:lnTo>
                  <a:lnTo>
                    <a:pt x="686333" y="156311"/>
                  </a:lnTo>
                  <a:lnTo>
                    <a:pt x="713232" y="178308"/>
                  </a:lnTo>
                  <a:lnTo>
                    <a:pt x="713193" y="190690"/>
                  </a:lnTo>
                  <a:lnTo>
                    <a:pt x="711708" y="196596"/>
                  </a:lnTo>
                  <a:lnTo>
                    <a:pt x="707136" y="199644"/>
                  </a:lnTo>
                  <a:lnTo>
                    <a:pt x="702564" y="204216"/>
                  </a:lnTo>
                  <a:lnTo>
                    <a:pt x="696468" y="205740"/>
                  </a:lnTo>
                  <a:lnTo>
                    <a:pt x="688848" y="205740"/>
                  </a:lnTo>
                  <a:lnTo>
                    <a:pt x="652272" y="182689"/>
                  </a:lnTo>
                  <a:lnTo>
                    <a:pt x="646176" y="164592"/>
                  </a:lnTo>
                  <a:lnTo>
                    <a:pt x="641604" y="164592"/>
                  </a:lnTo>
                  <a:lnTo>
                    <a:pt x="641604" y="213360"/>
                  </a:lnTo>
                  <a:lnTo>
                    <a:pt x="646176" y="214884"/>
                  </a:lnTo>
                  <a:lnTo>
                    <a:pt x="647700" y="210312"/>
                  </a:lnTo>
                  <a:lnTo>
                    <a:pt x="649224" y="208788"/>
                  </a:lnTo>
                  <a:lnTo>
                    <a:pt x="656844" y="208788"/>
                  </a:lnTo>
                  <a:lnTo>
                    <a:pt x="659892" y="210312"/>
                  </a:lnTo>
                  <a:lnTo>
                    <a:pt x="667639" y="212318"/>
                  </a:lnTo>
                  <a:lnTo>
                    <a:pt x="674941" y="213741"/>
                  </a:lnTo>
                  <a:lnTo>
                    <a:pt x="681977" y="214604"/>
                  </a:lnTo>
                  <a:lnTo>
                    <a:pt x="688848" y="214884"/>
                  </a:lnTo>
                  <a:lnTo>
                    <a:pt x="696849" y="214299"/>
                  </a:lnTo>
                  <a:lnTo>
                    <a:pt x="704850" y="212407"/>
                  </a:lnTo>
                  <a:lnTo>
                    <a:pt x="712851" y="209105"/>
                  </a:lnTo>
                  <a:lnTo>
                    <a:pt x="713359" y="208788"/>
                  </a:lnTo>
                  <a:lnTo>
                    <a:pt x="718362" y="205740"/>
                  </a:lnTo>
                  <a:lnTo>
                    <a:pt x="720852" y="204216"/>
                  </a:lnTo>
                  <a:lnTo>
                    <a:pt x="726859" y="197954"/>
                  </a:lnTo>
                  <a:lnTo>
                    <a:pt x="731139" y="190690"/>
                  </a:lnTo>
                  <a:lnTo>
                    <a:pt x="733717" y="182575"/>
                  </a:lnTo>
                  <a:lnTo>
                    <a:pt x="734568" y="173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260848" y="1751076"/>
              <a:ext cx="358139" cy="21183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663184" y="173278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0" y="286512"/>
                  </a:moveTo>
                  <a:lnTo>
                    <a:pt x="0" y="0"/>
                  </a:lnTo>
                  <a:lnTo>
                    <a:pt x="286512" y="143256"/>
                  </a:lnTo>
                  <a:lnTo>
                    <a:pt x="0" y="286512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58612" y="1728216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6096" y="295655"/>
                  </a:moveTo>
                  <a:lnTo>
                    <a:pt x="1524" y="295655"/>
                  </a:lnTo>
                  <a:lnTo>
                    <a:pt x="0" y="291084"/>
                  </a:lnTo>
                  <a:lnTo>
                    <a:pt x="0" y="4572"/>
                  </a:lnTo>
                  <a:lnTo>
                    <a:pt x="1524" y="0"/>
                  </a:lnTo>
                  <a:lnTo>
                    <a:pt x="6096" y="0"/>
                  </a:lnTo>
                  <a:lnTo>
                    <a:pt x="15288" y="4572"/>
                  </a:lnTo>
                  <a:lnTo>
                    <a:pt x="9144" y="4572"/>
                  </a:lnTo>
                  <a:lnTo>
                    <a:pt x="1524" y="9144"/>
                  </a:lnTo>
                  <a:lnTo>
                    <a:pt x="9144" y="12933"/>
                  </a:lnTo>
                  <a:lnTo>
                    <a:pt x="9144" y="282722"/>
                  </a:lnTo>
                  <a:lnTo>
                    <a:pt x="1524" y="286512"/>
                  </a:lnTo>
                  <a:lnTo>
                    <a:pt x="9144" y="291084"/>
                  </a:lnTo>
                  <a:lnTo>
                    <a:pt x="15288" y="291084"/>
                  </a:lnTo>
                  <a:lnTo>
                    <a:pt x="6096" y="295655"/>
                  </a:lnTo>
                  <a:close/>
                </a:path>
                <a:path w="295910" h="295910">
                  <a:moveTo>
                    <a:pt x="9144" y="12933"/>
                  </a:moveTo>
                  <a:lnTo>
                    <a:pt x="1524" y="9144"/>
                  </a:lnTo>
                  <a:lnTo>
                    <a:pt x="9144" y="4572"/>
                  </a:lnTo>
                  <a:lnTo>
                    <a:pt x="9144" y="12933"/>
                  </a:lnTo>
                  <a:close/>
                </a:path>
                <a:path w="295910" h="295910">
                  <a:moveTo>
                    <a:pt x="280367" y="147828"/>
                  </a:moveTo>
                  <a:lnTo>
                    <a:pt x="9144" y="12933"/>
                  </a:lnTo>
                  <a:lnTo>
                    <a:pt x="9144" y="4572"/>
                  </a:lnTo>
                  <a:lnTo>
                    <a:pt x="15288" y="4572"/>
                  </a:lnTo>
                  <a:lnTo>
                    <a:pt x="294131" y="143256"/>
                  </a:lnTo>
                  <a:lnTo>
                    <a:pt x="289560" y="143256"/>
                  </a:lnTo>
                  <a:lnTo>
                    <a:pt x="280367" y="147828"/>
                  </a:lnTo>
                  <a:close/>
                </a:path>
                <a:path w="295910" h="295910">
                  <a:moveTo>
                    <a:pt x="289560" y="152400"/>
                  </a:moveTo>
                  <a:lnTo>
                    <a:pt x="280367" y="147828"/>
                  </a:lnTo>
                  <a:lnTo>
                    <a:pt x="289560" y="143256"/>
                  </a:lnTo>
                  <a:lnTo>
                    <a:pt x="289560" y="152400"/>
                  </a:lnTo>
                  <a:close/>
                </a:path>
                <a:path w="295910" h="295910">
                  <a:moveTo>
                    <a:pt x="294131" y="152400"/>
                  </a:moveTo>
                  <a:lnTo>
                    <a:pt x="289560" y="152400"/>
                  </a:lnTo>
                  <a:lnTo>
                    <a:pt x="289560" y="143256"/>
                  </a:lnTo>
                  <a:lnTo>
                    <a:pt x="294131" y="143256"/>
                  </a:lnTo>
                  <a:lnTo>
                    <a:pt x="295656" y="147828"/>
                  </a:lnTo>
                  <a:lnTo>
                    <a:pt x="294131" y="152400"/>
                  </a:lnTo>
                  <a:close/>
                </a:path>
                <a:path w="295910" h="295910">
                  <a:moveTo>
                    <a:pt x="15288" y="291084"/>
                  </a:moveTo>
                  <a:lnTo>
                    <a:pt x="9144" y="291084"/>
                  </a:lnTo>
                  <a:lnTo>
                    <a:pt x="9144" y="282722"/>
                  </a:lnTo>
                  <a:lnTo>
                    <a:pt x="280367" y="147828"/>
                  </a:lnTo>
                  <a:lnTo>
                    <a:pt x="289560" y="152400"/>
                  </a:lnTo>
                  <a:lnTo>
                    <a:pt x="294131" y="152400"/>
                  </a:lnTo>
                  <a:lnTo>
                    <a:pt x="15288" y="291084"/>
                  </a:lnTo>
                  <a:close/>
                </a:path>
                <a:path w="295910" h="295910">
                  <a:moveTo>
                    <a:pt x="9144" y="291084"/>
                  </a:moveTo>
                  <a:lnTo>
                    <a:pt x="1524" y="286512"/>
                  </a:lnTo>
                  <a:lnTo>
                    <a:pt x="9144" y="282722"/>
                  </a:lnTo>
                  <a:lnTo>
                    <a:pt x="9144" y="291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DE949B28-0CCF-542B-4E40-2EC10D32829D}"/>
              </a:ext>
            </a:extLst>
          </p:cNvPr>
          <p:cNvSpPr txBox="1"/>
          <p:nvPr/>
        </p:nvSpPr>
        <p:spPr>
          <a:xfrm>
            <a:off x="1003300" y="6731853"/>
            <a:ext cx="803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Σύνθετο κλειδί, αποτελούμενο από τα </a:t>
            </a:r>
            <a:r>
              <a:rPr lang="en-US" sz="2400" dirty="0">
                <a:solidFill>
                  <a:srgbClr val="FF0000"/>
                </a:solidFill>
              </a:rPr>
              <a:t>attributes </a:t>
            </a:r>
            <a:r>
              <a:rPr lang="el-GR" sz="2400" dirty="0">
                <a:solidFill>
                  <a:srgbClr val="FF0000"/>
                </a:solidFill>
              </a:rPr>
              <a:t>που αντιστοιχούν στο κλειδί των 2 κλάσεων </a:t>
            </a:r>
            <a:r>
              <a:rPr lang="en-US" sz="2400" dirty="0">
                <a:solidFill>
                  <a:srgbClr val="FF0000"/>
                </a:solidFill>
              </a:rPr>
              <a:t>Employee + Project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832" y="665987"/>
            <a:ext cx="2199131" cy="3596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4023" y="684276"/>
            <a:ext cx="2086355" cy="2743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1631" y="758952"/>
            <a:ext cx="376428" cy="19964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472172" y="696467"/>
            <a:ext cx="783590" cy="259079"/>
          </a:xfrm>
          <a:custGeom>
            <a:avLst/>
            <a:gdLst/>
            <a:ahLst/>
            <a:cxnLst/>
            <a:rect l="l" t="t" r="r" b="b"/>
            <a:pathLst>
              <a:path w="783590" h="259080">
                <a:moveTo>
                  <a:pt x="190500" y="248412"/>
                </a:moveTo>
                <a:lnTo>
                  <a:pt x="188976" y="245364"/>
                </a:lnTo>
                <a:lnTo>
                  <a:pt x="188976" y="243840"/>
                </a:lnTo>
                <a:lnTo>
                  <a:pt x="187452" y="239268"/>
                </a:lnTo>
                <a:lnTo>
                  <a:pt x="184404" y="234696"/>
                </a:lnTo>
                <a:lnTo>
                  <a:pt x="163068" y="184404"/>
                </a:lnTo>
                <a:lnTo>
                  <a:pt x="161544" y="178308"/>
                </a:lnTo>
                <a:lnTo>
                  <a:pt x="158496" y="172212"/>
                </a:lnTo>
                <a:lnTo>
                  <a:pt x="146304" y="153924"/>
                </a:lnTo>
                <a:lnTo>
                  <a:pt x="145542" y="152400"/>
                </a:lnTo>
                <a:lnTo>
                  <a:pt x="144780" y="150876"/>
                </a:lnTo>
                <a:lnTo>
                  <a:pt x="140208" y="147828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6492" y="137160"/>
                </a:lnTo>
                <a:lnTo>
                  <a:pt x="134112" y="135636"/>
                </a:lnTo>
                <a:lnTo>
                  <a:pt x="141732" y="132588"/>
                </a:lnTo>
                <a:lnTo>
                  <a:pt x="153924" y="123444"/>
                </a:lnTo>
                <a:lnTo>
                  <a:pt x="158496" y="118872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2108"/>
                </a:lnTo>
                <a:lnTo>
                  <a:pt x="173736" y="9448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8392" y="39624"/>
                </a:lnTo>
                <a:lnTo>
                  <a:pt x="92964" y="41148"/>
                </a:lnTo>
                <a:lnTo>
                  <a:pt x="97536" y="41148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2192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7244" y="256032"/>
                </a:lnTo>
                <a:lnTo>
                  <a:pt x="48768" y="256032"/>
                </a:lnTo>
                <a:lnTo>
                  <a:pt x="50292" y="254508"/>
                </a:lnTo>
                <a:lnTo>
                  <a:pt x="50292" y="252984"/>
                </a:lnTo>
                <a:lnTo>
                  <a:pt x="51816" y="251460"/>
                </a:lnTo>
                <a:lnTo>
                  <a:pt x="51816" y="152400"/>
                </a:lnTo>
                <a:lnTo>
                  <a:pt x="73152" y="152400"/>
                </a:lnTo>
                <a:lnTo>
                  <a:pt x="86868" y="156972"/>
                </a:lnTo>
                <a:lnTo>
                  <a:pt x="92964" y="163068"/>
                </a:lnTo>
                <a:lnTo>
                  <a:pt x="97536" y="166116"/>
                </a:lnTo>
                <a:lnTo>
                  <a:pt x="99060" y="170688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4112" y="252984"/>
                </a:lnTo>
                <a:lnTo>
                  <a:pt x="137160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79832" y="259080"/>
                </a:lnTo>
                <a:lnTo>
                  <a:pt x="182880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4508"/>
                </a:lnTo>
                <a:lnTo>
                  <a:pt x="190500" y="248412"/>
                </a:lnTo>
                <a:close/>
              </a:path>
              <a:path w="783590" h="259080">
                <a:moveTo>
                  <a:pt x="440423" y="124968"/>
                </a:moveTo>
                <a:lnTo>
                  <a:pt x="435927" y="83616"/>
                </a:lnTo>
                <a:lnTo>
                  <a:pt x="415213" y="41148"/>
                </a:lnTo>
                <a:lnTo>
                  <a:pt x="387083" y="17183"/>
                </a:lnTo>
                <a:lnTo>
                  <a:pt x="387083" y="126492"/>
                </a:lnTo>
                <a:lnTo>
                  <a:pt x="386803" y="137617"/>
                </a:lnTo>
                <a:lnTo>
                  <a:pt x="376605" y="180975"/>
                </a:lnTo>
                <a:lnTo>
                  <a:pt x="335457" y="213194"/>
                </a:lnTo>
                <a:lnTo>
                  <a:pt x="306311" y="216408"/>
                </a:lnTo>
                <a:lnTo>
                  <a:pt x="278879" y="216408"/>
                </a:lnTo>
                <a:lnTo>
                  <a:pt x="278879" y="41148"/>
                </a:lnTo>
                <a:lnTo>
                  <a:pt x="306311" y="41148"/>
                </a:lnTo>
                <a:lnTo>
                  <a:pt x="344411" y="47244"/>
                </a:lnTo>
                <a:lnTo>
                  <a:pt x="373938" y="71539"/>
                </a:lnTo>
                <a:lnTo>
                  <a:pt x="382511" y="92964"/>
                </a:lnTo>
                <a:lnTo>
                  <a:pt x="384517" y="100990"/>
                </a:lnTo>
                <a:lnTo>
                  <a:pt x="385940" y="109156"/>
                </a:lnTo>
                <a:lnTo>
                  <a:pt x="386803" y="117614"/>
                </a:lnTo>
                <a:lnTo>
                  <a:pt x="387083" y="126492"/>
                </a:lnTo>
                <a:lnTo>
                  <a:pt x="387083" y="17183"/>
                </a:lnTo>
                <a:lnTo>
                  <a:pt x="340601" y="2095"/>
                </a:lnTo>
                <a:lnTo>
                  <a:pt x="309359" y="0"/>
                </a:lnTo>
                <a:lnTo>
                  <a:pt x="239255" y="0"/>
                </a:lnTo>
                <a:lnTo>
                  <a:pt x="234683" y="1524"/>
                </a:lnTo>
                <a:lnTo>
                  <a:pt x="231635" y="4572"/>
                </a:lnTo>
                <a:lnTo>
                  <a:pt x="228587" y="6096"/>
                </a:lnTo>
                <a:lnTo>
                  <a:pt x="227063" y="10668"/>
                </a:lnTo>
                <a:lnTo>
                  <a:pt x="227063" y="246888"/>
                </a:lnTo>
                <a:lnTo>
                  <a:pt x="228587" y="251460"/>
                </a:lnTo>
                <a:lnTo>
                  <a:pt x="231635" y="252984"/>
                </a:lnTo>
                <a:lnTo>
                  <a:pt x="234683" y="256032"/>
                </a:lnTo>
                <a:lnTo>
                  <a:pt x="239255" y="257556"/>
                </a:lnTo>
                <a:lnTo>
                  <a:pt x="304787" y="257556"/>
                </a:lnTo>
                <a:lnTo>
                  <a:pt x="349796" y="253060"/>
                </a:lnTo>
                <a:lnTo>
                  <a:pt x="395922" y="234505"/>
                </a:lnTo>
                <a:lnTo>
                  <a:pt x="426161" y="197929"/>
                </a:lnTo>
                <a:lnTo>
                  <a:pt x="438137" y="158305"/>
                </a:lnTo>
                <a:lnTo>
                  <a:pt x="439851" y="142430"/>
                </a:lnTo>
                <a:lnTo>
                  <a:pt x="440423" y="124968"/>
                </a:lnTo>
                <a:close/>
              </a:path>
              <a:path w="783590" h="259080">
                <a:moveTo>
                  <a:pt x="783323" y="12192"/>
                </a:moveTo>
                <a:lnTo>
                  <a:pt x="781799" y="9144"/>
                </a:lnTo>
                <a:lnTo>
                  <a:pt x="778751" y="6096"/>
                </a:lnTo>
                <a:lnTo>
                  <a:pt x="777227" y="3048"/>
                </a:lnTo>
                <a:lnTo>
                  <a:pt x="775703" y="3048"/>
                </a:lnTo>
                <a:lnTo>
                  <a:pt x="769607" y="0"/>
                </a:lnTo>
                <a:lnTo>
                  <a:pt x="719315" y="0"/>
                </a:lnTo>
                <a:lnTo>
                  <a:pt x="716267" y="1524"/>
                </a:lnTo>
                <a:lnTo>
                  <a:pt x="711695" y="3048"/>
                </a:lnTo>
                <a:lnTo>
                  <a:pt x="705599" y="6096"/>
                </a:lnTo>
                <a:lnTo>
                  <a:pt x="704075" y="9144"/>
                </a:lnTo>
                <a:lnTo>
                  <a:pt x="701027" y="12192"/>
                </a:lnTo>
                <a:lnTo>
                  <a:pt x="699503" y="16764"/>
                </a:lnTo>
                <a:lnTo>
                  <a:pt x="696455" y="19812"/>
                </a:lnTo>
                <a:lnTo>
                  <a:pt x="694931" y="24384"/>
                </a:lnTo>
                <a:lnTo>
                  <a:pt x="693407" y="30480"/>
                </a:lnTo>
                <a:lnTo>
                  <a:pt x="633971" y="182880"/>
                </a:lnTo>
                <a:lnTo>
                  <a:pt x="581533" y="41148"/>
                </a:lnTo>
                <a:lnTo>
                  <a:pt x="577583" y="30480"/>
                </a:lnTo>
                <a:lnTo>
                  <a:pt x="576059" y="24384"/>
                </a:lnTo>
                <a:lnTo>
                  <a:pt x="574535" y="19812"/>
                </a:lnTo>
                <a:lnTo>
                  <a:pt x="571487" y="15240"/>
                </a:lnTo>
                <a:lnTo>
                  <a:pt x="569963" y="12192"/>
                </a:lnTo>
                <a:lnTo>
                  <a:pt x="563867" y="6096"/>
                </a:lnTo>
                <a:lnTo>
                  <a:pt x="557771" y="3048"/>
                </a:lnTo>
                <a:lnTo>
                  <a:pt x="548627" y="0"/>
                </a:lnTo>
                <a:lnTo>
                  <a:pt x="496811" y="0"/>
                </a:lnTo>
                <a:lnTo>
                  <a:pt x="492239" y="1524"/>
                </a:lnTo>
                <a:lnTo>
                  <a:pt x="489191" y="6096"/>
                </a:lnTo>
                <a:lnTo>
                  <a:pt x="486143" y="9144"/>
                </a:lnTo>
                <a:lnTo>
                  <a:pt x="483095" y="13716"/>
                </a:lnTo>
                <a:lnTo>
                  <a:pt x="483095" y="251460"/>
                </a:lnTo>
                <a:lnTo>
                  <a:pt x="484619" y="252984"/>
                </a:lnTo>
                <a:lnTo>
                  <a:pt x="484619" y="254508"/>
                </a:lnTo>
                <a:lnTo>
                  <a:pt x="486143" y="256032"/>
                </a:lnTo>
                <a:lnTo>
                  <a:pt x="489191" y="257556"/>
                </a:lnTo>
                <a:lnTo>
                  <a:pt x="493763" y="257556"/>
                </a:lnTo>
                <a:lnTo>
                  <a:pt x="496811" y="259080"/>
                </a:lnTo>
                <a:lnTo>
                  <a:pt x="519671" y="259080"/>
                </a:lnTo>
                <a:lnTo>
                  <a:pt x="522719" y="257556"/>
                </a:lnTo>
                <a:lnTo>
                  <a:pt x="527291" y="257556"/>
                </a:lnTo>
                <a:lnTo>
                  <a:pt x="528815" y="256032"/>
                </a:lnTo>
                <a:lnTo>
                  <a:pt x="530339" y="256032"/>
                </a:lnTo>
                <a:lnTo>
                  <a:pt x="531863" y="254508"/>
                </a:lnTo>
                <a:lnTo>
                  <a:pt x="531863" y="41148"/>
                </a:lnTo>
                <a:lnTo>
                  <a:pt x="533387" y="41148"/>
                </a:lnTo>
                <a:lnTo>
                  <a:pt x="605015" y="249936"/>
                </a:lnTo>
                <a:lnTo>
                  <a:pt x="606539" y="251460"/>
                </a:lnTo>
                <a:lnTo>
                  <a:pt x="606539" y="252984"/>
                </a:lnTo>
                <a:lnTo>
                  <a:pt x="609587" y="256032"/>
                </a:lnTo>
                <a:lnTo>
                  <a:pt x="611111" y="256032"/>
                </a:lnTo>
                <a:lnTo>
                  <a:pt x="612635" y="257556"/>
                </a:lnTo>
                <a:lnTo>
                  <a:pt x="617207" y="257556"/>
                </a:lnTo>
                <a:lnTo>
                  <a:pt x="620255" y="259080"/>
                </a:lnTo>
                <a:lnTo>
                  <a:pt x="647687" y="259080"/>
                </a:lnTo>
                <a:lnTo>
                  <a:pt x="649211" y="257556"/>
                </a:lnTo>
                <a:lnTo>
                  <a:pt x="653783" y="257556"/>
                </a:lnTo>
                <a:lnTo>
                  <a:pt x="658355" y="252984"/>
                </a:lnTo>
                <a:lnTo>
                  <a:pt x="659879" y="249936"/>
                </a:lnTo>
                <a:lnTo>
                  <a:pt x="683869" y="182880"/>
                </a:lnTo>
                <a:lnTo>
                  <a:pt x="734555" y="41148"/>
                </a:lnTo>
                <a:lnTo>
                  <a:pt x="734555" y="251460"/>
                </a:lnTo>
                <a:lnTo>
                  <a:pt x="736079" y="252984"/>
                </a:lnTo>
                <a:lnTo>
                  <a:pt x="736079" y="254508"/>
                </a:lnTo>
                <a:lnTo>
                  <a:pt x="737603" y="256032"/>
                </a:lnTo>
                <a:lnTo>
                  <a:pt x="739127" y="256032"/>
                </a:lnTo>
                <a:lnTo>
                  <a:pt x="740651" y="257556"/>
                </a:lnTo>
                <a:lnTo>
                  <a:pt x="745223" y="257556"/>
                </a:lnTo>
                <a:lnTo>
                  <a:pt x="748271" y="259080"/>
                </a:lnTo>
                <a:lnTo>
                  <a:pt x="771131" y="259080"/>
                </a:lnTo>
                <a:lnTo>
                  <a:pt x="774179" y="257556"/>
                </a:lnTo>
                <a:lnTo>
                  <a:pt x="778751" y="257556"/>
                </a:lnTo>
                <a:lnTo>
                  <a:pt x="780275" y="256032"/>
                </a:lnTo>
                <a:lnTo>
                  <a:pt x="781799" y="256032"/>
                </a:lnTo>
                <a:lnTo>
                  <a:pt x="783323" y="254508"/>
                </a:lnTo>
                <a:lnTo>
                  <a:pt x="783323" y="41148"/>
                </a:lnTo>
                <a:lnTo>
                  <a:pt x="783323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1183" y="3310128"/>
            <a:ext cx="1173479" cy="26974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359151" y="3310127"/>
            <a:ext cx="346075" cy="218440"/>
            <a:chOff x="2359151" y="3310127"/>
            <a:chExt cx="346075" cy="21844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9151" y="3310127"/>
              <a:ext cx="263651" cy="2179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44139" y="3381756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47244" y="124968"/>
                  </a:lnTo>
                  <a:lnTo>
                    <a:pt x="50292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88920" y="3310128"/>
            <a:ext cx="596265" cy="218440"/>
            <a:chOff x="2788920" y="3310128"/>
            <a:chExt cx="596265" cy="2184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8920" y="3380232"/>
              <a:ext cx="109728" cy="1478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6748" y="3310128"/>
              <a:ext cx="182879" cy="2179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5535" y="3380232"/>
              <a:ext cx="152400" cy="1478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23843" y="3381756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47244" y="124968"/>
                  </a:lnTo>
                  <a:lnTo>
                    <a:pt x="50292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77767" y="3310128"/>
            <a:ext cx="1094231" cy="2179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57344" y="3326891"/>
            <a:ext cx="1542287" cy="24079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91183" y="3698747"/>
            <a:ext cx="253365" cy="195580"/>
            <a:chOff x="1091183" y="3698747"/>
            <a:chExt cx="253365" cy="19558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1183" y="3698747"/>
              <a:ext cx="115824" cy="1920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4439" y="3745991"/>
              <a:ext cx="109728" cy="14782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431036" y="3745991"/>
            <a:ext cx="571500" cy="147955"/>
            <a:chOff x="1431036" y="3745991"/>
            <a:chExt cx="571500" cy="147955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31036" y="3749039"/>
              <a:ext cx="155448" cy="1447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9344" y="3745991"/>
              <a:ext cx="134112" cy="1478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5460" y="3745991"/>
              <a:ext cx="227076" cy="14782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83307" y="3675888"/>
            <a:ext cx="1339595" cy="26974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529648" y="3681984"/>
            <a:ext cx="314325" cy="212090"/>
            <a:chOff x="3529648" y="3681984"/>
            <a:chExt cx="314325" cy="212090"/>
          </a:xfrm>
        </p:grpSpPr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29648" y="3681984"/>
              <a:ext cx="134047" cy="2118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91127" y="3745992"/>
              <a:ext cx="152400" cy="147828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930396" y="3675888"/>
            <a:ext cx="1242059" cy="269747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259324" y="3675888"/>
            <a:ext cx="437515" cy="218440"/>
            <a:chOff x="5259324" y="3675888"/>
            <a:chExt cx="437515" cy="218440"/>
          </a:xfrm>
        </p:grpSpPr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59324" y="3747516"/>
              <a:ext cx="124968" cy="1447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7152" y="3675888"/>
              <a:ext cx="109728" cy="2179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44312" y="3745992"/>
              <a:ext cx="152400" cy="147828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85104" y="3675888"/>
            <a:ext cx="710183" cy="26974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08088" y="3675888"/>
            <a:ext cx="1085063" cy="26669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94231" y="4427220"/>
            <a:ext cx="784860" cy="19812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962911" y="4443983"/>
            <a:ext cx="219710" cy="181610"/>
            <a:chOff x="1962911" y="4443983"/>
            <a:chExt cx="219710" cy="181610"/>
          </a:xfrm>
        </p:grpSpPr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62911" y="4443983"/>
              <a:ext cx="88392" cy="1813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72639" y="4477511"/>
              <a:ext cx="109728" cy="147828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228088" y="4415028"/>
            <a:ext cx="342900" cy="210820"/>
            <a:chOff x="2228088" y="4415028"/>
            <a:chExt cx="342900" cy="210820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28088" y="4415028"/>
              <a:ext cx="123444" cy="2103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386584" y="4415028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47644" y="4477512"/>
              <a:ext cx="123343" cy="147828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679192" y="4415028"/>
            <a:ext cx="946404" cy="210311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508783" y="4776216"/>
            <a:ext cx="629920" cy="266700"/>
            <a:chOff x="1508783" y="4776216"/>
            <a:chExt cx="629920" cy="266700"/>
          </a:xfrm>
        </p:grpSpPr>
        <p:sp>
          <p:nvSpPr>
            <p:cNvPr id="45" name="object 45"/>
            <p:cNvSpPr/>
            <p:nvPr/>
          </p:nvSpPr>
          <p:spPr>
            <a:xfrm>
              <a:off x="1508783" y="4776216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4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12358" y="214122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5" y="115085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6982" y="21216"/>
                  </a:lnTo>
                  <a:lnTo>
                    <a:pt x="31980" y="68580"/>
                  </a:lnTo>
                  <a:lnTo>
                    <a:pt x="26190" y="115252"/>
                  </a:lnTo>
                  <a:lnTo>
                    <a:pt x="25884" y="131064"/>
                  </a:lnTo>
                  <a:lnTo>
                    <a:pt x="26217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06296" y="4843272"/>
              <a:ext cx="123444" cy="1996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55698" y="4843272"/>
              <a:ext cx="123393" cy="1478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17192" y="4843272"/>
              <a:ext cx="77724" cy="1463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26919" y="4794504"/>
              <a:ext cx="111252" cy="193547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243327" y="4789932"/>
            <a:ext cx="851915" cy="25298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191256" y="4779264"/>
            <a:ext cx="1269491" cy="211836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568952" y="4776216"/>
            <a:ext cx="1287780" cy="263652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580387" y="5158739"/>
            <a:ext cx="535305" cy="250190"/>
            <a:chOff x="1580387" y="5158739"/>
            <a:chExt cx="535305" cy="250190"/>
          </a:xfrm>
        </p:grpSpPr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80387" y="5209032"/>
              <a:ext cx="123444" cy="19964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29840" y="5209031"/>
              <a:ext cx="123343" cy="1478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91283" y="5209032"/>
              <a:ext cx="77724" cy="1463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994915" y="5158739"/>
              <a:ext cx="120396" cy="195071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217419" y="5155692"/>
            <a:ext cx="851915" cy="25298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168395" y="5145024"/>
            <a:ext cx="1269492" cy="21183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543044" y="5141975"/>
            <a:ext cx="1290827" cy="263652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1580387" y="5521451"/>
            <a:ext cx="683260" cy="253365"/>
            <a:chOff x="1580387" y="5521451"/>
            <a:chExt cx="683260" cy="253365"/>
          </a:xfrm>
        </p:grpSpPr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80387" y="5574791"/>
              <a:ext cx="123444" cy="19964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38883" y="5574792"/>
              <a:ext cx="77724" cy="14630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845563" y="552145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15667" y="5574792"/>
              <a:ext cx="198119" cy="1463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53412" y="5574791"/>
              <a:ext cx="109728" cy="147828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308860" y="5574792"/>
            <a:ext cx="216407" cy="199644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2619755" y="5512308"/>
            <a:ext cx="390525" cy="262255"/>
            <a:chOff x="2619755" y="5512308"/>
            <a:chExt cx="390525" cy="262255"/>
          </a:xfrm>
        </p:grpSpPr>
        <p:pic>
          <p:nvPicPr>
            <p:cNvPr id="69" name="object 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619755" y="5512308"/>
              <a:ext cx="242316" cy="21031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881884" y="5576316"/>
              <a:ext cx="128016" cy="198120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3101363" y="5507735"/>
            <a:ext cx="702945" cy="266700"/>
            <a:chOff x="3101363" y="5507735"/>
            <a:chExt cx="702945" cy="266700"/>
          </a:xfrm>
        </p:grpSpPr>
        <p:sp>
          <p:nvSpPr>
            <p:cNvPr id="72" name="object 72"/>
            <p:cNvSpPr/>
            <p:nvPr/>
          </p:nvSpPr>
          <p:spPr>
            <a:xfrm>
              <a:off x="3101363" y="55077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4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12358" y="214122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5" y="115085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6982" y="21216"/>
                  </a:lnTo>
                  <a:lnTo>
                    <a:pt x="31980" y="68580"/>
                  </a:lnTo>
                  <a:lnTo>
                    <a:pt x="26190" y="115252"/>
                  </a:lnTo>
                  <a:lnTo>
                    <a:pt x="25884" y="131064"/>
                  </a:lnTo>
                  <a:lnTo>
                    <a:pt x="26431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98876" y="5574791"/>
              <a:ext cx="123444" cy="1996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48329" y="5574791"/>
              <a:ext cx="123342" cy="14782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09772" y="5574792"/>
              <a:ext cx="77724" cy="1463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619499" y="5526023"/>
              <a:ext cx="111252" cy="19354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755135" y="5686043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5" h="76200">
                  <a:moveTo>
                    <a:pt x="42672" y="1524"/>
                  </a:moveTo>
                  <a:lnTo>
                    <a:pt x="25908" y="1524"/>
                  </a:lnTo>
                  <a:lnTo>
                    <a:pt x="28956" y="0"/>
                  </a:lnTo>
                  <a:lnTo>
                    <a:pt x="41148" y="0"/>
                  </a:lnTo>
                  <a:lnTo>
                    <a:pt x="42672" y="1524"/>
                  </a:lnTo>
                  <a:close/>
                </a:path>
                <a:path w="48895" h="76200">
                  <a:moveTo>
                    <a:pt x="16764" y="74676"/>
                  </a:moveTo>
                  <a:lnTo>
                    <a:pt x="0" y="74676"/>
                  </a:lnTo>
                  <a:lnTo>
                    <a:pt x="0" y="71628"/>
                  </a:lnTo>
                  <a:lnTo>
                    <a:pt x="19812" y="30480"/>
                  </a:lnTo>
                  <a:lnTo>
                    <a:pt x="19812" y="9144"/>
                  </a:lnTo>
                  <a:lnTo>
                    <a:pt x="21336" y="7620"/>
                  </a:lnTo>
                  <a:lnTo>
                    <a:pt x="21336" y="4572"/>
                  </a:lnTo>
                  <a:lnTo>
                    <a:pt x="2438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7244" y="4572"/>
                  </a:lnTo>
                  <a:lnTo>
                    <a:pt x="48768" y="6096"/>
                  </a:lnTo>
                  <a:lnTo>
                    <a:pt x="48768" y="22860"/>
                  </a:lnTo>
                  <a:lnTo>
                    <a:pt x="47244" y="25908"/>
                  </a:lnTo>
                  <a:lnTo>
                    <a:pt x="47244" y="27432"/>
                  </a:lnTo>
                  <a:lnTo>
                    <a:pt x="45720" y="30480"/>
                  </a:lnTo>
                  <a:lnTo>
                    <a:pt x="45720" y="32004"/>
                  </a:lnTo>
                  <a:lnTo>
                    <a:pt x="44196" y="35052"/>
                  </a:lnTo>
                  <a:lnTo>
                    <a:pt x="42672" y="36576"/>
                  </a:lnTo>
                  <a:lnTo>
                    <a:pt x="41148" y="39624"/>
                  </a:lnTo>
                  <a:lnTo>
                    <a:pt x="39624" y="41148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18288" y="73152"/>
                  </a:lnTo>
                  <a:lnTo>
                    <a:pt x="16764" y="74676"/>
                  </a:lnTo>
                  <a:close/>
                </a:path>
                <a:path w="48895" h="76200">
                  <a:moveTo>
                    <a:pt x="15240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15240" y="74676"/>
                  </a:lnTo>
                  <a:lnTo>
                    <a:pt x="1524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8" name="object 7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15155" y="5574791"/>
            <a:ext cx="123444" cy="199644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4064608" y="5507735"/>
            <a:ext cx="565785" cy="264160"/>
            <a:chOff x="4064608" y="5507735"/>
            <a:chExt cx="565785" cy="264160"/>
          </a:xfrm>
        </p:grpSpPr>
        <p:pic>
          <p:nvPicPr>
            <p:cNvPr id="80" name="object 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26051" y="5574792"/>
              <a:ext cx="77724" cy="14630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64608" y="5574791"/>
              <a:ext cx="123342" cy="14782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26635" y="5524500"/>
              <a:ext cx="120396" cy="195071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483595" y="5507735"/>
              <a:ext cx="146685" cy="264160"/>
            </a:xfrm>
            <a:custGeom>
              <a:avLst/>
              <a:gdLst/>
              <a:ahLst/>
              <a:cxnLst/>
              <a:rect l="l" t="t" r="r" b="b"/>
              <a:pathLst>
                <a:path w="146685" h="264160">
                  <a:moveTo>
                    <a:pt x="54864" y="132588"/>
                  </a:moveTo>
                  <a:lnTo>
                    <a:pt x="49720" y="81800"/>
                  </a:lnTo>
                  <a:lnTo>
                    <a:pt x="35242" y="3371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35" y="21221"/>
                  </a:lnTo>
                  <a:lnTo>
                    <a:pt x="13144" y="36766"/>
                  </a:lnTo>
                  <a:lnTo>
                    <a:pt x="17602" y="52603"/>
                  </a:lnTo>
                  <a:lnTo>
                    <a:pt x="21336" y="68580"/>
                  </a:lnTo>
                  <a:lnTo>
                    <a:pt x="25107" y="83705"/>
                  </a:lnTo>
                  <a:lnTo>
                    <a:pt x="27432" y="99250"/>
                  </a:lnTo>
                  <a:lnTo>
                    <a:pt x="28625" y="115087"/>
                  </a:lnTo>
                  <a:lnTo>
                    <a:pt x="28956" y="131064"/>
                  </a:lnTo>
                  <a:lnTo>
                    <a:pt x="28625" y="147066"/>
                  </a:lnTo>
                  <a:lnTo>
                    <a:pt x="21336" y="195072"/>
                  </a:lnTo>
                  <a:lnTo>
                    <a:pt x="7835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077" y="222123"/>
                  </a:lnTo>
                  <a:lnTo>
                    <a:pt x="41719" y="214122"/>
                  </a:lnTo>
                  <a:lnTo>
                    <a:pt x="44081" y="206121"/>
                  </a:lnTo>
                  <a:lnTo>
                    <a:pt x="45720" y="198120"/>
                  </a:lnTo>
                  <a:lnTo>
                    <a:pt x="47993" y="190106"/>
                  </a:lnTo>
                  <a:lnTo>
                    <a:pt x="50101" y="181927"/>
                  </a:lnTo>
                  <a:lnTo>
                    <a:pt x="51943" y="173482"/>
                  </a:lnTo>
                  <a:lnTo>
                    <a:pt x="53340" y="164592"/>
                  </a:lnTo>
                  <a:lnTo>
                    <a:pt x="53581" y="156591"/>
                  </a:lnTo>
                  <a:lnTo>
                    <a:pt x="54635" y="140589"/>
                  </a:lnTo>
                  <a:lnTo>
                    <a:pt x="54864" y="132588"/>
                  </a:lnTo>
                  <a:close/>
                </a:path>
                <a:path w="146685" h="264160">
                  <a:moveTo>
                    <a:pt x="146304" y="132588"/>
                  </a:moveTo>
                  <a:lnTo>
                    <a:pt x="141160" y="81800"/>
                  </a:lnTo>
                  <a:lnTo>
                    <a:pt x="126682" y="33718"/>
                  </a:lnTo>
                  <a:lnTo>
                    <a:pt x="112776" y="3048"/>
                  </a:lnTo>
                  <a:lnTo>
                    <a:pt x="112776" y="1524"/>
                  </a:lnTo>
                  <a:lnTo>
                    <a:pt x="111252" y="1524"/>
                  </a:lnTo>
                  <a:lnTo>
                    <a:pt x="109728" y="0"/>
                  </a:lnTo>
                  <a:lnTo>
                    <a:pt x="96012" y="0"/>
                  </a:lnTo>
                  <a:lnTo>
                    <a:pt x="96012" y="1524"/>
                  </a:lnTo>
                  <a:lnTo>
                    <a:pt x="92964" y="1524"/>
                  </a:lnTo>
                  <a:lnTo>
                    <a:pt x="91440" y="3048"/>
                  </a:lnTo>
                  <a:lnTo>
                    <a:pt x="91440" y="4572"/>
                  </a:lnTo>
                  <a:lnTo>
                    <a:pt x="92964" y="6096"/>
                  </a:lnTo>
                  <a:lnTo>
                    <a:pt x="99275" y="21221"/>
                  </a:lnTo>
                  <a:lnTo>
                    <a:pt x="104584" y="36766"/>
                  </a:lnTo>
                  <a:lnTo>
                    <a:pt x="109042" y="52603"/>
                  </a:lnTo>
                  <a:lnTo>
                    <a:pt x="112776" y="68580"/>
                  </a:lnTo>
                  <a:lnTo>
                    <a:pt x="116547" y="83705"/>
                  </a:lnTo>
                  <a:lnTo>
                    <a:pt x="118872" y="99250"/>
                  </a:lnTo>
                  <a:lnTo>
                    <a:pt x="120065" y="115087"/>
                  </a:lnTo>
                  <a:lnTo>
                    <a:pt x="120396" y="131064"/>
                  </a:lnTo>
                  <a:lnTo>
                    <a:pt x="120065" y="147066"/>
                  </a:lnTo>
                  <a:lnTo>
                    <a:pt x="112776" y="195072"/>
                  </a:lnTo>
                  <a:lnTo>
                    <a:pt x="99275" y="241795"/>
                  </a:lnTo>
                  <a:lnTo>
                    <a:pt x="91440" y="259080"/>
                  </a:lnTo>
                  <a:lnTo>
                    <a:pt x="91440" y="260604"/>
                  </a:lnTo>
                  <a:lnTo>
                    <a:pt x="94488" y="263652"/>
                  </a:lnTo>
                  <a:lnTo>
                    <a:pt x="109728" y="263652"/>
                  </a:lnTo>
                  <a:lnTo>
                    <a:pt x="111252" y="262128"/>
                  </a:lnTo>
                  <a:lnTo>
                    <a:pt x="112776" y="262128"/>
                  </a:lnTo>
                  <a:lnTo>
                    <a:pt x="112776" y="260604"/>
                  </a:lnTo>
                  <a:lnTo>
                    <a:pt x="114300" y="260604"/>
                  </a:lnTo>
                  <a:lnTo>
                    <a:pt x="117729" y="252844"/>
                  </a:lnTo>
                  <a:lnTo>
                    <a:pt x="124587" y="237896"/>
                  </a:lnTo>
                  <a:lnTo>
                    <a:pt x="128016" y="230124"/>
                  </a:lnTo>
                  <a:lnTo>
                    <a:pt x="130517" y="222123"/>
                  </a:lnTo>
                  <a:lnTo>
                    <a:pt x="133159" y="214122"/>
                  </a:lnTo>
                  <a:lnTo>
                    <a:pt x="135521" y="206121"/>
                  </a:lnTo>
                  <a:lnTo>
                    <a:pt x="137160" y="198120"/>
                  </a:lnTo>
                  <a:lnTo>
                    <a:pt x="139433" y="190106"/>
                  </a:lnTo>
                  <a:lnTo>
                    <a:pt x="141541" y="181927"/>
                  </a:lnTo>
                  <a:lnTo>
                    <a:pt x="143383" y="173482"/>
                  </a:lnTo>
                  <a:lnTo>
                    <a:pt x="144780" y="164592"/>
                  </a:lnTo>
                  <a:lnTo>
                    <a:pt x="145021" y="156591"/>
                  </a:lnTo>
                  <a:lnTo>
                    <a:pt x="146075" y="140589"/>
                  </a:lnTo>
                  <a:lnTo>
                    <a:pt x="146304" y="132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094231" y="5890260"/>
            <a:ext cx="784860" cy="198120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1962911" y="5907024"/>
            <a:ext cx="219710" cy="181610"/>
            <a:chOff x="1962911" y="5907024"/>
            <a:chExt cx="219710" cy="181610"/>
          </a:xfrm>
        </p:grpSpPr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62911" y="5907024"/>
              <a:ext cx="88392" cy="18135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072639" y="5940552"/>
              <a:ext cx="109728" cy="147828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2228088" y="5878067"/>
            <a:ext cx="342900" cy="210820"/>
            <a:chOff x="2228088" y="5878067"/>
            <a:chExt cx="342900" cy="210820"/>
          </a:xfrm>
        </p:grpSpPr>
        <p:pic>
          <p:nvPicPr>
            <p:cNvPr id="89" name="object 8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28088" y="5878068"/>
              <a:ext cx="123444" cy="21031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386584" y="587806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47644" y="5940552"/>
              <a:ext cx="123343" cy="147828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679192" y="5878067"/>
            <a:ext cx="1181099" cy="262128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3962424" y="5873496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92" y="1524"/>
                </a:moveTo>
                <a:lnTo>
                  <a:pt x="35028" y="1524"/>
                </a:lnTo>
                <a:lnTo>
                  <a:pt x="36552" y="0"/>
                </a:lnTo>
                <a:lnTo>
                  <a:pt x="50268" y="0"/>
                </a:lnTo>
                <a:lnTo>
                  <a:pt x="51792" y="1524"/>
                </a:lnTo>
                <a:close/>
              </a:path>
              <a:path w="55245" h="264160">
                <a:moveTo>
                  <a:pt x="51792" y="263652"/>
                </a:moveTo>
                <a:lnTo>
                  <a:pt x="36552" y="263652"/>
                </a:lnTo>
                <a:lnTo>
                  <a:pt x="36552" y="262128"/>
                </a:lnTo>
                <a:lnTo>
                  <a:pt x="33504" y="262128"/>
                </a:lnTo>
                <a:lnTo>
                  <a:pt x="33504" y="260604"/>
                </a:lnTo>
                <a:lnTo>
                  <a:pt x="31980" y="260604"/>
                </a:lnTo>
                <a:lnTo>
                  <a:pt x="28551" y="252626"/>
                </a:lnTo>
                <a:lnTo>
                  <a:pt x="25122" y="244792"/>
                </a:lnTo>
                <a:lnTo>
                  <a:pt x="21693" y="237243"/>
                </a:lnTo>
                <a:lnTo>
                  <a:pt x="18264" y="230124"/>
                </a:lnTo>
                <a:lnTo>
                  <a:pt x="15740" y="222123"/>
                </a:lnTo>
                <a:lnTo>
                  <a:pt x="10120" y="206121"/>
                </a:lnTo>
                <a:lnTo>
                  <a:pt x="7596" y="198120"/>
                </a:lnTo>
                <a:lnTo>
                  <a:pt x="6215" y="190095"/>
                </a:lnTo>
                <a:lnTo>
                  <a:pt x="4548" y="181927"/>
                </a:lnTo>
                <a:lnTo>
                  <a:pt x="0" y="139946"/>
                </a:lnTo>
                <a:lnTo>
                  <a:pt x="0" y="123063"/>
                </a:lnTo>
                <a:lnTo>
                  <a:pt x="166" y="115062"/>
                </a:lnTo>
                <a:lnTo>
                  <a:pt x="6858" y="73556"/>
                </a:lnTo>
                <a:lnTo>
                  <a:pt x="19788" y="33528"/>
                </a:lnTo>
                <a:lnTo>
                  <a:pt x="22359" y="25765"/>
                </a:lnTo>
                <a:lnTo>
                  <a:pt x="25503" y="18288"/>
                </a:lnTo>
                <a:lnTo>
                  <a:pt x="29217" y="10810"/>
                </a:lnTo>
                <a:lnTo>
                  <a:pt x="33504" y="3048"/>
                </a:lnTo>
                <a:lnTo>
                  <a:pt x="33504" y="1524"/>
                </a:lnTo>
                <a:lnTo>
                  <a:pt x="53316" y="1524"/>
                </a:lnTo>
                <a:lnTo>
                  <a:pt x="54840" y="3048"/>
                </a:lnTo>
                <a:lnTo>
                  <a:pt x="54840" y="4572"/>
                </a:lnTo>
                <a:lnTo>
                  <a:pt x="53316" y="6096"/>
                </a:lnTo>
                <a:lnTo>
                  <a:pt x="47005" y="21193"/>
                </a:lnTo>
                <a:lnTo>
                  <a:pt x="33504" y="67056"/>
                </a:lnTo>
                <a:lnTo>
                  <a:pt x="26217" y="115062"/>
                </a:lnTo>
                <a:lnTo>
                  <a:pt x="25884" y="131064"/>
                </a:lnTo>
                <a:lnTo>
                  <a:pt x="26431" y="147066"/>
                </a:lnTo>
                <a:lnTo>
                  <a:pt x="33504" y="195072"/>
                </a:lnTo>
                <a:lnTo>
                  <a:pt x="47005" y="241792"/>
                </a:lnTo>
                <a:lnTo>
                  <a:pt x="54840" y="259079"/>
                </a:lnTo>
                <a:lnTo>
                  <a:pt x="54840" y="260604"/>
                </a:lnTo>
                <a:lnTo>
                  <a:pt x="5179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1297024" y="6306311"/>
            <a:ext cx="360045" cy="147955"/>
            <a:chOff x="1297024" y="6306311"/>
            <a:chExt cx="360045" cy="147955"/>
          </a:xfrm>
        </p:grpSpPr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97024" y="6306311"/>
              <a:ext cx="123343" cy="1478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58467" y="6306312"/>
              <a:ext cx="198119" cy="146304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1702307" y="6243828"/>
            <a:ext cx="346075" cy="262255"/>
            <a:chOff x="1702307" y="6243828"/>
            <a:chExt cx="346075" cy="262255"/>
          </a:xfrm>
        </p:grpSpPr>
        <p:pic>
          <p:nvPicPr>
            <p:cNvPr id="98" name="object 9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02307" y="6306311"/>
              <a:ext cx="123444" cy="19964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860803" y="625297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924811" y="6243828"/>
              <a:ext cx="123444" cy="210312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2153411" y="6243828"/>
            <a:ext cx="396240" cy="210820"/>
            <a:chOff x="2153411" y="6243828"/>
            <a:chExt cx="396240" cy="210820"/>
          </a:xfrm>
        </p:grpSpPr>
        <p:pic>
          <p:nvPicPr>
            <p:cNvPr id="102" name="object 10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53411" y="6306312"/>
              <a:ext cx="105156" cy="14782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290572" y="6243828"/>
              <a:ext cx="115824" cy="20878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39923" y="6306311"/>
              <a:ext cx="109728" cy="147828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595372" y="6306311"/>
            <a:ext cx="77724" cy="146304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2769155" y="6239255"/>
            <a:ext cx="452755" cy="264160"/>
            <a:chOff x="2769155" y="6239255"/>
            <a:chExt cx="452755" cy="264160"/>
          </a:xfrm>
        </p:grpSpPr>
        <p:sp>
          <p:nvSpPr>
            <p:cNvPr id="107" name="object 107"/>
            <p:cNvSpPr/>
            <p:nvPr/>
          </p:nvSpPr>
          <p:spPr>
            <a:xfrm>
              <a:off x="2769155" y="6239256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59">
                  <a:moveTo>
                    <a:pt x="51768" y="1524"/>
                  </a:moveTo>
                  <a:lnTo>
                    <a:pt x="35004" y="1524"/>
                  </a:lnTo>
                  <a:lnTo>
                    <a:pt x="36528" y="0"/>
                  </a:lnTo>
                  <a:lnTo>
                    <a:pt x="51768" y="0"/>
                  </a:lnTo>
                  <a:lnTo>
                    <a:pt x="51768" y="1524"/>
                  </a:lnTo>
                  <a:close/>
                </a:path>
                <a:path w="55244" h="264159">
                  <a:moveTo>
                    <a:pt x="54816" y="262128"/>
                  </a:moveTo>
                  <a:lnTo>
                    <a:pt x="33480" y="262128"/>
                  </a:lnTo>
                  <a:lnTo>
                    <a:pt x="33480" y="260604"/>
                  </a:lnTo>
                  <a:lnTo>
                    <a:pt x="31956" y="260604"/>
                  </a:lnTo>
                  <a:lnTo>
                    <a:pt x="28527" y="252841"/>
                  </a:lnTo>
                  <a:lnTo>
                    <a:pt x="21669" y="237886"/>
                  </a:lnTo>
                  <a:lnTo>
                    <a:pt x="18240" y="230124"/>
                  </a:lnTo>
                  <a:lnTo>
                    <a:pt x="15716" y="222123"/>
                  </a:lnTo>
                  <a:lnTo>
                    <a:pt x="10096" y="206121"/>
                  </a:lnTo>
                  <a:lnTo>
                    <a:pt x="7572" y="198120"/>
                  </a:lnTo>
                  <a:lnTo>
                    <a:pt x="6191" y="190095"/>
                  </a:lnTo>
                  <a:lnTo>
                    <a:pt x="4524" y="181927"/>
                  </a:lnTo>
                  <a:lnTo>
                    <a:pt x="2857" y="173474"/>
                  </a:lnTo>
                  <a:lnTo>
                    <a:pt x="0" y="123063"/>
                  </a:lnTo>
                  <a:lnTo>
                    <a:pt x="333" y="115062"/>
                  </a:lnTo>
                  <a:lnTo>
                    <a:pt x="1238" y="107061"/>
                  </a:lnTo>
                  <a:lnTo>
                    <a:pt x="3000" y="99060"/>
                  </a:lnTo>
                  <a:lnTo>
                    <a:pt x="4167" y="90177"/>
                  </a:lnTo>
                  <a:lnTo>
                    <a:pt x="13858" y="49530"/>
                  </a:lnTo>
                  <a:lnTo>
                    <a:pt x="19764" y="33528"/>
                  </a:lnTo>
                  <a:lnTo>
                    <a:pt x="22336" y="25765"/>
                  </a:lnTo>
                  <a:lnTo>
                    <a:pt x="25479" y="18288"/>
                  </a:lnTo>
                  <a:lnTo>
                    <a:pt x="29194" y="10810"/>
                  </a:lnTo>
                  <a:lnTo>
                    <a:pt x="33480" y="3048"/>
                  </a:lnTo>
                  <a:lnTo>
                    <a:pt x="33480" y="1524"/>
                  </a:lnTo>
                  <a:lnTo>
                    <a:pt x="53292" y="1524"/>
                  </a:lnTo>
                  <a:lnTo>
                    <a:pt x="54816" y="3048"/>
                  </a:lnTo>
                  <a:lnTo>
                    <a:pt x="54816" y="4572"/>
                  </a:lnTo>
                  <a:lnTo>
                    <a:pt x="53292" y="6096"/>
                  </a:lnTo>
                  <a:lnTo>
                    <a:pt x="46982" y="21193"/>
                  </a:lnTo>
                  <a:lnTo>
                    <a:pt x="33480" y="67056"/>
                  </a:lnTo>
                  <a:lnTo>
                    <a:pt x="26193" y="115062"/>
                  </a:lnTo>
                  <a:lnTo>
                    <a:pt x="25860" y="131064"/>
                  </a:lnTo>
                  <a:lnTo>
                    <a:pt x="26408" y="147066"/>
                  </a:lnTo>
                  <a:lnTo>
                    <a:pt x="33480" y="195072"/>
                  </a:lnTo>
                  <a:lnTo>
                    <a:pt x="46982" y="241792"/>
                  </a:lnTo>
                  <a:lnTo>
                    <a:pt x="54816" y="259079"/>
                  </a:lnTo>
                  <a:lnTo>
                    <a:pt x="54816" y="262128"/>
                  </a:lnTo>
                  <a:close/>
                </a:path>
                <a:path w="55244" h="264159">
                  <a:moveTo>
                    <a:pt x="51768" y="263652"/>
                  </a:moveTo>
                  <a:lnTo>
                    <a:pt x="36528" y="263652"/>
                  </a:lnTo>
                  <a:lnTo>
                    <a:pt x="35004" y="262128"/>
                  </a:lnTo>
                  <a:lnTo>
                    <a:pt x="53292" y="262128"/>
                  </a:lnTo>
                  <a:lnTo>
                    <a:pt x="5176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66644" y="6257544"/>
              <a:ext cx="111252" cy="19354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006885" y="6256019"/>
              <a:ext cx="132515" cy="19812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66872" y="623925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59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4" h="264159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34" y="241792"/>
                  </a:lnTo>
                  <a:lnTo>
                    <a:pt x="21336" y="195072"/>
                  </a:lnTo>
                  <a:lnTo>
                    <a:pt x="28622" y="147066"/>
                  </a:lnTo>
                  <a:lnTo>
                    <a:pt x="28956" y="131064"/>
                  </a:lnTo>
                  <a:lnTo>
                    <a:pt x="28604" y="114823"/>
                  </a:lnTo>
                  <a:lnTo>
                    <a:pt x="21336" y="67056"/>
                  </a:lnTo>
                  <a:lnTo>
                    <a:pt x="7834" y="21193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lnTo>
                    <a:pt x="28789" y="18168"/>
                  </a:lnTo>
                  <a:lnTo>
                    <a:pt x="45720" y="65532"/>
                  </a:lnTo>
                  <a:lnTo>
                    <a:pt x="54292" y="114823"/>
                  </a:lnTo>
                  <a:lnTo>
                    <a:pt x="54864" y="131064"/>
                  </a:lnTo>
                  <a:lnTo>
                    <a:pt x="54840" y="139946"/>
                  </a:lnTo>
                  <a:lnTo>
                    <a:pt x="50292" y="181927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44719" y="206121"/>
                  </a:lnTo>
                  <a:lnTo>
                    <a:pt x="39100" y="222123"/>
                  </a:lnTo>
                  <a:lnTo>
                    <a:pt x="36576" y="230124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3336035" y="6252971"/>
            <a:ext cx="287020" cy="200025"/>
            <a:chOff x="3336035" y="6252971"/>
            <a:chExt cx="287020" cy="200025"/>
          </a:xfrm>
        </p:grpSpPr>
        <p:pic>
          <p:nvPicPr>
            <p:cNvPr id="112" name="object 11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336035" y="6259068"/>
              <a:ext cx="118872" cy="19354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488435" y="6306311"/>
              <a:ext cx="77724" cy="14630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592067" y="625297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3665220" y="6306311"/>
            <a:ext cx="344805" cy="147955"/>
            <a:chOff x="3665220" y="6306311"/>
            <a:chExt cx="344805" cy="147955"/>
          </a:xfrm>
        </p:grpSpPr>
        <p:pic>
          <p:nvPicPr>
            <p:cNvPr id="116" name="object 11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899915" y="6306311"/>
              <a:ext cx="109728" cy="14782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665220" y="6306312"/>
              <a:ext cx="198119" cy="146304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055364" y="6306311"/>
            <a:ext cx="219455" cy="199644"/>
          </a:xfrm>
          <a:prstGeom prst="rect">
            <a:avLst/>
          </a:prstGeom>
        </p:spPr>
      </p:pic>
      <p:grpSp>
        <p:nvGrpSpPr>
          <p:cNvPr id="119" name="object 119"/>
          <p:cNvGrpSpPr/>
          <p:nvPr/>
        </p:nvGrpSpPr>
        <p:grpSpPr>
          <a:xfrm>
            <a:off x="4369308" y="6257544"/>
            <a:ext cx="449580" cy="248920"/>
            <a:chOff x="4369308" y="6257544"/>
            <a:chExt cx="449580" cy="248920"/>
          </a:xfrm>
        </p:grpSpPr>
        <p:pic>
          <p:nvPicPr>
            <p:cNvPr id="120" name="object 12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369308" y="6257544"/>
              <a:ext cx="263651" cy="19659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652772" y="6307835"/>
              <a:ext cx="166116" cy="198120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306067" y="6672071"/>
            <a:ext cx="1068324" cy="199644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458211" y="6605016"/>
            <a:ext cx="1004292" cy="263652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985357" y="6607047"/>
            <a:ext cx="1269491" cy="21183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365875" y="6605016"/>
            <a:ext cx="2223516" cy="266699"/>
          </a:xfrm>
          <a:prstGeom prst="rect">
            <a:avLst/>
          </a:prstGeom>
        </p:spPr>
      </p:pic>
      <p:sp>
        <p:nvSpPr>
          <p:cNvPr id="126" name="object 126"/>
          <p:cNvSpPr/>
          <p:nvPr/>
        </p:nvSpPr>
        <p:spPr>
          <a:xfrm>
            <a:off x="8901812" y="6783323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59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59">
                <a:moveTo>
                  <a:pt x="88392" y="35052"/>
                </a:moveTo>
                <a:lnTo>
                  <a:pt x="76200" y="35052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8392" y="0"/>
                </a:lnTo>
                <a:lnTo>
                  <a:pt x="92964" y="1524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59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77656" y="6605016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59">
                <a:moveTo>
                  <a:pt x="19812" y="1524"/>
                </a:moveTo>
                <a:lnTo>
                  <a:pt x="4572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55245" h="264159">
                <a:moveTo>
                  <a:pt x="18288" y="263651"/>
                </a:moveTo>
                <a:lnTo>
                  <a:pt x="3048" y="263651"/>
                </a:lnTo>
                <a:lnTo>
                  <a:pt x="0" y="260604"/>
                </a:lnTo>
                <a:lnTo>
                  <a:pt x="0" y="259080"/>
                </a:lnTo>
                <a:lnTo>
                  <a:pt x="1524" y="257556"/>
                </a:lnTo>
                <a:lnTo>
                  <a:pt x="7834" y="241792"/>
                </a:lnTo>
                <a:lnTo>
                  <a:pt x="21336" y="195072"/>
                </a:lnTo>
                <a:lnTo>
                  <a:pt x="28622" y="147066"/>
                </a:lnTo>
                <a:lnTo>
                  <a:pt x="28956" y="131064"/>
                </a:lnTo>
                <a:lnTo>
                  <a:pt x="28622" y="115085"/>
                </a:lnTo>
                <a:lnTo>
                  <a:pt x="27432" y="99250"/>
                </a:lnTo>
                <a:lnTo>
                  <a:pt x="25098" y="83700"/>
                </a:lnTo>
                <a:lnTo>
                  <a:pt x="21336" y="68580"/>
                </a:lnTo>
                <a:lnTo>
                  <a:pt x="17597" y="52601"/>
                </a:lnTo>
                <a:lnTo>
                  <a:pt x="13144" y="36766"/>
                </a:lnTo>
                <a:lnTo>
                  <a:pt x="7834" y="21216"/>
                </a:lnTo>
                <a:lnTo>
                  <a:pt x="1524" y="6096"/>
                </a:lnTo>
                <a:lnTo>
                  <a:pt x="0" y="4572"/>
                </a:lnTo>
                <a:lnTo>
                  <a:pt x="0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1336" y="3048"/>
                </a:lnTo>
                <a:lnTo>
                  <a:pt x="28789" y="18168"/>
                </a:lnTo>
                <a:lnTo>
                  <a:pt x="45720" y="65532"/>
                </a:lnTo>
                <a:lnTo>
                  <a:pt x="54292" y="115466"/>
                </a:lnTo>
                <a:lnTo>
                  <a:pt x="54864" y="132588"/>
                </a:lnTo>
                <a:lnTo>
                  <a:pt x="54625" y="140589"/>
                </a:lnTo>
                <a:lnTo>
                  <a:pt x="53578" y="156591"/>
                </a:lnTo>
                <a:lnTo>
                  <a:pt x="53340" y="164592"/>
                </a:lnTo>
                <a:lnTo>
                  <a:pt x="51935" y="173474"/>
                </a:lnTo>
                <a:lnTo>
                  <a:pt x="50101" y="181927"/>
                </a:lnTo>
                <a:lnTo>
                  <a:pt x="47982" y="190095"/>
                </a:lnTo>
                <a:lnTo>
                  <a:pt x="45720" y="198120"/>
                </a:lnTo>
                <a:lnTo>
                  <a:pt x="44076" y="206121"/>
                </a:lnTo>
                <a:lnTo>
                  <a:pt x="41719" y="214122"/>
                </a:lnTo>
                <a:lnTo>
                  <a:pt x="39076" y="222123"/>
                </a:lnTo>
                <a:lnTo>
                  <a:pt x="36576" y="230124"/>
                </a:lnTo>
                <a:lnTo>
                  <a:pt x="33147" y="237886"/>
                </a:lnTo>
                <a:lnTo>
                  <a:pt x="26289" y="252841"/>
                </a:lnTo>
                <a:lnTo>
                  <a:pt x="22860" y="260604"/>
                </a:lnTo>
                <a:lnTo>
                  <a:pt x="21336" y="260604"/>
                </a:lnTo>
                <a:lnTo>
                  <a:pt x="21336" y="262127"/>
                </a:lnTo>
                <a:lnTo>
                  <a:pt x="19812" y="262127"/>
                </a:lnTo>
                <a:lnTo>
                  <a:pt x="18288" y="263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1546860" y="1677924"/>
            <a:ext cx="3769360" cy="1186180"/>
            <a:chOff x="1546860" y="1677924"/>
            <a:chExt cx="3769360" cy="1186180"/>
          </a:xfrm>
        </p:grpSpPr>
        <p:sp>
          <p:nvSpPr>
            <p:cNvPr id="129" name="object 129"/>
            <p:cNvSpPr/>
            <p:nvPr/>
          </p:nvSpPr>
          <p:spPr>
            <a:xfrm>
              <a:off x="1883663" y="2165604"/>
              <a:ext cx="1953895" cy="585470"/>
            </a:xfrm>
            <a:custGeom>
              <a:avLst/>
              <a:gdLst/>
              <a:ahLst/>
              <a:cxnLst/>
              <a:rect l="l" t="t" r="r" b="b"/>
              <a:pathLst>
                <a:path w="1953895" h="585469">
                  <a:moveTo>
                    <a:pt x="1953768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1953768" y="0"/>
                  </a:lnTo>
                  <a:lnTo>
                    <a:pt x="195376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76072"/>
                  </a:lnTo>
                  <a:lnTo>
                    <a:pt x="4572" y="576072"/>
                  </a:lnTo>
                  <a:lnTo>
                    <a:pt x="9144" y="580644"/>
                  </a:lnTo>
                  <a:lnTo>
                    <a:pt x="1953768" y="580644"/>
                  </a:lnTo>
                  <a:lnTo>
                    <a:pt x="1953768" y="585216"/>
                  </a:lnTo>
                  <a:close/>
                </a:path>
                <a:path w="1953895" h="58546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953895" h="585469">
                  <a:moveTo>
                    <a:pt x="194462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944624" y="4572"/>
                  </a:lnTo>
                  <a:lnTo>
                    <a:pt x="1944624" y="91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1944624" y="4572"/>
                  </a:lnTo>
                  <a:lnTo>
                    <a:pt x="1949196" y="9144"/>
                  </a:lnTo>
                  <a:lnTo>
                    <a:pt x="1953768" y="9144"/>
                  </a:lnTo>
                  <a:lnTo>
                    <a:pt x="1953768" y="576072"/>
                  </a:lnTo>
                  <a:lnTo>
                    <a:pt x="1949196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9144"/>
                  </a:moveTo>
                  <a:lnTo>
                    <a:pt x="1949196" y="9144"/>
                  </a:lnTo>
                  <a:lnTo>
                    <a:pt x="1944624" y="4572"/>
                  </a:lnTo>
                  <a:lnTo>
                    <a:pt x="1953768" y="4572"/>
                  </a:lnTo>
                  <a:lnTo>
                    <a:pt x="1953768" y="9144"/>
                  </a:lnTo>
                  <a:close/>
                </a:path>
                <a:path w="1953895" h="585469">
                  <a:moveTo>
                    <a:pt x="9144" y="580644"/>
                  </a:moveTo>
                  <a:lnTo>
                    <a:pt x="4572" y="576072"/>
                  </a:lnTo>
                  <a:lnTo>
                    <a:pt x="9144" y="576072"/>
                  </a:lnTo>
                  <a:lnTo>
                    <a:pt x="9144" y="5806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9144" y="580644"/>
                  </a:lnTo>
                  <a:lnTo>
                    <a:pt x="9144" y="576072"/>
                  </a:lnTo>
                  <a:lnTo>
                    <a:pt x="1944624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580644"/>
                  </a:moveTo>
                  <a:lnTo>
                    <a:pt x="1944624" y="580644"/>
                  </a:lnTo>
                  <a:lnTo>
                    <a:pt x="1949196" y="576072"/>
                  </a:lnTo>
                  <a:lnTo>
                    <a:pt x="1953768" y="576072"/>
                  </a:lnTo>
                  <a:lnTo>
                    <a:pt x="1953768" y="580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46860" y="1677924"/>
              <a:ext cx="3768851" cy="1185671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5844539" y="1408175"/>
            <a:ext cx="2954020" cy="1343025"/>
            <a:chOff x="5844539" y="1408175"/>
            <a:chExt cx="2954020" cy="1343025"/>
          </a:xfrm>
        </p:grpSpPr>
        <p:sp>
          <p:nvSpPr>
            <p:cNvPr id="132" name="object 132"/>
            <p:cNvSpPr/>
            <p:nvPr/>
          </p:nvSpPr>
          <p:spPr>
            <a:xfrm>
              <a:off x="5844539" y="2165604"/>
              <a:ext cx="1953895" cy="585470"/>
            </a:xfrm>
            <a:custGeom>
              <a:avLst/>
              <a:gdLst/>
              <a:ahLst/>
              <a:cxnLst/>
              <a:rect l="l" t="t" r="r" b="b"/>
              <a:pathLst>
                <a:path w="1953895" h="585469">
                  <a:moveTo>
                    <a:pt x="1953768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1953768" y="0"/>
                  </a:lnTo>
                  <a:lnTo>
                    <a:pt x="195376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76072"/>
                  </a:lnTo>
                  <a:lnTo>
                    <a:pt x="4572" y="576072"/>
                  </a:lnTo>
                  <a:lnTo>
                    <a:pt x="9144" y="580644"/>
                  </a:lnTo>
                  <a:lnTo>
                    <a:pt x="1953768" y="580644"/>
                  </a:lnTo>
                  <a:lnTo>
                    <a:pt x="1953768" y="585216"/>
                  </a:lnTo>
                  <a:close/>
                </a:path>
                <a:path w="1953895" h="58546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953895" h="585469">
                  <a:moveTo>
                    <a:pt x="194462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944624" y="4572"/>
                  </a:lnTo>
                  <a:lnTo>
                    <a:pt x="1944624" y="91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1944624" y="4572"/>
                  </a:lnTo>
                  <a:lnTo>
                    <a:pt x="1949196" y="9144"/>
                  </a:lnTo>
                  <a:lnTo>
                    <a:pt x="1953768" y="9144"/>
                  </a:lnTo>
                  <a:lnTo>
                    <a:pt x="1953768" y="576072"/>
                  </a:lnTo>
                  <a:lnTo>
                    <a:pt x="1949196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9144"/>
                  </a:moveTo>
                  <a:lnTo>
                    <a:pt x="1949196" y="9144"/>
                  </a:lnTo>
                  <a:lnTo>
                    <a:pt x="1944624" y="4572"/>
                  </a:lnTo>
                  <a:lnTo>
                    <a:pt x="1953768" y="4572"/>
                  </a:lnTo>
                  <a:lnTo>
                    <a:pt x="1953768" y="9144"/>
                  </a:lnTo>
                  <a:close/>
                </a:path>
                <a:path w="1953895" h="585469">
                  <a:moveTo>
                    <a:pt x="9144" y="580644"/>
                  </a:moveTo>
                  <a:lnTo>
                    <a:pt x="4572" y="576072"/>
                  </a:lnTo>
                  <a:lnTo>
                    <a:pt x="9144" y="576072"/>
                  </a:lnTo>
                  <a:lnTo>
                    <a:pt x="9144" y="5806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9144" y="580644"/>
                  </a:lnTo>
                  <a:lnTo>
                    <a:pt x="9144" y="576072"/>
                  </a:lnTo>
                  <a:lnTo>
                    <a:pt x="1944624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580644"/>
                  </a:moveTo>
                  <a:lnTo>
                    <a:pt x="1944624" y="580644"/>
                  </a:lnTo>
                  <a:lnTo>
                    <a:pt x="1949196" y="576072"/>
                  </a:lnTo>
                  <a:lnTo>
                    <a:pt x="1953768" y="576072"/>
                  </a:lnTo>
                  <a:lnTo>
                    <a:pt x="1953768" y="580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408419" y="1408175"/>
              <a:ext cx="2389632" cy="1164336"/>
            </a:xfrm>
            <a:prstGeom prst="rect">
              <a:avLst/>
            </a:prstGeom>
          </p:spPr>
        </p:pic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D0E39FC-D4F1-D799-2947-BDE09129BAAA}"/>
              </a:ext>
            </a:extLst>
          </p:cNvPr>
          <p:cNvSpPr txBox="1"/>
          <p:nvPr/>
        </p:nvSpPr>
        <p:spPr>
          <a:xfrm>
            <a:off x="3473792" y="6477670"/>
            <a:ext cx="239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NULL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6915" y="982980"/>
            <a:ext cx="1467611" cy="3428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47971" y="995172"/>
            <a:ext cx="210820" cy="262255"/>
          </a:xfrm>
          <a:custGeom>
            <a:avLst/>
            <a:gdLst/>
            <a:ahLst/>
            <a:cxnLst/>
            <a:rect l="l" t="t" r="r" b="b"/>
            <a:pathLst>
              <a:path w="210820" h="262255">
                <a:moveTo>
                  <a:pt x="103632" y="262127"/>
                </a:moveTo>
                <a:lnTo>
                  <a:pt x="59436" y="256032"/>
                </a:lnTo>
                <a:lnTo>
                  <a:pt x="21121" y="231481"/>
                </a:lnTo>
                <a:lnTo>
                  <a:pt x="2095" y="187642"/>
                </a:lnTo>
                <a:lnTo>
                  <a:pt x="0" y="164592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6095" y="1524"/>
                </a:lnTo>
                <a:lnTo>
                  <a:pt x="10668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lnTo>
                  <a:pt x="45719" y="1524"/>
                </a:lnTo>
                <a:lnTo>
                  <a:pt x="48768" y="3048"/>
                </a:lnTo>
                <a:lnTo>
                  <a:pt x="50292" y="3048"/>
                </a:lnTo>
                <a:lnTo>
                  <a:pt x="50292" y="4572"/>
                </a:lnTo>
                <a:lnTo>
                  <a:pt x="51816" y="6096"/>
                </a:lnTo>
                <a:lnTo>
                  <a:pt x="51816" y="160020"/>
                </a:lnTo>
                <a:lnTo>
                  <a:pt x="52077" y="167497"/>
                </a:lnTo>
                <a:lnTo>
                  <a:pt x="67056" y="204215"/>
                </a:lnTo>
                <a:lnTo>
                  <a:pt x="71628" y="210312"/>
                </a:lnTo>
                <a:lnTo>
                  <a:pt x="76200" y="213360"/>
                </a:lnTo>
                <a:lnTo>
                  <a:pt x="83820" y="216408"/>
                </a:lnTo>
                <a:lnTo>
                  <a:pt x="89916" y="217932"/>
                </a:lnTo>
                <a:lnTo>
                  <a:pt x="97536" y="219456"/>
                </a:lnTo>
                <a:lnTo>
                  <a:pt x="114300" y="219456"/>
                </a:lnTo>
                <a:lnTo>
                  <a:pt x="149352" y="199644"/>
                </a:lnTo>
                <a:lnTo>
                  <a:pt x="158496" y="172212"/>
                </a:lnTo>
                <a:lnTo>
                  <a:pt x="158496" y="6096"/>
                </a:lnTo>
                <a:lnTo>
                  <a:pt x="160020" y="4572"/>
                </a:lnTo>
                <a:lnTo>
                  <a:pt x="160020" y="3048"/>
                </a:lnTo>
                <a:lnTo>
                  <a:pt x="161544" y="3048"/>
                </a:lnTo>
                <a:lnTo>
                  <a:pt x="164592" y="1524"/>
                </a:lnTo>
                <a:lnTo>
                  <a:pt x="169164" y="1524"/>
                </a:lnTo>
                <a:lnTo>
                  <a:pt x="172212" y="0"/>
                </a:lnTo>
                <a:lnTo>
                  <a:pt x="196596" y="0"/>
                </a:lnTo>
                <a:lnTo>
                  <a:pt x="199644" y="1524"/>
                </a:lnTo>
                <a:lnTo>
                  <a:pt x="204216" y="1524"/>
                </a:lnTo>
                <a:lnTo>
                  <a:pt x="207264" y="3048"/>
                </a:lnTo>
                <a:lnTo>
                  <a:pt x="208788" y="3048"/>
                </a:lnTo>
                <a:lnTo>
                  <a:pt x="208788" y="4572"/>
                </a:lnTo>
                <a:lnTo>
                  <a:pt x="210312" y="6096"/>
                </a:lnTo>
                <a:lnTo>
                  <a:pt x="210312" y="7620"/>
                </a:lnTo>
                <a:lnTo>
                  <a:pt x="210312" y="161544"/>
                </a:lnTo>
                <a:lnTo>
                  <a:pt x="209764" y="173569"/>
                </a:lnTo>
                <a:lnTo>
                  <a:pt x="198953" y="213074"/>
                </a:lnTo>
                <a:lnTo>
                  <a:pt x="167830" y="247268"/>
                </a:lnTo>
                <a:lnTo>
                  <a:pt x="127635" y="260794"/>
                </a:lnTo>
                <a:lnTo>
                  <a:pt x="115919" y="261818"/>
                </a:lnTo>
                <a:lnTo>
                  <a:pt x="103632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3148" y="995172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5720" y="256031"/>
                </a:moveTo>
                <a:lnTo>
                  <a:pt x="1523" y="256031"/>
                </a:lnTo>
                <a:lnTo>
                  <a:pt x="0" y="254508"/>
                </a:lnTo>
                <a:lnTo>
                  <a:pt x="0" y="13716"/>
                </a:lnTo>
                <a:lnTo>
                  <a:pt x="1523" y="9144"/>
                </a:lnTo>
                <a:lnTo>
                  <a:pt x="4571" y="6096"/>
                </a:lnTo>
                <a:lnTo>
                  <a:pt x="7620" y="1524"/>
                </a:lnTo>
                <a:lnTo>
                  <a:pt x="12192" y="0"/>
                </a:lnTo>
                <a:lnTo>
                  <a:pt x="64008" y="0"/>
                </a:lnTo>
                <a:lnTo>
                  <a:pt x="73152" y="3048"/>
                </a:lnTo>
                <a:lnTo>
                  <a:pt x="79247" y="6096"/>
                </a:lnTo>
                <a:lnTo>
                  <a:pt x="85344" y="12192"/>
                </a:lnTo>
                <a:lnTo>
                  <a:pt x="86868" y="15240"/>
                </a:lnTo>
                <a:lnTo>
                  <a:pt x="89916" y="19812"/>
                </a:lnTo>
                <a:lnTo>
                  <a:pt x="92964" y="28956"/>
                </a:lnTo>
                <a:lnTo>
                  <a:pt x="97430" y="41148"/>
                </a:lnTo>
                <a:lnTo>
                  <a:pt x="48768" y="41148"/>
                </a:lnTo>
                <a:lnTo>
                  <a:pt x="48768" y="251460"/>
                </a:lnTo>
                <a:lnTo>
                  <a:pt x="47244" y="252984"/>
                </a:lnTo>
                <a:lnTo>
                  <a:pt x="47244" y="254508"/>
                </a:lnTo>
                <a:lnTo>
                  <a:pt x="45720" y="256031"/>
                </a:lnTo>
                <a:close/>
              </a:path>
              <a:path w="300354" h="259080">
                <a:moveTo>
                  <a:pt x="199243" y="182879"/>
                </a:moveTo>
                <a:lnTo>
                  <a:pt x="150876" y="182879"/>
                </a:lnTo>
                <a:lnTo>
                  <a:pt x="208788" y="30480"/>
                </a:lnTo>
                <a:lnTo>
                  <a:pt x="210312" y="24384"/>
                </a:lnTo>
                <a:lnTo>
                  <a:pt x="213360" y="19812"/>
                </a:lnTo>
                <a:lnTo>
                  <a:pt x="214884" y="15240"/>
                </a:lnTo>
                <a:lnTo>
                  <a:pt x="216408" y="12192"/>
                </a:lnTo>
                <a:lnTo>
                  <a:pt x="224028" y="4572"/>
                </a:lnTo>
                <a:lnTo>
                  <a:pt x="227076" y="3048"/>
                </a:lnTo>
                <a:lnTo>
                  <a:pt x="231648" y="1524"/>
                </a:lnTo>
                <a:lnTo>
                  <a:pt x="234696" y="0"/>
                </a:lnTo>
                <a:lnTo>
                  <a:pt x="284988" y="0"/>
                </a:lnTo>
                <a:lnTo>
                  <a:pt x="291084" y="3048"/>
                </a:lnTo>
                <a:lnTo>
                  <a:pt x="292608" y="3048"/>
                </a:lnTo>
                <a:lnTo>
                  <a:pt x="294132" y="6096"/>
                </a:lnTo>
                <a:lnTo>
                  <a:pt x="297180" y="9144"/>
                </a:lnTo>
                <a:lnTo>
                  <a:pt x="298704" y="12192"/>
                </a:lnTo>
                <a:lnTo>
                  <a:pt x="298704" y="15240"/>
                </a:lnTo>
                <a:lnTo>
                  <a:pt x="300228" y="18288"/>
                </a:lnTo>
                <a:lnTo>
                  <a:pt x="300228" y="41148"/>
                </a:lnTo>
                <a:lnTo>
                  <a:pt x="249936" y="41148"/>
                </a:lnTo>
                <a:lnTo>
                  <a:pt x="199243" y="182879"/>
                </a:lnTo>
                <a:close/>
              </a:path>
              <a:path w="300354" h="259080">
                <a:moveTo>
                  <a:pt x="169164" y="257555"/>
                </a:moveTo>
                <a:lnTo>
                  <a:pt x="128016" y="257555"/>
                </a:lnTo>
                <a:lnTo>
                  <a:pt x="126492" y="256031"/>
                </a:lnTo>
                <a:lnTo>
                  <a:pt x="124968" y="256031"/>
                </a:lnTo>
                <a:lnTo>
                  <a:pt x="121920" y="252984"/>
                </a:lnTo>
                <a:lnTo>
                  <a:pt x="121920" y="249936"/>
                </a:lnTo>
                <a:lnTo>
                  <a:pt x="48768" y="41148"/>
                </a:lnTo>
                <a:lnTo>
                  <a:pt x="97430" y="41148"/>
                </a:lnTo>
                <a:lnTo>
                  <a:pt x="149352" y="182879"/>
                </a:lnTo>
                <a:lnTo>
                  <a:pt x="199243" y="182879"/>
                </a:lnTo>
                <a:lnTo>
                  <a:pt x="175260" y="249936"/>
                </a:lnTo>
                <a:lnTo>
                  <a:pt x="173736" y="252984"/>
                </a:lnTo>
                <a:lnTo>
                  <a:pt x="169164" y="257555"/>
                </a:lnTo>
                <a:close/>
              </a:path>
              <a:path w="300354" h="259080">
                <a:moveTo>
                  <a:pt x="294132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52984" y="256031"/>
                </a:lnTo>
                <a:lnTo>
                  <a:pt x="251460" y="254508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1460"/>
                </a:lnTo>
                <a:lnTo>
                  <a:pt x="298704" y="252984"/>
                </a:lnTo>
                <a:lnTo>
                  <a:pt x="298704" y="254508"/>
                </a:lnTo>
                <a:lnTo>
                  <a:pt x="297180" y="256031"/>
                </a:lnTo>
                <a:lnTo>
                  <a:pt x="294132" y="257555"/>
                </a:lnTo>
                <a:close/>
              </a:path>
              <a:path w="300354" h="259080">
                <a:moveTo>
                  <a:pt x="42671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44196" y="256031"/>
                </a:lnTo>
                <a:lnTo>
                  <a:pt x="42671" y="257555"/>
                </a:lnTo>
                <a:close/>
              </a:path>
              <a:path w="300354" h="259080">
                <a:moveTo>
                  <a:pt x="35052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8100" y="257555"/>
                </a:lnTo>
                <a:lnTo>
                  <a:pt x="35052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5635" y="259079"/>
                </a:lnTo>
                <a:lnTo>
                  <a:pt x="132588" y="257555"/>
                </a:lnTo>
                <a:lnTo>
                  <a:pt x="164592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6512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89560" y="257555"/>
                </a:lnTo>
                <a:lnTo>
                  <a:pt x="286512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6716" y="995172"/>
            <a:ext cx="142240" cy="257810"/>
          </a:xfrm>
          <a:custGeom>
            <a:avLst/>
            <a:gdLst/>
            <a:ahLst/>
            <a:cxnLst/>
            <a:rect l="l" t="t" r="r" b="b"/>
            <a:pathLst>
              <a:path w="142239" h="257809">
                <a:moveTo>
                  <a:pt x="41148" y="1524"/>
                </a:moveTo>
                <a:lnTo>
                  <a:pt x="9144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close/>
              </a:path>
              <a:path w="142239" h="257809">
                <a:moveTo>
                  <a:pt x="135636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6095"/>
                </a:lnTo>
                <a:lnTo>
                  <a:pt x="1524" y="4571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1524"/>
                </a:lnTo>
                <a:lnTo>
                  <a:pt x="45720" y="1524"/>
                </a:lnTo>
                <a:lnTo>
                  <a:pt x="48768" y="3047"/>
                </a:lnTo>
                <a:lnTo>
                  <a:pt x="51816" y="6095"/>
                </a:lnTo>
                <a:lnTo>
                  <a:pt x="51816" y="214884"/>
                </a:lnTo>
                <a:lnTo>
                  <a:pt x="135636" y="214884"/>
                </a:lnTo>
                <a:lnTo>
                  <a:pt x="137160" y="216408"/>
                </a:lnTo>
                <a:lnTo>
                  <a:pt x="138684" y="216408"/>
                </a:lnTo>
                <a:lnTo>
                  <a:pt x="138684" y="217932"/>
                </a:lnTo>
                <a:lnTo>
                  <a:pt x="140208" y="219456"/>
                </a:lnTo>
                <a:lnTo>
                  <a:pt x="140208" y="224028"/>
                </a:lnTo>
                <a:lnTo>
                  <a:pt x="141732" y="225552"/>
                </a:lnTo>
                <a:lnTo>
                  <a:pt x="141732" y="245364"/>
                </a:lnTo>
                <a:lnTo>
                  <a:pt x="140208" y="248412"/>
                </a:lnTo>
                <a:lnTo>
                  <a:pt x="140208" y="252984"/>
                </a:lnTo>
                <a:lnTo>
                  <a:pt x="138684" y="254508"/>
                </a:lnTo>
                <a:lnTo>
                  <a:pt x="138684" y="256032"/>
                </a:lnTo>
                <a:lnTo>
                  <a:pt x="137160" y="256032"/>
                </a:lnTo>
                <a:lnTo>
                  <a:pt x="135636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8176" y="976883"/>
            <a:ext cx="1185671" cy="280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05956" y="1014983"/>
            <a:ext cx="338455" cy="242570"/>
            <a:chOff x="6505956" y="1014983"/>
            <a:chExt cx="338455" cy="2425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5956" y="1014983"/>
              <a:ext cx="126492" cy="2423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3784" y="1057655"/>
              <a:ext cx="190373" cy="19964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976872" y="995171"/>
            <a:ext cx="788035" cy="259079"/>
          </a:xfrm>
          <a:custGeom>
            <a:avLst/>
            <a:gdLst/>
            <a:ahLst/>
            <a:cxnLst/>
            <a:rect l="l" t="t" r="r" b="b"/>
            <a:pathLst>
              <a:path w="788034" h="259080">
                <a:moveTo>
                  <a:pt x="190500" y="248412"/>
                </a:moveTo>
                <a:lnTo>
                  <a:pt x="188976" y="245364"/>
                </a:lnTo>
                <a:lnTo>
                  <a:pt x="188976" y="243840"/>
                </a:lnTo>
                <a:lnTo>
                  <a:pt x="185928" y="234696"/>
                </a:lnTo>
                <a:lnTo>
                  <a:pt x="163068" y="182880"/>
                </a:lnTo>
                <a:lnTo>
                  <a:pt x="161544" y="176784"/>
                </a:lnTo>
                <a:lnTo>
                  <a:pt x="155448" y="167640"/>
                </a:lnTo>
                <a:lnTo>
                  <a:pt x="150876" y="158496"/>
                </a:lnTo>
                <a:lnTo>
                  <a:pt x="147828" y="153924"/>
                </a:lnTo>
                <a:lnTo>
                  <a:pt x="146304" y="152400"/>
                </a:lnTo>
                <a:lnTo>
                  <a:pt x="144780" y="150876"/>
                </a:lnTo>
                <a:lnTo>
                  <a:pt x="140208" y="147828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6492" y="137160"/>
                </a:lnTo>
                <a:lnTo>
                  <a:pt x="134112" y="135636"/>
                </a:lnTo>
                <a:lnTo>
                  <a:pt x="141732" y="132588"/>
                </a:lnTo>
                <a:lnTo>
                  <a:pt x="160020" y="118872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0584"/>
                </a:lnTo>
                <a:lnTo>
                  <a:pt x="173736" y="9448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97536" y="109728"/>
                </a:lnTo>
                <a:lnTo>
                  <a:pt x="92964" y="111252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9916" y="39624"/>
                </a:lnTo>
                <a:lnTo>
                  <a:pt x="92964" y="41148"/>
                </a:lnTo>
                <a:lnTo>
                  <a:pt x="99060" y="41148"/>
                </a:lnTo>
                <a:lnTo>
                  <a:pt x="106680" y="44196"/>
                </a:lnTo>
                <a:lnTo>
                  <a:pt x="112776" y="48768"/>
                </a:lnTo>
                <a:lnTo>
                  <a:pt x="117348" y="54864"/>
                </a:lnTo>
                <a:lnTo>
                  <a:pt x="121920" y="59436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2984"/>
                </a:lnTo>
                <a:lnTo>
                  <a:pt x="1524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3716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7244" y="256032"/>
                </a:lnTo>
                <a:lnTo>
                  <a:pt x="48768" y="256032"/>
                </a:lnTo>
                <a:lnTo>
                  <a:pt x="51816" y="252984"/>
                </a:lnTo>
                <a:lnTo>
                  <a:pt x="51816" y="152400"/>
                </a:lnTo>
                <a:lnTo>
                  <a:pt x="73152" y="152400"/>
                </a:lnTo>
                <a:lnTo>
                  <a:pt x="86868" y="156972"/>
                </a:lnTo>
                <a:lnTo>
                  <a:pt x="89916" y="160020"/>
                </a:lnTo>
                <a:lnTo>
                  <a:pt x="94488" y="163068"/>
                </a:lnTo>
                <a:lnTo>
                  <a:pt x="97536" y="166116"/>
                </a:lnTo>
                <a:lnTo>
                  <a:pt x="100584" y="170688"/>
                </a:lnTo>
                <a:lnTo>
                  <a:pt x="102108" y="175260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4112" y="251460"/>
                </a:lnTo>
                <a:lnTo>
                  <a:pt x="135636" y="252984"/>
                </a:lnTo>
                <a:lnTo>
                  <a:pt x="135636" y="254508"/>
                </a:lnTo>
                <a:lnTo>
                  <a:pt x="137160" y="256032"/>
                </a:lnTo>
                <a:lnTo>
                  <a:pt x="138684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81356" y="259080"/>
                </a:lnTo>
                <a:lnTo>
                  <a:pt x="182880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4508"/>
                </a:lnTo>
                <a:lnTo>
                  <a:pt x="190500" y="248412"/>
                </a:lnTo>
                <a:close/>
              </a:path>
              <a:path w="788034" h="259080">
                <a:moveTo>
                  <a:pt x="444995" y="124968"/>
                </a:moveTo>
                <a:lnTo>
                  <a:pt x="439851" y="83616"/>
                </a:lnTo>
                <a:lnTo>
                  <a:pt x="419735" y="41148"/>
                </a:lnTo>
                <a:lnTo>
                  <a:pt x="391655" y="17183"/>
                </a:lnTo>
                <a:lnTo>
                  <a:pt x="391655" y="126492"/>
                </a:lnTo>
                <a:lnTo>
                  <a:pt x="391375" y="137617"/>
                </a:lnTo>
                <a:lnTo>
                  <a:pt x="380606" y="180975"/>
                </a:lnTo>
                <a:lnTo>
                  <a:pt x="347459" y="210312"/>
                </a:lnTo>
                <a:lnTo>
                  <a:pt x="310883" y="216408"/>
                </a:lnTo>
                <a:lnTo>
                  <a:pt x="283451" y="216408"/>
                </a:lnTo>
                <a:lnTo>
                  <a:pt x="283451" y="41148"/>
                </a:lnTo>
                <a:lnTo>
                  <a:pt x="309359" y="41148"/>
                </a:lnTo>
                <a:lnTo>
                  <a:pt x="348983" y="47244"/>
                </a:lnTo>
                <a:lnTo>
                  <a:pt x="381368" y="78105"/>
                </a:lnTo>
                <a:lnTo>
                  <a:pt x="391375" y="117614"/>
                </a:lnTo>
                <a:lnTo>
                  <a:pt x="391655" y="126492"/>
                </a:lnTo>
                <a:lnTo>
                  <a:pt x="391655" y="17183"/>
                </a:lnTo>
                <a:lnTo>
                  <a:pt x="344411" y="2095"/>
                </a:lnTo>
                <a:lnTo>
                  <a:pt x="312407" y="0"/>
                </a:lnTo>
                <a:lnTo>
                  <a:pt x="242303" y="0"/>
                </a:lnTo>
                <a:lnTo>
                  <a:pt x="239255" y="1524"/>
                </a:lnTo>
                <a:lnTo>
                  <a:pt x="236207" y="4572"/>
                </a:lnTo>
                <a:lnTo>
                  <a:pt x="233159" y="6096"/>
                </a:lnTo>
                <a:lnTo>
                  <a:pt x="231635" y="10668"/>
                </a:lnTo>
                <a:lnTo>
                  <a:pt x="231635" y="246888"/>
                </a:lnTo>
                <a:lnTo>
                  <a:pt x="233159" y="251460"/>
                </a:lnTo>
                <a:lnTo>
                  <a:pt x="236207" y="252984"/>
                </a:lnTo>
                <a:lnTo>
                  <a:pt x="239255" y="256032"/>
                </a:lnTo>
                <a:lnTo>
                  <a:pt x="242303" y="257556"/>
                </a:lnTo>
                <a:lnTo>
                  <a:pt x="307835" y="257556"/>
                </a:lnTo>
                <a:lnTo>
                  <a:pt x="354126" y="253060"/>
                </a:lnTo>
                <a:lnTo>
                  <a:pt x="390321" y="240792"/>
                </a:lnTo>
                <a:lnTo>
                  <a:pt x="424611" y="208788"/>
                </a:lnTo>
                <a:lnTo>
                  <a:pt x="439851" y="172770"/>
                </a:lnTo>
                <a:lnTo>
                  <a:pt x="444423" y="142430"/>
                </a:lnTo>
                <a:lnTo>
                  <a:pt x="444995" y="124968"/>
                </a:lnTo>
                <a:close/>
              </a:path>
              <a:path w="788034" h="259080">
                <a:moveTo>
                  <a:pt x="787908" y="15240"/>
                </a:moveTo>
                <a:lnTo>
                  <a:pt x="786384" y="12192"/>
                </a:lnTo>
                <a:lnTo>
                  <a:pt x="786384" y="9144"/>
                </a:lnTo>
                <a:lnTo>
                  <a:pt x="783336" y="6096"/>
                </a:lnTo>
                <a:lnTo>
                  <a:pt x="781812" y="3048"/>
                </a:lnTo>
                <a:lnTo>
                  <a:pt x="778764" y="3048"/>
                </a:lnTo>
                <a:lnTo>
                  <a:pt x="777240" y="1524"/>
                </a:lnTo>
                <a:lnTo>
                  <a:pt x="774192" y="0"/>
                </a:lnTo>
                <a:lnTo>
                  <a:pt x="723900" y="0"/>
                </a:lnTo>
                <a:lnTo>
                  <a:pt x="719328" y="1524"/>
                </a:lnTo>
                <a:lnTo>
                  <a:pt x="710184" y="6096"/>
                </a:lnTo>
                <a:lnTo>
                  <a:pt x="707136" y="9144"/>
                </a:lnTo>
                <a:lnTo>
                  <a:pt x="704088" y="15240"/>
                </a:lnTo>
                <a:lnTo>
                  <a:pt x="701040" y="19812"/>
                </a:lnTo>
                <a:lnTo>
                  <a:pt x="699516" y="24384"/>
                </a:lnTo>
                <a:lnTo>
                  <a:pt x="697992" y="30480"/>
                </a:lnTo>
                <a:lnTo>
                  <a:pt x="638556" y="182880"/>
                </a:lnTo>
                <a:lnTo>
                  <a:pt x="586625" y="41148"/>
                </a:lnTo>
                <a:lnTo>
                  <a:pt x="582168" y="28956"/>
                </a:lnTo>
                <a:lnTo>
                  <a:pt x="580644" y="24384"/>
                </a:lnTo>
                <a:lnTo>
                  <a:pt x="577596" y="19812"/>
                </a:lnTo>
                <a:lnTo>
                  <a:pt x="556260" y="1524"/>
                </a:lnTo>
                <a:lnTo>
                  <a:pt x="553212" y="0"/>
                </a:lnTo>
                <a:lnTo>
                  <a:pt x="501396" y="0"/>
                </a:lnTo>
                <a:lnTo>
                  <a:pt x="496824" y="1524"/>
                </a:lnTo>
                <a:lnTo>
                  <a:pt x="493776" y="6096"/>
                </a:lnTo>
                <a:lnTo>
                  <a:pt x="489204" y="9144"/>
                </a:lnTo>
                <a:lnTo>
                  <a:pt x="487680" y="13716"/>
                </a:lnTo>
                <a:lnTo>
                  <a:pt x="487680" y="252984"/>
                </a:lnTo>
                <a:lnTo>
                  <a:pt x="489204" y="254508"/>
                </a:lnTo>
                <a:lnTo>
                  <a:pt x="489204" y="256032"/>
                </a:lnTo>
                <a:lnTo>
                  <a:pt x="490728" y="256032"/>
                </a:lnTo>
                <a:lnTo>
                  <a:pt x="492252" y="257556"/>
                </a:lnTo>
                <a:lnTo>
                  <a:pt x="496824" y="257556"/>
                </a:lnTo>
                <a:lnTo>
                  <a:pt x="499872" y="259080"/>
                </a:lnTo>
                <a:lnTo>
                  <a:pt x="524256" y="259080"/>
                </a:lnTo>
                <a:lnTo>
                  <a:pt x="527304" y="257556"/>
                </a:lnTo>
                <a:lnTo>
                  <a:pt x="531876" y="257556"/>
                </a:lnTo>
                <a:lnTo>
                  <a:pt x="533400" y="256032"/>
                </a:lnTo>
                <a:lnTo>
                  <a:pt x="534924" y="256032"/>
                </a:lnTo>
                <a:lnTo>
                  <a:pt x="536448" y="254508"/>
                </a:lnTo>
                <a:lnTo>
                  <a:pt x="536448" y="41148"/>
                </a:lnTo>
                <a:lnTo>
                  <a:pt x="609600" y="249936"/>
                </a:lnTo>
                <a:lnTo>
                  <a:pt x="609600" y="251460"/>
                </a:lnTo>
                <a:lnTo>
                  <a:pt x="614172" y="256032"/>
                </a:lnTo>
                <a:lnTo>
                  <a:pt x="615696" y="256032"/>
                </a:lnTo>
                <a:lnTo>
                  <a:pt x="617220" y="257556"/>
                </a:lnTo>
                <a:lnTo>
                  <a:pt x="621792" y="257556"/>
                </a:lnTo>
                <a:lnTo>
                  <a:pt x="624840" y="259080"/>
                </a:lnTo>
                <a:lnTo>
                  <a:pt x="650748" y="259080"/>
                </a:lnTo>
                <a:lnTo>
                  <a:pt x="653796" y="257556"/>
                </a:lnTo>
                <a:lnTo>
                  <a:pt x="658368" y="257556"/>
                </a:lnTo>
                <a:lnTo>
                  <a:pt x="661416" y="254508"/>
                </a:lnTo>
                <a:lnTo>
                  <a:pt x="661416" y="252984"/>
                </a:lnTo>
                <a:lnTo>
                  <a:pt x="662940" y="252984"/>
                </a:lnTo>
                <a:lnTo>
                  <a:pt x="662940" y="249936"/>
                </a:lnTo>
                <a:lnTo>
                  <a:pt x="687412" y="182880"/>
                </a:lnTo>
                <a:lnTo>
                  <a:pt x="739140" y="41148"/>
                </a:lnTo>
                <a:lnTo>
                  <a:pt x="739140" y="252984"/>
                </a:lnTo>
                <a:lnTo>
                  <a:pt x="740664" y="254508"/>
                </a:lnTo>
                <a:lnTo>
                  <a:pt x="740664" y="256032"/>
                </a:lnTo>
                <a:lnTo>
                  <a:pt x="742188" y="256032"/>
                </a:lnTo>
                <a:lnTo>
                  <a:pt x="745236" y="257556"/>
                </a:lnTo>
                <a:lnTo>
                  <a:pt x="748284" y="257556"/>
                </a:lnTo>
                <a:lnTo>
                  <a:pt x="751332" y="259080"/>
                </a:lnTo>
                <a:lnTo>
                  <a:pt x="775716" y="259080"/>
                </a:lnTo>
                <a:lnTo>
                  <a:pt x="778764" y="257556"/>
                </a:lnTo>
                <a:lnTo>
                  <a:pt x="783336" y="257556"/>
                </a:lnTo>
                <a:lnTo>
                  <a:pt x="784860" y="256032"/>
                </a:lnTo>
                <a:lnTo>
                  <a:pt x="786384" y="256032"/>
                </a:lnTo>
                <a:lnTo>
                  <a:pt x="787908" y="254508"/>
                </a:lnTo>
                <a:lnTo>
                  <a:pt x="787908" y="41148"/>
                </a:lnTo>
                <a:lnTo>
                  <a:pt x="787908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81282" y="2325623"/>
            <a:ext cx="498475" cy="198120"/>
            <a:chOff x="1981282" y="2325623"/>
            <a:chExt cx="498475" cy="19812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82" y="2325623"/>
              <a:ext cx="182712" cy="198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1512" y="2374392"/>
              <a:ext cx="126492" cy="1478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8533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3368" y="2340864"/>
            <a:ext cx="249834" cy="18288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907874" y="2325623"/>
            <a:ext cx="498475" cy="198120"/>
            <a:chOff x="2907874" y="2325623"/>
            <a:chExt cx="498475" cy="19812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07874" y="2325623"/>
              <a:ext cx="182712" cy="1981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18104" y="2374392"/>
              <a:ext cx="126492" cy="1478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5125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91484" y="2316480"/>
            <a:ext cx="1559051" cy="207264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145023" y="2313432"/>
            <a:ext cx="559435" cy="210820"/>
            <a:chOff x="5145023" y="2313432"/>
            <a:chExt cx="559435" cy="21082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5023" y="2313432"/>
              <a:ext cx="134112" cy="2103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2096" y="2340864"/>
              <a:ext cx="252883" cy="1828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77840" y="2313432"/>
              <a:ext cx="126492" cy="20878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809487" y="2313432"/>
            <a:ext cx="1444752" cy="26212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39823" y="3057143"/>
            <a:ext cx="784860" cy="19812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508504" y="3073907"/>
            <a:ext cx="219710" cy="181610"/>
            <a:chOff x="2508504" y="3073907"/>
            <a:chExt cx="219710" cy="181610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08504" y="3073907"/>
              <a:ext cx="88392" cy="1813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18231" y="3107435"/>
              <a:ext cx="109728" cy="14782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773679" y="3044952"/>
            <a:ext cx="342900" cy="210820"/>
            <a:chOff x="2773679" y="3044952"/>
            <a:chExt cx="342900" cy="210820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73679" y="3044952"/>
              <a:ext cx="123444" cy="2103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32175" y="304495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93236" y="3107435"/>
              <a:ext cx="123343" cy="147828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221735" y="3073907"/>
            <a:ext cx="753110" cy="233679"/>
            <a:chOff x="3221735" y="3073907"/>
            <a:chExt cx="753110" cy="233679"/>
          </a:xfrm>
        </p:grpSpPr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21735" y="3107435"/>
              <a:ext cx="217932" cy="1478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77768" y="3107436"/>
              <a:ext cx="123444" cy="1996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27119" y="3107436"/>
              <a:ext cx="134112" cy="1478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94759" y="3073907"/>
              <a:ext cx="179832" cy="181355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1917236" y="3406140"/>
            <a:ext cx="1316990" cy="266700"/>
            <a:chOff x="1917236" y="3406140"/>
            <a:chExt cx="1316990" cy="266700"/>
          </a:xfrm>
        </p:grpSpPr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17236" y="3406140"/>
              <a:ext cx="847299" cy="26669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73680" y="3653027"/>
              <a:ext cx="154305" cy="20320"/>
            </a:xfrm>
            <a:custGeom>
              <a:avLst/>
              <a:gdLst/>
              <a:ahLst/>
              <a:cxnLst/>
              <a:rect l="l" t="t" r="r" b="b"/>
              <a:pathLst>
                <a:path w="154305" h="20320">
                  <a:moveTo>
                    <a:pt x="150876" y="19812"/>
                  </a:moveTo>
                  <a:lnTo>
                    <a:pt x="1524" y="19812"/>
                  </a:lnTo>
                  <a:lnTo>
                    <a:pt x="1524" y="18288"/>
                  </a:lnTo>
                  <a:lnTo>
                    <a:pt x="0" y="16764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50876" y="0"/>
                  </a:lnTo>
                  <a:lnTo>
                    <a:pt x="152400" y="1524"/>
                  </a:lnTo>
                  <a:lnTo>
                    <a:pt x="152400" y="3048"/>
                  </a:lnTo>
                  <a:lnTo>
                    <a:pt x="153924" y="4572"/>
                  </a:lnTo>
                  <a:lnTo>
                    <a:pt x="153924" y="15240"/>
                  </a:lnTo>
                  <a:lnTo>
                    <a:pt x="152400" y="16764"/>
                  </a:lnTo>
                  <a:lnTo>
                    <a:pt x="152400" y="18288"/>
                  </a:lnTo>
                  <a:lnTo>
                    <a:pt x="15087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50464" y="3473196"/>
              <a:ext cx="115824" cy="1463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99816" y="3473195"/>
              <a:ext cx="134112" cy="14782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334511" y="3419855"/>
            <a:ext cx="1095756" cy="252984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988820" y="3785615"/>
            <a:ext cx="295910" cy="253365"/>
            <a:chOff x="1988820" y="3785615"/>
            <a:chExt cx="295910" cy="253365"/>
          </a:xfrm>
        </p:grpSpPr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88820" y="3838955"/>
              <a:ext cx="123444" cy="1996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47316" y="3838955"/>
              <a:ext cx="77724" cy="1463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253996" y="37856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324099" y="3838955"/>
            <a:ext cx="344805" cy="147955"/>
            <a:chOff x="2324099" y="3838955"/>
            <a:chExt cx="344805" cy="14795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58795" y="3838956"/>
              <a:ext cx="109728" cy="1478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24099" y="3838955"/>
              <a:ext cx="198119" cy="146304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714244" y="3838955"/>
            <a:ext cx="219456" cy="199644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3028188" y="3776472"/>
            <a:ext cx="390525" cy="262255"/>
            <a:chOff x="3028188" y="3776472"/>
            <a:chExt cx="390525" cy="262255"/>
          </a:xfrm>
        </p:grpSpPr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28188" y="3776472"/>
              <a:ext cx="242315" cy="2103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90316" y="3840480"/>
              <a:ext cx="128016" cy="198120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509771" y="3771900"/>
            <a:ext cx="1575815" cy="26669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39823" y="4520183"/>
            <a:ext cx="784860" cy="198120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2508504" y="4536947"/>
            <a:ext cx="219710" cy="181610"/>
            <a:chOff x="2508504" y="4536947"/>
            <a:chExt cx="219710" cy="181610"/>
          </a:xfrm>
        </p:grpSpPr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08504" y="4536947"/>
              <a:ext cx="88392" cy="18135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18231" y="4570475"/>
              <a:ext cx="109728" cy="14782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2773679" y="4507992"/>
            <a:ext cx="342900" cy="210820"/>
            <a:chOff x="2773679" y="4507992"/>
            <a:chExt cx="342900" cy="210820"/>
          </a:xfrm>
        </p:grpSpPr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73679" y="4507992"/>
              <a:ext cx="123444" cy="21031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932175" y="45079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21336" y="208788"/>
                  </a:moveTo>
                  <a:lnTo>
                    <a:pt x="3048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21336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93186" y="4570476"/>
              <a:ext cx="123393" cy="147828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212591" y="4507992"/>
            <a:ext cx="1527048" cy="210312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1917191" y="4869179"/>
            <a:ext cx="195580" cy="264160"/>
            <a:chOff x="1917191" y="4869179"/>
            <a:chExt cx="195580" cy="264160"/>
          </a:xfrm>
        </p:grpSpPr>
        <p:sp>
          <p:nvSpPr>
            <p:cNvPr id="68" name="object 68"/>
            <p:cNvSpPr/>
            <p:nvPr/>
          </p:nvSpPr>
          <p:spPr>
            <a:xfrm>
              <a:off x="1917191" y="486917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81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51816" y="0"/>
                  </a:lnTo>
                  <a:lnTo>
                    <a:pt x="51816" y="1524"/>
                  </a:lnTo>
                  <a:close/>
                </a:path>
                <a:path w="55244" h="264160">
                  <a:moveTo>
                    <a:pt x="54864" y="262128"/>
                  </a:moveTo>
                  <a:lnTo>
                    <a:pt x="33528" y="262128"/>
                  </a:lnTo>
                  <a:lnTo>
                    <a:pt x="33528" y="260604"/>
                  </a:lnTo>
                  <a:lnTo>
                    <a:pt x="29217" y="252626"/>
                  </a:lnTo>
                  <a:lnTo>
                    <a:pt x="25336" y="244792"/>
                  </a:lnTo>
                  <a:lnTo>
                    <a:pt x="21740" y="237243"/>
                  </a:lnTo>
                  <a:lnTo>
                    <a:pt x="18288" y="230124"/>
                  </a:lnTo>
                  <a:lnTo>
                    <a:pt x="15763" y="222123"/>
                  </a:lnTo>
                  <a:lnTo>
                    <a:pt x="10144" y="206121"/>
                  </a:lnTo>
                  <a:lnTo>
                    <a:pt x="7620" y="198120"/>
                  </a:lnTo>
                  <a:lnTo>
                    <a:pt x="6238" y="190095"/>
                  </a:lnTo>
                  <a:lnTo>
                    <a:pt x="4572" y="181927"/>
                  </a:lnTo>
                  <a:lnTo>
                    <a:pt x="2905" y="173474"/>
                  </a:lnTo>
                  <a:lnTo>
                    <a:pt x="0" y="131064"/>
                  </a:lnTo>
                  <a:lnTo>
                    <a:pt x="261" y="123063"/>
                  </a:lnTo>
                  <a:lnTo>
                    <a:pt x="952" y="115062"/>
                  </a:lnTo>
                  <a:lnTo>
                    <a:pt x="1928" y="107061"/>
                  </a:lnTo>
                  <a:lnTo>
                    <a:pt x="3048" y="99060"/>
                  </a:lnTo>
                  <a:lnTo>
                    <a:pt x="4214" y="90177"/>
                  </a:lnTo>
                  <a:lnTo>
                    <a:pt x="13906" y="49530"/>
                  </a:lnTo>
                  <a:lnTo>
                    <a:pt x="19812" y="33528"/>
                  </a:lnTo>
                  <a:lnTo>
                    <a:pt x="22383" y="25765"/>
                  </a:lnTo>
                  <a:lnTo>
                    <a:pt x="25527" y="18288"/>
                  </a:lnTo>
                  <a:lnTo>
                    <a:pt x="29241" y="10810"/>
                  </a:lnTo>
                  <a:lnTo>
                    <a:pt x="33528" y="3048"/>
                  </a:lnTo>
                  <a:lnTo>
                    <a:pt x="33528" y="1524"/>
                  </a:lnTo>
                  <a:lnTo>
                    <a:pt x="53340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47029" y="21193"/>
                  </a:lnTo>
                  <a:lnTo>
                    <a:pt x="33528" y="67056"/>
                  </a:lnTo>
                  <a:lnTo>
                    <a:pt x="26455" y="115062"/>
                  </a:lnTo>
                  <a:lnTo>
                    <a:pt x="25908" y="131064"/>
                  </a:lnTo>
                  <a:lnTo>
                    <a:pt x="26455" y="147066"/>
                  </a:lnTo>
                  <a:lnTo>
                    <a:pt x="33528" y="195072"/>
                  </a:lnTo>
                  <a:lnTo>
                    <a:pt x="47029" y="241792"/>
                  </a:lnTo>
                  <a:lnTo>
                    <a:pt x="53340" y="257555"/>
                  </a:lnTo>
                  <a:lnTo>
                    <a:pt x="54864" y="257555"/>
                  </a:lnTo>
                  <a:lnTo>
                    <a:pt x="54864" y="262128"/>
                  </a:lnTo>
                  <a:close/>
                </a:path>
                <a:path w="55244" h="264160">
                  <a:moveTo>
                    <a:pt x="51816" y="263652"/>
                  </a:moveTo>
                  <a:lnTo>
                    <a:pt x="38100" y="263652"/>
                  </a:lnTo>
                  <a:lnTo>
                    <a:pt x="36576" y="262128"/>
                  </a:lnTo>
                  <a:lnTo>
                    <a:pt x="53340" y="262128"/>
                  </a:lnTo>
                  <a:lnTo>
                    <a:pt x="51816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02535" y="4936236"/>
              <a:ext cx="109728" cy="147828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157983" y="4873752"/>
            <a:ext cx="607060" cy="210820"/>
            <a:chOff x="2157983" y="4873752"/>
            <a:chExt cx="607060" cy="210820"/>
          </a:xfrm>
        </p:grpSpPr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57983" y="4873752"/>
              <a:ext cx="123444" cy="21031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319528" y="4873752"/>
              <a:ext cx="123444" cy="2103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78024" y="4936235"/>
              <a:ext cx="115824" cy="14630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30424" y="4936235"/>
              <a:ext cx="134112" cy="147828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2859024" y="4873751"/>
            <a:ext cx="399415" cy="210820"/>
            <a:chOff x="2859024" y="4873751"/>
            <a:chExt cx="399415" cy="210820"/>
          </a:xfrm>
        </p:grpSpPr>
        <p:pic>
          <p:nvPicPr>
            <p:cNvPr id="76" name="object 7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59024" y="4936236"/>
              <a:ext cx="105156" cy="1478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996184" y="4873751"/>
              <a:ext cx="115824" cy="20878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148583" y="4936236"/>
              <a:ext cx="109728" cy="147828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304032" y="4936236"/>
            <a:ext cx="77724" cy="146304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3474720" y="4869179"/>
            <a:ext cx="376555" cy="264160"/>
            <a:chOff x="3474720" y="4869179"/>
            <a:chExt cx="376555" cy="264160"/>
          </a:xfrm>
        </p:grpSpPr>
        <p:sp>
          <p:nvSpPr>
            <p:cNvPr id="81" name="object 81"/>
            <p:cNvSpPr/>
            <p:nvPr/>
          </p:nvSpPr>
          <p:spPr>
            <a:xfrm>
              <a:off x="3474720" y="486917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181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51816" y="0"/>
                  </a:lnTo>
                  <a:lnTo>
                    <a:pt x="51816" y="1524"/>
                  </a:lnTo>
                  <a:close/>
                </a:path>
                <a:path w="55245" h="264160">
                  <a:moveTo>
                    <a:pt x="54864" y="262128"/>
                  </a:moveTo>
                  <a:lnTo>
                    <a:pt x="33528" y="262128"/>
                  </a:lnTo>
                  <a:lnTo>
                    <a:pt x="33528" y="260604"/>
                  </a:lnTo>
                  <a:lnTo>
                    <a:pt x="32004" y="260604"/>
                  </a:lnTo>
                  <a:lnTo>
                    <a:pt x="28575" y="252626"/>
                  </a:lnTo>
                  <a:lnTo>
                    <a:pt x="25146" y="244792"/>
                  </a:lnTo>
                  <a:lnTo>
                    <a:pt x="21717" y="237243"/>
                  </a:lnTo>
                  <a:lnTo>
                    <a:pt x="18288" y="230124"/>
                  </a:lnTo>
                  <a:lnTo>
                    <a:pt x="15763" y="222123"/>
                  </a:lnTo>
                  <a:lnTo>
                    <a:pt x="10144" y="206121"/>
                  </a:lnTo>
                  <a:lnTo>
                    <a:pt x="7620" y="198120"/>
                  </a:lnTo>
                  <a:lnTo>
                    <a:pt x="6238" y="190095"/>
                  </a:lnTo>
                  <a:lnTo>
                    <a:pt x="4572" y="181927"/>
                  </a:lnTo>
                  <a:lnTo>
                    <a:pt x="23" y="139946"/>
                  </a:lnTo>
                  <a:lnTo>
                    <a:pt x="0" y="131064"/>
                  </a:lnTo>
                  <a:lnTo>
                    <a:pt x="261" y="123063"/>
                  </a:lnTo>
                  <a:lnTo>
                    <a:pt x="952" y="115062"/>
                  </a:lnTo>
                  <a:lnTo>
                    <a:pt x="1928" y="107061"/>
                  </a:lnTo>
                  <a:lnTo>
                    <a:pt x="3048" y="99060"/>
                  </a:lnTo>
                  <a:lnTo>
                    <a:pt x="4214" y="90177"/>
                  </a:lnTo>
                  <a:lnTo>
                    <a:pt x="13906" y="49530"/>
                  </a:lnTo>
                  <a:lnTo>
                    <a:pt x="19812" y="33528"/>
                  </a:lnTo>
                  <a:lnTo>
                    <a:pt x="22383" y="25765"/>
                  </a:lnTo>
                  <a:lnTo>
                    <a:pt x="25527" y="18288"/>
                  </a:lnTo>
                  <a:lnTo>
                    <a:pt x="29241" y="10810"/>
                  </a:lnTo>
                  <a:lnTo>
                    <a:pt x="33528" y="3048"/>
                  </a:lnTo>
                  <a:lnTo>
                    <a:pt x="33528" y="1524"/>
                  </a:lnTo>
                  <a:lnTo>
                    <a:pt x="53340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47029" y="21193"/>
                  </a:lnTo>
                  <a:lnTo>
                    <a:pt x="33528" y="67056"/>
                  </a:lnTo>
                  <a:lnTo>
                    <a:pt x="26455" y="115062"/>
                  </a:lnTo>
                  <a:lnTo>
                    <a:pt x="25908" y="131064"/>
                  </a:lnTo>
                  <a:lnTo>
                    <a:pt x="26455" y="147066"/>
                  </a:lnTo>
                  <a:lnTo>
                    <a:pt x="33528" y="195072"/>
                  </a:lnTo>
                  <a:lnTo>
                    <a:pt x="47029" y="241792"/>
                  </a:lnTo>
                  <a:lnTo>
                    <a:pt x="54864" y="259079"/>
                  </a:lnTo>
                  <a:lnTo>
                    <a:pt x="54864" y="262128"/>
                  </a:lnTo>
                  <a:close/>
                </a:path>
                <a:path w="55245" h="264160">
                  <a:moveTo>
                    <a:pt x="51816" y="263652"/>
                  </a:moveTo>
                  <a:lnTo>
                    <a:pt x="38100" y="263652"/>
                  </a:lnTo>
                  <a:lnTo>
                    <a:pt x="36576" y="262128"/>
                  </a:lnTo>
                  <a:lnTo>
                    <a:pt x="53340" y="262128"/>
                  </a:lnTo>
                  <a:lnTo>
                    <a:pt x="51816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64726" y="4885944"/>
              <a:ext cx="126401" cy="19812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720071" y="4869192"/>
              <a:ext cx="131445" cy="264160"/>
            </a:xfrm>
            <a:custGeom>
              <a:avLst/>
              <a:gdLst/>
              <a:ahLst/>
              <a:cxnLst/>
              <a:rect l="l" t="t" r="r" b="b"/>
              <a:pathLst>
                <a:path w="131445" h="264160">
                  <a:moveTo>
                    <a:pt x="54864" y="131064"/>
                  </a:moveTo>
                  <a:lnTo>
                    <a:pt x="49720" y="81762"/>
                  </a:lnTo>
                  <a:lnTo>
                    <a:pt x="35433" y="33718"/>
                  </a:lnTo>
                  <a:lnTo>
                    <a:pt x="22860" y="304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61" y="21183"/>
                  </a:lnTo>
                  <a:lnTo>
                    <a:pt x="22860" y="67056"/>
                  </a:lnTo>
                  <a:lnTo>
                    <a:pt x="28638" y="114820"/>
                  </a:lnTo>
                  <a:lnTo>
                    <a:pt x="28956" y="131064"/>
                  </a:lnTo>
                  <a:lnTo>
                    <a:pt x="28651" y="147066"/>
                  </a:lnTo>
                  <a:lnTo>
                    <a:pt x="22860" y="195072"/>
                  </a:lnTo>
                  <a:lnTo>
                    <a:pt x="7861" y="241782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8288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615"/>
                  </a:lnTo>
                  <a:lnTo>
                    <a:pt x="29718" y="244792"/>
                  </a:lnTo>
                  <a:lnTo>
                    <a:pt x="33147" y="237236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093"/>
                  </a:lnTo>
                  <a:lnTo>
                    <a:pt x="50292" y="181927"/>
                  </a:lnTo>
                  <a:lnTo>
                    <a:pt x="54851" y="139941"/>
                  </a:lnTo>
                  <a:lnTo>
                    <a:pt x="54864" y="131064"/>
                  </a:lnTo>
                  <a:close/>
                </a:path>
                <a:path w="131445" h="264160">
                  <a:moveTo>
                    <a:pt x="131076" y="184391"/>
                  </a:moveTo>
                  <a:lnTo>
                    <a:pt x="129552" y="182867"/>
                  </a:lnTo>
                  <a:lnTo>
                    <a:pt x="129552" y="181343"/>
                  </a:lnTo>
                  <a:lnTo>
                    <a:pt x="128028" y="179819"/>
                  </a:lnTo>
                  <a:lnTo>
                    <a:pt x="126504" y="179819"/>
                  </a:lnTo>
                  <a:lnTo>
                    <a:pt x="124980" y="178295"/>
                  </a:lnTo>
                  <a:lnTo>
                    <a:pt x="108216" y="178295"/>
                  </a:lnTo>
                  <a:lnTo>
                    <a:pt x="108216" y="179819"/>
                  </a:lnTo>
                  <a:lnTo>
                    <a:pt x="106692" y="179819"/>
                  </a:lnTo>
                  <a:lnTo>
                    <a:pt x="103644" y="182867"/>
                  </a:lnTo>
                  <a:lnTo>
                    <a:pt x="103644" y="185915"/>
                  </a:lnTo>
                  <a:lnTo>
                    <a:pt x="102120" y="187439"/>
                  </a:lnTo>
                  <a:lnTo>
                    <a:pt x="102120" y="208775"/>
                  </a:lnTo>
                  <a:lnTo>
                    <a:pt x="83832" y="249923"/>
                  </a:lnTo>
                  <a:lnTo>
                    <a:pt x="82308" y="251447"/>
                  </a:lnTo>
                  <a:lnTo>
                    <a:pt x="82308" y="252971"/>
                  </a:lnTo>
                  <a:lnTo>
                    <a:pt x="83832" y="252971"/>
                  </a:lnTo>
                  <a:lnTo>
                    <a:pt x="83832" y="254495"/>
                  </a:lnTo>
                  <a:lnTo>
                    <a:pt x="97548" y="254495"/>
                  </a:lnTo>
                  <a:lnTo>
                    <a:pt x="97548" y="252971"/>
                  </a:lnTo>
                  <a:lnTo>
                    <a:pt x="99072" y="252971"/>
                  </a:lnTo>
                  <a:lnTo>
                    <a:pt x="100596" y="251447"/>
                  </a:lnTo>
                  <a:lnTo>
                    <a:pt x="102120" y="251447"/>
                  </a:lnTo>
                  <a:lnTo>
                    <a:pt x="102120" y="249923"/>
                  </a:lnTo>
                  <a:lnTo>
                    <a:pt x="121932" y="219443"/>
                  </a:lnTo>
                  <a:lnTo>
                    <a:pt x="123456" y="217919"/>
                  </a:lnTo>
                  <a:lnTo>
                    <a:pt x="124980" y="214871"/>
                  </a:lnTo>
                  <a:lnTo>
                    <a:pt x="126504" y="213347"/>
                  </a:lnTo>
                  <a:lnTo>
                    <a:pt x="128028" y="210299"/>
                  </a:lnTo>
                  <a:lnTo>
                    <a:pt x="129552" y="208775"/>
                  </a:lnTo>
                  <a:lnTo>
                    <a:pt x="129552" y="204203"/>
                  </a:lnTo>
                  <a:lnTo>
                    <a:pt x="131076" y="201155"/>
                  </a:lnTo>
                  <a:lnTo>
                    <a:pt x="131076" y="184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1988820" y="5301995"/>
            <a:ext cx="698500" cy="200025"/>
            <a:chOff x="1988820" y="5301995"/>
            <a:chExt cx="698500" cy="200025"/>
          </a:xfrm>
        </p:grpSpPr>
        <p:pic>
          <p:nvPicPr>
            <p:cNvPr id="85" name="object 8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88820" y="5301995"/>
              <a:ext cx="214883" cy="1478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41804" y="5301996"/>
              <a:ext cx="123444" cy="19964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03348" y="5301996"/>
              <a:ext cx="115824" cy="14630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552700" y="5301995"/>
              <a:ext cx="134112" cy="147828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790444" y="5248656"/>
            <a:ext cx="851915" cy="252984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3738372" y="5268467"/>
            <a:ext cx="390525" cy="181610"/>
            <a:chOff x="3738372" y="5268467"/>
            <a:chExt cx="390525" cy="181610"/>
          </a:xfrm>
        </p:grpSpPr>
        <p:pic>
          <p:nvPicPr>
            <p:cNvPr id="91" name="object 9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38372" y="5301996"/>
              <a:ext cx="115824" cy="14630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87724" y="5268467"/>
              <a:ext cx="240791" cy="181356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4229100" y="5239511"/>
            <a:ext cx="344805" cy="210820"/>
            <a:chOff x="4229100" y="5239511"/>
            <a:chExt cx="344805" cy="210820"/>
          </a:xfrm>
        </p:grpSpPr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29100" y="5301996"/>
              <a:ext cx="115824" cy="14630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389119" y="5303520"/>
              <a:ext cx="115824" cy="14630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549140" y="5239511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/>
          <p:nvPr/>
        </p:nvSpPr>
        <p:spPr>
          <a:xfrm>
            <a:off x="4619244" y="5239511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9812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4754879" y="5303520"/>
            <a:ext cx="115824" cy="146304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4917947" y="5248656"/>
            <a:ext cx="342900" cy="253365"/>
            <a:chOff x="4917947" y="5248656"/>
            <a:chExt cx="342900" cy="253365"/>
          </a:xfrm>
        </p:grpSpPr>
        <p:pic>
          <p:nvPicPr>
            <p:cNvPr id="100" name="object 10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17947" y="5301996"/>
              <a:ext cx="115824" cy="14630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073396" y="5248656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37404" y="5301996"/>
              <a:ext cx="123444" cy="199644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5306568" y="5301995"/>
            <a:ext cx="347980" cy="187960"/>
            <a:chOff x="5306568" y="5301995"/>
            <a:chExt cx="347980" cy="187960"/>
          </a:xfrm>
        </p:grpSpPr>
        <p:pic>
          <p:nvPicPr>
            <p:cNvPr id="104" name="object 10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06568" y="5303520"/>
              <a:ext cx="115824" cy="14630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460593" y="5301995"/>
              <a:ext cx="123342" cy="147828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605271" y="5413248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5" h="76200">
                  <a:moveTo>
                    <a:pt x="44196" y="1524"/>
                  </a:moveTo>
                  <a:lnTo>
                    <a:pt x="25908" y="1524"/>
                  </a:lnTo>
                  <a:lnTo>
                    <a:pt x="27432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8895" h="76200">
                  <a:moveTo>
                    <a:pt x="16764" y="74676"/>
                  </a:moveTo>
                  <a:lnTo>
                    <a:pt x="0" y="74676"/>
                  </a:lnTo>
                  <a:lnTo>
                    <a:pt x="0" y="73152"/>
                  </a:lnTo>
                  <a:lnTo>
                    <a:pt x="1524" y="71628"/>
                  </a:lnTo>
                  <a:lnTo>
                    <a:pt x="21336" y="30480"/>
                  </a:lnTo>
                  <a:lnTo>
                    <a:pt x="21336" y="4572"/>
                  </a:lnTo>
                  <a:lnTo>
                    <a:pt x="2438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7244" y="4572"/>
                  </a:lnTo>
                  <a:lnTo>
                    <a:pt x="48768" y="6096"/>
                  </a:lnTo>
                  <a:lnTo>
                    <a:pt x="48768" y="22860"/>
                  </a:lnTo>
                  <a:lnTo>
                    <a:pt x="47244" y="25908"/>
                  </a:lnTo>
                  <a:lnTo>
                    <a:pt x="47244" y="30480"/>
                  </a:lnTo>
                  <a:lnTo>
                    <a:pt x="45720" y="32004"/>
                  </a:lnTo>
                  <a:lnTo>
                    <a:pt x="44196" y="35052"/>
                  </a:lnTo>
                  <a:lnTo>
                    <a:pt x="42672" y="36576"/>
                  </a:lnTo>
                  <a:lnTo>
                    <a:pt x="41148" y="39624"/>
                  </a:lnTo>
                  <a:lnTo>
                    <a:pt x="39624" y="41148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18288" y="73152"/>
                  </a:lnTo>
                  <a:lnTo>
                    <a:pt x="16764" y="74676"/>
                  </a:lnTo>
                  <a:close/>
                </a:path>
                <a:path w="48895" h="76200">
                  <a:moveTo>
                    <a:pt x="15240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15240" y="74676"/>
                  </a:lnTo>
                  <a:lnTo>
                    <a:pt x="1524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/>
          <p:nvPr/>
        </p:nvSpPr>
        <p:spPr>
          <a:xfrm>
            <a:off x="5765292" y="5413260"/>
            <a:ext cx="242570" cy="35560"/>
          </a:xfrm>
          <a:custGeom>
            <a:avLst/>
            <a:gdLst/>
            <a:ahLst/>
            <a:cxnLst/>
            <a:rect l="l" t="t" r="r" b="b"/>
            <a:pathLst>
              <a:path w="242570" h="35560">
                <a:moveTo>
                  <a:pt x="32004" y="10668"/>
                </a:moveTo>
                <a:lnTo>
                  <a:pt x="30480" y="6096"/>
                </a:lnTo>
                <a:lnTo>
                  <a:pt x="28956" y="3048"/>
                </a:lnTo>
                <a:lnTo>
                  <a:pt x="22860" y="0"/>
                </a:lnTo>
                <a:lnTo>
                  <a:pt x="10668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10668"/>
                </a:lnTo>
                <a:lnTo>
                  <a:pt x="0" y="24384"/>
                </a:lnTo>
                <a:lnTo>
                  <a:pt x="1524" y="28956"/>
                </a:lnTo>
                <a:lnTo>
                  <a:pt x="3048" y="32004"/>
                </a:lnTo>
                <a:lnTo>
                  <a:pt x="6096" y="33528"/>
                </a:lnTo>
                <a:lnTo>
                  <a:pt x="10668" y="35052"/>
                </a:lnTo>
                <a:lnTo>
                  <a:pt x="21336" y="35052"/>
                </a:lnTo>
                <a:lnTo>
                  <a:pt x="25908" y="33528"/>
                </a:lnTo>
                <a:lnTo>
                  <a:pt x="28956" y="32004"/>
                </a:lnTo>
                <a:lnTo>
                  <a:pt x="30480" y="28956"/>
                </a:lnTo>
                <a:lnTo>
                  <a:pt x="32004" y="24384"/>
                </a:lnTo>
                <a:lnTo>
                  <a:pt x="32004" y="10668"/>
                </a:lnTo>
                <a:close/>
              </a:path>
              <a:path w="242570" h="35560">
                <a:moveTo>
                  <a:pt x="99060" y="10668"/>
                </a:moveTo>
                <a:lnTo>
                  <a:pt x="97536" y="6096"/>
                </a:lnTo>
                <a:lnTo>
                  <a:pt x="96012" y="3048"/>
                </a:lnTo>
                <a:lnTo>
                  <a:pt x="89916" y="0"/>
                </a:lnTo>
                <a:lnTo>
                  <a:pt x="77724" y="0"/>
                </a:lnTo>
                <a:lnTo>
                  <a:pt x="73152" y="1524"/>
                </a:lnTo>
                <a:lnTo>
                  <a:pt x="70104" y="3048"/>
                </a:lnTo>
                <a:lnTo>
                  <a:pt x="68580" y="6096"/>
                </a:lnTo>
                <a:lnTo>
                  <a:pt x="67056" y="10668"/>
                </a:lnTo>
                <a:lnTo>
                  <a:pt x="67056" y="24384"/>
                </a:lnTo>
                <a:lnTo>
                  <a:pt x="68580" y="28956"/>
                </a:lnTo>
                <a:lnTo>
                  <a:pt x="70104" y="32004"/>
                </a:lnTo>
                <a:lnTo>
                  <a:pt x="73152" y="33528"/>
                </a:lnTo>
                <a:lnTo>
                  <a:pt x="77724" y="35052"/>
                </a:lnTo>
                <a:lnTo>
                  <a:pt x="88392" y="35052"/>
                </a:lnTo>
                <a:lnTo>
                  <a:pt x="92964" y="33528"/>
                </a:lnTo>
                <a:lnTo>
                  <a:pt x="96012" y="32004"/>
                </a:lnTo>
                <a:lnTo>
                  <a:pt x="97536" y="28956"/>
                </a:lnTo>
                <a:lnTo>
                  <a:pt x="99060" y="24384"/>
                </a:lnTo>
                <a:lnTo>
                  <a:pt x="99060" y="10668"/>
                </a:lnTo>
                <a:close/>
              </a:path>
              <a:path w="242570" h="35560">
                <a:moveTo>
                  <a:pt x="166116" y="10668"/>
                </a:moveTo>
                <a:lnTo>
                  <a:pt x="164592" y="6096"/>
                </a:lnTo>
                <a:lnTo>
                  <a:pt x="163068" y="3048"/>
                </a:lnTo>
                <a:lnTo>
                  <a:pt x="156972" y="0"/>
                </a:lnTo>
                <a:lnTo>
                  <a:pt x="144780" y="0"/>
                </a:lnTo>
                <a:lnTo>
                  <a:pt x="140208" y="1524"/>
                </a:lnTo>
                <a:lnTo>
                  <a:pt x="137160" y="3048"/>
                </a:lnTo>
                <a:lnTo>
                  <a:pt x="135636" y="6096"/>
                </a:lnTo>
                <a:lnTo>
                  <a:pt x="134112" y="10668"/>
                </a:lnTo>
                <a:lnTo>
                  <a:pt x="134112" y="24384"/>
                </a:lnTo>
                <a:lnTo>
                  <a:pt x="135636" y="28956"/>
                </a:lnTo>
                <a:lnTo>
                  <a:pt x="137160" y="32004"/>
                </a:lnTo>
                <a:lnTo>
                  <a:pt x="140208" y="33528"/>
                </a:lnTo>
                <a:lnTo>
                  <a:pt x="144780" y="35052"/>
                </a:lnTo>
                <a:lnTo>
                  <a:pt x="155448" y="35052"/>
                </a:lnTo>
                <a:lnTo>
                  <a:pt x="160020" y="33528"/>
                </a:lnTo>
                <a:lnTo>
                  <a:pt x="163068" y="32004"/>
                </a:lnTo>
                <a:lnTo>
                  <a:pt x="164592" y="28956"/>
                </a:lnTo>
                <a:lnTo>
                  <a:pt x="166116" y="24384"/>
                </a:lnTo>
                <a:lnTo>
                  <a:pt x="166116" y="10668"/>
                </a:lnTo>
                <a:close/>
              </a:path>
              <a:path w="242570" h="35560">
                <a:moveTo>
                  <a:pt x="242316" y="10668"/>
                </a:moveTo>
                <a:lnTo>
                  <a:pt x="240792" y="6096"/>
                </a:lnTo>
                <a:lnTo>
                  <a:pt x="239268" y="3048"/>
                </a:lnTo>
                <a:lnTo>
                  <a:pt x="233172" y="0"/>
                </a:lnTo>
                <a:lnTo>
                  <a:pt x="220980" y="0"/>
                </a:lnTo>
                <a:lnTo>
                  <a:pt x="216408" y="1524"/>
                </a:lnTo>
                <a:lnTo>
                  <a:pt x="213360" y="3048"/>
                </a:lnTo>
                <a:lnTo>
                  <a:pt x="211836" y="6096"/>
                </a:lnTo>
                <a:lnTo>
                  <a:pt x="210312" y="10668"/>
                </a:lnTo>
                <a:lnTo>
                  <a:pt x="210312" y="24384"/>
                </a:lnTo>
                <a:lnTo>
                  <a:pt x="211836" y="28956"/>
                </a:lnTo>
                <a:lnTo>
                  <a:pt x="213360" y="32004"/>
                </a:lnTo>
                <a:lnTo>
                  <a:pt x="219456" y="35052"/>
                </a:lnTo>
                <a:lnTo>
                  <a:pt x="231648" y="35052"/>
                </a:lnTo>
                <a:lnTo>
                  <a:pt x="236220" y="33528"/>
                </a:lnTo>
                <a:lnTo>
                  <a:pt x="239268" y="32004"/>
                </a:lnTo>
                <a:lnTo>
                  <a:pt x="240792" y="28956"/>
                </a:lnTo>
                <a:lnTo>
                  <a:pt x="242316" y="24384"/>
                </a:lnTo>
                <a:lnTo>
                  <a:pt x="242316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1988820" y="5614415"/>
            <a:ext cx="680085" cy="253365"/>
            <a:chOff x="1988820" y="5614415"/>
            <a:chExt cx="680085" cy="253365"/>
          </a:xfrm>
        </p:grpSpPr>
        <p:pic>
          <p:nvPicPr>
            <p:cNvPr id="109" name="object 10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88820" y="5667755"/>
              <a:ext cx="123444" cy="19964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47316" y="5667755"/>
              <a:ext cx="77724" cy="14630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2253996" y="56144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24099" y="5667756"/>
              <a:ext cx="198119" cy="14630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58796" y="5667755"/>
              <a:ext cx="109728" cy="147828"/>
            </a:xfrm>
            <a:prstGeom prst="rect">
              <a:avLst/>
            </a:prstGeom>
          </p:spPr>
        </p:pic>
      </p:grpSp>
      <p:pic>
        <p:nvPicPr>
          <p:cNvPr id="114" name="object 11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714244" y="5667755"/>
            <a:ext cx="219456" cy="199643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3028188" y="5605271"/>
            <a:ext cx="390525" cy="262255"/>
            <a:chOff x="3028188" y="5605271"/>
            <a:chExt cx="390525" cy="262255"/>
          </a:xfrm>
        </p:grpSpPr>
        <p:pic>
          <p:nvPicPr>
            <p:cNvPr id="116" name="object 11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28188" y="5605271"/>
              <a:ext cx="242315" cy="21031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90316" y="5669279"/>
              <a:ext cx="128016" cy="198120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509771" y="5600700"/>
            <a:ext cx="1007364" cy="263652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970532" y="5969508"/>
            <a:ext cx="847344" cy="263651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930652" y="5971032"/>
            <a:ext cx="390144" cy="26212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415284" y="5966459"/>
            <a:ext cx="879348" cy="26670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405884" y="5969508"/>
            <a:ext cx="1269492" cy="211835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5777483" y="5999987"/>
            <a:ext cx="753110" cy="233679"/>
            <a:chOff x="5777483" y="5999987"/>
            <a:chExt cx="753110" cy="233679"/>
          </a:xfrm>
        </p:grpSpPr>
        <p:pic>
          <p:nvPicPr>
            <p:cNvPr id="124" name="object 12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77483" y="6033515"/>
              <a:ext cx="217932" cy="14782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33516" y="6033516"/>
              <a:ext cx="123444" cy="19964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182867" y="6033515"/>
              <a:ext cx="134112" cy="14782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353556" y="5999987"/>
              <a:ext cx="176783" cy="181355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1979676" y="6399276"/>
            <a:ext cx="283845" cy="147955"/>
            <a:chOff x="1979676" y="6399276"/>
            <a:chExt cx="283845" cy="147955"/>
          </a:xfrm>
        </p:grpSpPr>
        <p:pic>
          <p:nvPicPr>
            <p:cNvPr id="129" name="object 12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79676" y="6399276"/>
              <a:ext cx="134112" cy="14782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147316" y="6399276"/>
              <a:ext cx="115824" cy="146304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2366772" y="6336792"/>
            <a:ext cx="757555" cy="210820"/>
            <a:chOff x="2366772" y="6336792"/>
            <a:chExt cx="757555" cy="210820"/>
          </a:xfrm>
        </p:grpSpPr>
        <p:pic>
          <p:nvPicPr>
            <p:cNvPr id="132" name="object 1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366772" y="6336792"/>
              <a:ext cx="123444" cy="21031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528416" y="6399276"/>
              <a:ext cx="123342" cy="147828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689859" y="63367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5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750921" y="6365748"/>
              <a:ext cx="228498" cy="18135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000857" y="6399276"/>
              <a:ext cx="123342" cy="147828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3220211" y="6336792"/>
            <a:ext cx="946404" cy="210312"/>
          </a:xfrm>
          <a:prstGeom prst="rect">
            <a:avLst/>
          </a:prstGeom>
        </p:spPr>
      </p:pic>
      <p:grpSp>
        <p:nvGrpSpPr>
          <p:cNvPr id="138" name="object 138"/>
          <p:cNvGrpSpPr/>
          <p:nvPr/>
        </p:nvGrpSpPr>
        <p:grpSpPr>
          <a:xfrm>
            <a:off x="4265676" y="6399276"/>
            <a:ext cx="283845" cy="147955"/>
            <a:chOff x="4265676" y="6399276"/>
            <a:chExt cx="283845" cy="147955"/>
          </a:xfrm>
        </p:grpSpPr>
        <p:pic>
          <p:nvPicPr>
            <p:cNvPr id="139" name="object 1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265676" y="6399276"/>
              <a:ext cx="134112" cy="14782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33316" y="6399276"/>
              <a:ext cx="115824" cy="146304"/>
            </a:xfrm>
            <a:prstGeom prst="rect">
              <a:avLst/>
            </a:prstGeom>
          </p:spPr>
        </p:pic>
      </p:grpSp>
      <p:pic>
        <p:nvPicPr>
          <p:cNvPr id="141" name="object 14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660391" y="6400800"/>
            <a:ext cx="115824" cy="146304"/>
          </a:xfrm>
          <a:prstGeom prst="rect">
            <a:avLst/>
          </a:prstGeom>
        </p:spPr>
      </p:pic>
      <p:grpSp>
        <p:nvGrpSpPr>
          <p:cNvPr id="142" name="object 142"/>
          <p:cNvGrpSpPr/>
          <p:nvPr/>
        </p:nvGrpSpPr>
        <p:grpSpPr>
          <a:xfrm>
            <a:off x="4823459" y="6336792"/>
            <a:ext cx="421005" cy="262255"/>
            <a:chOff x="4823459" y="6336792"/>
            <a:chExt cx="421005" cy="262255"/>
          </a:xfrm>
        </p:grpSpPr>
        <p:pic>
          <p:nvPicPr>
            <p:cNvPr id="143" name="object 14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823459" y="6399275"/>
              <a:ext cx="123444" cy="19964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972811" y="6336792"/>
              <a:ext cx="123444" cy="210312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34356" y="6399276"/>
              <a:ext cx="109728" cy="147828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5268468" y="6365747"/>
            <a:ext cx="233679" cy="181610"/>
            <a:chOff x="5268468" y="6365747"/>
            <a:chExt cx="233679" cy="181610"/>
          </a:xfrm>
        </p:grpSpPr>
        <p:pic>
          <p:nvPicPr>
            <p:cNvPr id="147" name="object 14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378296" y="6399275"/>
              <a:ext cx="123342" cy="14782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268468" y="6365747"/>
              <a:ext cx="88392" cy="181355"/>
            </a:xfrm>
            <a:prstGeom prst="rect">
              <a:avLst/>
            </a:prstGeom>
          </p:spPr>
        </p:pic>
      </p:grpSp>
      <p:pic>
        <p:nvPicPr>
          <p:cNvPr id="149" name="object 149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5597651" y="6332220"/>
            <a:ext cx="1115568" cy="263651"/>
          </a:xfrm>
          <a:prstGeom prst="rect">
            <a:avLst/>
          </a:prstGeom>
        </p:spPr>
      </p:pic>
      <p:grpSp>
        <p:nvGrpSpPr>
          <p:cNvPr id="150" name="object 150"/>
          <p:cNvGrpSpPr/>
          <p:nvPr/>
        </p:nvGrpSpPr>
        <p:grpSpPr>
          <a:xfrm>
            <a:off x="6864096" y="3165348"/>
            <a:ext cx="2144395" cy="696595"/>
            <a:chOff x="6864096" y="3165348"/>
            <a:chExt cx="2144395" cy="696595"/>
          </a:xfrm>
        </p:grpSpPr>
        <p:sp>
          <p:nvSpPr>
            <p:cNvPr id="151" name="object 151"/>
            <p:cNvSpPr/>
            <p:nvPr/>
          </p:nvSpPr>
          <p:spPr>
            <a:xfrm>
              <a:off x="6864096" y="3165348"/>
              <a:ext cx="2144395" cy="696595"/>
            </a:xfrm>
            <a:custGeom>
              <a:avLst/>
              <a:gdLst/>
              <a:ahLst/>
              <a:cxnLst/>
              <a:rect l="l" t="t" r="r" b="b"/>
              <a:pathLst>
                <a:path w="2144395" h="696595">
                  <a:moveTo>
                    <a:pt x="21442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144268" y="0"/>
                  </a:lnTo>
                  <a:lnTo>
                    <a:pt x="21442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144268" y="690372"/>
                  </a:lnTo>
                  <a:lnTo>
                    <a:pt x="2144268" y="696468"/>
                  </a:lnTo>
                  <a:close/>
                </a:path>
                <a:path w="21443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144395" h="696595">
                  <a:moveTo>
                    <a:pt x="21336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133600" y="4572"/>
                  </a:lnTo>
                  <a:lnTo>
                    <a:pt x="2133600" y="10668"/>
                  </a:lnTo>
                  <a:close/>
                </a:path>
                <a:path w="2144395" h="696595">
                  <a:moveTo>
                    <a:pt x="2133600" y="690372"/>
                  </a:moveTo>
                  <a:lnTo>
                    <a:pt x="2133600" y="4572"/>
                  </a:lnTo>
                  <a:lnTo>
                    <a:pt x="2138172" y="10668"/>
                  </a:lnTo>
                  <a:lnTo>
                    <a:pt x="2144268" y="10668"/>
                  </a:lnTo>
                  <a:lnTo>
                    <a:pt x="2144268" y="685800"/>
                  </a:lnTo>
                  <a:lnTo>
                    <a:pt x="2138172" y="685800"/>
                  </a:lnTo>
                  <a:lnTo>
                    <a:pt x="2133600" y="690372"/>
                  </a:lnTo>
                  <a:close/>
                </a:path>
                <a:path w="2144395" h="696595">
                  <a:moveTo>
                    <a:pt x="2144268" y="10668"/>
                  </a:moveTo>
                  <a:lnTo>
                    <a:pt x="2138172" y="10668"/>
                  </a:lnTo>
                  <a:lnTo>
                    <a:pt x="2133600" y="4572"/>
                  </a:lnTo>
                  <a:lnTo>
                    <a:pt x="2144268" y="4572"/>
                  </a:lnTo>
                  <a:lnTo>
                    <a:pt x="2144268" y="10668"/>
                  </a:lnTo>
                  <a:close/>
                </a:path>
                <a:path w="21443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144395" h="696595">
                  <a:moveTo>
                    <a:pt x="21336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133600" y="685800"/>
                  </a:lnTo>
                  <a:lnTo>
                    <a:pt x="2133600" y="690372"/>
                  </a:lnTo>
                  <a:close/>
                </a:path>
                <a:path w="2144395" h="696595">
                  <a:moveTo>
                    <a:pt x="2144268" y="690372"/>
                  </a:moveTo>
                  <a:lnTo>
                    <a:pt x="2133600" y="690372"/>
                  </a:lnTo>
                  <a:lnTo>
                    <a:pt x="2138172" y="685800"/>
                  </a:lnTo>
                  <a:lnTo>
                    <a:pt x="2144268" y="685800"/>
                  </a:lnTo>
                  <a:lnTo>
                    <a:pt x="21442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610856" y="3433572"/>
              <a:ext cx="263652" cy="16763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897368" y="3476243"/>
              <a:ext cx="103632" cy="16764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020812" y="3476244"/>
              <a:ext cx="108204" cy="12496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151876" y="3438143"/>
              <a:ext cx="121920" cy="163067"/>
            </a:xfrm>
            <a:prstGeom prst="rect">
              <a:avLst/>
            </a:prstGeom>
          </p:spPr>
        </p:pic>
      </p:grpSp>
      <p:grpSp>
        <p:nvGrpSpPr>
          <p:cNvPr id="156" name="object 156"/>
          <p:cNvGrpSpPr/>
          <p:nvPr/>
        </p:nvGrpSpPr>
        <p:grpSpPr>
          <a:xfrm>
            <a:off x="6864096" y="3855720"/>
            <a:ext cx="2539365" cy="1682750"/>
            <a:chOff x="6864096" y="3855720"/>
            <a:chExt cx="2539365" cy="1682750"/>
          </a:xfrm>
        </p:grpSpPr>
        <p:sp>
          <p:nvSpPr>
            <p:cNvPr id="157" name="object 157"/>
            <p:cNvSpPr/>
            <p:nvPr/>
          </p:nvSpPr>
          <p:spPr>
            <a:xfrm>
              <a:off x="6864096" y="4841748"/>
              <a:ext cx="2296795" cy="696595"/>
            </a:xfrm>
            <a:custGeom>
              <a:avLst/>
              <a:gdLst/>
              <a:ahLst/>
              <a:cxnLst/>
              <a:rect l="l" t="t" r="r" b="b"/>
              <a:pathLst>
                <a:path w="2296795" h="696595">
                  <a:moveTo>
                    <a:pt x="22966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296668" y="0"/>
                  </a:lnTo>
                  <a:lnTo>
                    <a:pt x="22966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296668" y="690372"/>
                  </a:lnTo>
                  <a:lnTo>
                    <a:pt x="2296668" y="696468"/>
                  </a:lnTo>
                  <a:close/>
                </a:path>
                <a:path w="22967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296795" h="696595">
                  <a:moveTo>
                    <a:pt x="22860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286000" y="4572"/>
                  </a:lnTo>
                  <a:lnTo>
                    <a:pt x="2286000" y="10668"/>
                  </a:lnTo>
                  <a:close/>
                </a:path>
                <a:path w="2296795" h="696595">
                  <a:moveTo>
                    <a:pt x="2286000" y="690372"/>
                  </a:moveTo>
                  <a:lnTo>
                    <a:pt x="2286000" y="4572"/>
                  </a:lnTo>
                  <a:lnTo>
                    <a:pt x="2290572" y="10668"/>
                  </a:lnTo>
                  <a:lnTo>
                    <a:pt x="2296668" y="10668"/>
                  </a:lnTo>
                  <a:lnTo>
                    <a:pt x="2296668" y="685800"/>
                  </a:lnTo>
                  <a:lnTo>
                    <a:pt x="2290572" y="685800"/>
                  </a:lnTo>
                  <a:lnTo>
                    <a:pt x="2286000" y="690372"/>
                  </a:lnTo>
                  <a:close/>
                </a:path>
                <a:path w="2296795" h="696595">
                  <a:moveTo>
                    <a:pt x="2296668" y="10668"/>
                  </a:moveTo>
                  <a:lnTo>
                    <a:pt x="2290572" y="10668"/>
                  </a:lnTo>
                  <a:lnTo>
                    <a:pt x="2286000" y="4572"/>
                  </a:lnTo>
                  <a:lnTo>
                    <a:pt x="2296668" y="4572"/>
                  </a:lnTo>
                  <a:lnTo>
                    <a:pt x="2296668" y="10668"/>
                  </a:lnTo>
                  <a:close/>
                </a:path>
                <a:path w="22967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296795" h="696595">
                  <a:moveTo>
                    <a:pt x="22860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286000" y="685800"/>
                  </a:lnTo>
                  <a:lnTo>
                    <a:pt x="2286000" y="690372"/>
                  </a:lnTo>
                  <a:close/>
                </a:path>
                <a:path w="2296795" h="696595">
                  <a:moveTo>
                    <a:pt x="2296668" y="690372"/>
                  </a:moveTo>
                  <a:lnTo>
                    <a:pt x="2286000" y="690372"/>
                  </a:lnTo>
                  <a:lnTo>
                    <a:pt x="2290572" y="685800"/>
                  </a:lnTo>
                  <a:lnTo>
                    <a:pt x="2296668" y="685800"/>
                  </a:lnTo>
                  <a:lnTo>
                    <a:pt x="22966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374636" y="5109971"/>
              <a:ext cx="1255776" cy="167640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7836408" y="3855720"/>
              <a:ext cx="489584" cy="990600"/>
            </a:xfrm>
            <a:custGeom>
              <a:avLst/>
              <a:gdLst/>
              <a:ahLst/>
              <a:cxnLst/>
              <a:rect l="l" t="t" r="r" b="b"/>
              <a:pathLst>
                <a:path w="489584" h="990600">
                  <a:moveTo>
                    <a:pt x="59436" y="746772"/>
                  </a:moveTo>
                  <a:lnTo>
                    <a:pt x="47244" y="746772"/>
                  </a:lnTo>
                  <a:lnTo>
                    <a:pt x="43522" y="752462"/>
                  </a:lnTo>
                  <a:lnTo>
                    <a:pt x="39243" y="758012"/>
                  </a:lnTo>
                  <a:lnTo>
                    <a:pt x="7950" y="783958"/>
                  </a:lnTo>
                  <a:lnTo>
                    <a:pt x="0" y="787920"/>
                  </a:lnTo>
                  <a:lnTo>
                    <a:pt x="0" y="807732"/>
                  </a:lnTo>
                  <a:lnTo>
                    <a:pt x="6096" y="806208"/>
                  </a:lnTo>
                  <a:lnTo>
                    <a:pt x="28956" y="792492"/>
                  </a:lnTo>
                  <a:lnTo>
                    <a:pt x="35052" y="787920"/>
                  </a:lnTo>
                  <a:lnTo>
                    <a:pt x="39624" y="783348"/>
                  </a:lnTo>
                  <a:lnTo>
                    <a:pt x="39624" y="912888"/>
                  </a:lnTo>
                  <a:lnTo>
                    <a:pt x="59436" y="912888"/>
                  </a:lnTo>
                  <a:lnTo>
                    <a:pt x="59436" y="746772"/>
                  </a:lnTo>
                  <a:close/>
                </a:path>
                <a:path w="489584" h="990600">
                  <a:moveTo>
                    <a:pt x="59436" y="97536"/>
                  </a:moveTo>
                  <a:lnTo>
                    <a:pt x="47244" y="97536"/>
                  </a:lnTo>
                  <a:lnTo>
                    <a:pt x="43522" y="103251"/>
                  </a:lnTo>
                  <a:lnTo>
                    <a:pt x="39243" y="108966"/>
                  </a:lnTo>
                  <a:lnTo>
                    <a:pt x="7950" y="134975"/>
                  </a:lnTo>
                  <a:lnTo>
                    <a:pt x="0" y="138684"/>
                  </a:lnTo>
                  <a:lnTo>
                    <a:pt x="0" y="158496"/>
                  </a:lnTo>
                  <a:lnTo>
                    <a:pt x="6096" y="156972"/>
                  </a:lnTo>
                  <a:lnTo>
                    <a:pt x="28956" y="143256"/>
                  </a:lnTo>
                  <a:lnTo>
                    <a:pt x="35052" y="138684"/>
                  </a:lnTo>
                  <a:lnTo>
                    <a:pt x="39624" y="134112"/>
                  </a:lnTo>
                  <a:lnTo>
                    <a:pt x="39624" y="263664"/>
                  </a:lnTo>
                  <a:lnTo>
                    <a:pt x="59436" y="263664"/>
                  </a:lnTo>
                  <a:lnTo>
                    <a:pt x="59436" y="97536"/>
                  </a:lnTo>
                  <a:close/>
                </a:path>
                <a:path w="489584" h="990600">
                  <a:moveTo>
                    <a:pt x="105156" y="0"/>
                  </a:moveTo>
                  <a:lnTo>
                    <a:pt x="92951" y="0"/>
                  </a:lnTo>
                  <a:lnTo>
                    <a:pt x="92951" y="990600"/>
                  </a:lnTo>
                  <a:lnTo>
                    <a:pt x="105156" y="990600"/>
                  </a:lnTo>
                  <a:lnTo>
                    <a:pt x="105156" y="0"/>
                  </a:lnTo>
                  <a:close/>
                </a:path>
                <a:path w="489584" h="990600">
                  <a:moveTo>
                    <a:pt x="489191" y="255524"/>
                  </a:moveTo>
                  <a:lnTo>
                    <a:pt x="466331" y="255524"/>
                  </a:lnTo>
                  <a:lnTo>
                    <a:pt x="466331" y="322834"/>
                  </a:lnTo>
                  <a:lnTo>
                    <a:pt x="384035" y="322834"/>
                  </a:lnTo>
                  <a:lnTo>
                    <a:pt x="384035" y="255524"/>
                  </a:lnTo>
                  <a:lnTo>
                    <a:pt x="361175" y="255524"/>
                  </a:lnTo>
                  <a:lnTo>
                    <a:pt x="361175" y="322834"/>
                  </a:lnTo>
                  <a:lnTo>
                    <a:pt x="361175" y="343154"/>
                  </a:lnTo>
                  <a:lnTo>
                    <a:pt x="361175" y="420624"/>
                  </a:lnTo>
                  <a:lnTo>
                    <a:pt x="384035" y="420624"/>
                  </a:lnTo>
                  <a:lnTo>
                    <a:pt x="384035" y="343154"/>
                  </a:lnTo>
                  <a:lnTo>
                    <a:pt x="466331" y="343154"/>
                  </a:lnTo>
                  <a:lnTo>
                    <a:pt x="466331" y="420624"/>
                  </a:lnTo>
                  <a:lnTo>
                    <a:pt x="489191" y="420624"/>
                  </a:lnTo>
                  <a:lnTo>
                    <a:pt x="489191" y="343154"/>
                  </a:lnTo>
                  <a:lnTo>
                    <a:pt x="489191" y="322834"/>
                  </a:lnTo>
                  <a:lnTo>
                    <a:pt x="489191" y="255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353044" y="4154424"/>
              <a:ext cx="220980" cy="124968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188452" y="4386072"/>
              <a:ext cx="1214627" cy="167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796" y="928116"/>
            <a:ext cx="1467611" cy="3428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006852" y="940308"/>
            <a:ext cx="210820" cy="262255"/>
          </a:xfrm>
          <a:custGeom>
            <a:avLst/>
            <a:gdLst/>
            <a:ahLst/>
            <a:cxnLst/>
            <a:rect l="l" t="t" r="r" b="b"/>
            <a:pathLst>
              <a:path w="210819" h="262255">
                <a:moveTo>
                  <a:pt x="103632" y="262127"/>
                </a:moveTo>
                <a:lnTo>
                  <a:pt x="59436" y="256032"/>
                </a:lnTo>
                <a:lnTo>
                  <a:pt x="21121" y="231481"/>
                </a:lnTo>
                <a:lnTo>
                  <a:pt x="2095" y="187642"/>
                </a:lnTo>
                <a:lnTo>
                  <a:pt x="0" y="164592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6095" y="1524"/>
                </a:lnTo>
                <a:lnTo>
                  <a:pt x="10668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lnTo>
                  <a:pt x="45719" y="1524"/>
                </a:lnTo>
                <a:lnTo>
                  <a:pt x="48768" y="3048"/>
                </a:lnTo>
                <a:lnTo>
                  <a:pt x="50292" y="3048"/>
                </a:lnTo>
                <a:lnTo>
                  <a:pt x="50292" y="4572"/>
                </a:lnTo>
                <a:lnTo>
                  <a:pt x="51816" y="6096"/>
                </a:lnTo>
                <a:lnTo>
                  <a:pt x="51816" y="160020"/>
                </a:lnTo>
                <a:lnTo>
                  <a:pt x="52077" y="167497"/>
                </a:lnTo>
                <a:lnTo>
                  <a:pt x="67056" y="204215"/>
                </a:lnTo>
                <a:lnTo>
                  <a:pt x="71628" y="210312"/>
                </a:lnTo>
                <a:lnTo>
                  <a:pt x="76200" y="213360"/>
                </a:lnTo>
                <a:lnTo>
                  <a:pt x="83820" y="216408"/>
                </a:lnTo>
                <a:lnTo>
                  <a:pt x="89916" y="217932"/>
                </a:lnTo>
                <a:lnTo>
                  <a:pt x="97536" y="219456"/>
                </a:lnTo>
                <a:lnTo>
                  <a:pt x="114300" y="219456"/>
                </a:lnTo>
                <a:lnTo>
                  <a:pt x="149352" y="199644"/>
                </a:lnTo>
                <a:lnTo>
                  <a:pt x="158496" y="172212"/>
                </a:lnTo>
                <a:lnTo>
                  <a:pt x="158496" y="6096"/>
                </a:lnTo>
                <a:lnTo>
                  <a:pt x="160020" y="4572"/>
                </a:lnTo>
                <a:lnTo>
                  <a:pt x="160020" y="3048"/>
                </a:lnTo>
                <a:lnTo>
                  <a:pt x="161544" y="3048"/>
                </a:lnTo>
                <a:lnTo>
                  <a:pt x="164592" y="1524"/>
                </a:lnTo>
                <a:lnTo>
                  <a:pt x="169164" y="1524"/>
                </a:lnTo>
                <a:lnTo>
                  <a:pt x="172212" y="0"/>
                </a:lnTo>
                <a:lnTo>
                  <a:pt x="196596" y="0"/>
                </a:lnTo>
                <a:lnTo>
                  <a:pt x="199644" y="1524"/>
                </a:lnTo>
                <a:lnTo>
                  <a:pt x="204216" y="1524"/>
                </a:lnTo>
                <a:lnTo>
                  <a:pt x="207264" y="3048"/>
                </a:lnTo>
                <a:lnTo>
                  <a:pt x="208788" y="3048"/>
                </a:lnTo>
                <a:lnTo>
                  <a:pt x="208788" y="4572"/>
                </a:lnTo>
                <a:lnTo>
                  <a:pt x="210312" y="6096"/>
                </a:lnTo>
                <a:lnTo>
                  <a:pt x="210312" y="7620"/>
                </a:lnTo>
                <a:lnTo>
                  <a:pt x="210312" y="161544"/>
                </a:lnTo>
                <a:lnTo>
                  <a:pt x="209764" y="173569"/>
                </a:lnTo>
                <a:lnTo>
                  <a:pt x="198953" y="213074"/>
                </a:lnTo>
                <a:lnTo>
                  <a:pt x="167830" y="247268"/>
                </a:lnTo>
                <a:lnTo>
                  <a:pt x="127635" y="260794"/>
                </a:lnTo>
                <a:lnTo>
                  <a:pt x="115919" y="261818"/>
                </a:lnTo>
                <a:lnTo>
                  <a:pt x="103632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2028" y="940308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5720" y="256031"/>
                </a:moveTo>
                <a:lnTo>
                  <a:pt x="1523" y="256031"/>
                </a:lnTo>
                <a:lnTo>
                  <a:pt x="0" y="254508"/>
                </a:lnTo>
                <a:lnTo>
                  <a:pt x="0" y="13716"/>
                </a:lnTo>
                <a:lnTo>
                  <a:pt x="1523" y="9144"/>
                </a:lnTo>
                <a:lnTo>
                  <a:pt x="4571" y="6096"/>
                </a:lnTo>
                <a:lnTo>
                  <a:pt x="7620" y="1524"/>
                </a:lnTo>
                <a:lnTo>
                  <a:pt x="12192" y="0"/>
                </a:lnTo>
                <a:lnTo>
                  <a:pt x="64008" y="0"/>
                </a:lnTo>
                <a:lnTo>
                  <a:pt x="73152" y="3048"/>
                </a:lnTo>
                <a:lnTo>
                  <a:pt x="79247" y="6096"/>
                </a:lnTo>
                <a:lnTo>
                  <a:pt x="85344" y="12192"/>
                </a:lnTo>
                <a:lnTo>
                  <a:pt x="86868" y="15240"/>
                </a:lnTo>
                <a:lnTo>
                  <a:pt x="89916" y="19812"/>
                </a:lnTo>
                <a:lnTo>
                  <a:pt x="92964" y="28956"/>
                </a:lnTo>
                <a:lnTo>
                  <a:pt x="97430" y="41148"/>
                </a:lnTo>
                <a:lnTo>
                  <a:pt x="48768" y="41148"/>
                </a:lnTo>
                <a:lnTo>
                  <a:pt x="48768" y="251460"/>
                </a:lnTo>
                <a:lnTo>
                  <a:pt x="47244" y="252984"/>
                </a:lnTo>
                <a:lnTo>
                  <a:pt x="47244" y="254508"/>
                </a:lnTo>
                <a:lnTo>
                  <a:pt x="45720" y="256031"/>
                </a:lnTo>
                <a:close/>
              </a:path>
              <a:path w="300354" h="259080">
                <a:moveTo>
                  <a:pt x="199243" y="182879"/>
                </a:moveTo>
                <a:lnTo>
                  <a:pt x="150876" y="182879"/>
                </a:lnTo>
                <a:lnTo>
                  <a:pt x="208788" y="30480"/>
                </a:lnTo>
                <a:lnTo>
                  <a:pt x="210312" y="24384"/>
                </a:lnTo>
                <a:lnTo>
                  <a:pt x="213360" y="19812"/>
                </a:lnTo>
                <a:lnTo>
                  <a:pt x="214884" y="15240"/>
                </a:lnTo>
                <a:lnTo>
                  <a:pt x="216408" y="12192"/>
                </a:lnTo>
                <a:lnTo>
                  <a:pt x="224028" y="4572"/>
                </a:lnTo>
                <a:lnTo>
                  <a:pt x="227076" y="3048"/>
                </a:lnTo>
                <a:lnTo>
                  <a:pt x="231648" y="1524"/>
                </a:lnTo>
                <a:lnTo>
                  <a:pt x="234696" y="0"/>
                </a:lnTo>
                <a:lnTo>
                  <a:pt x="284988" y="0"/>
                </a:lnTo>
                <a:lnTo>
                  <a:pt x="291084" y="3048"/>
                </a:lnTo>
                <a:lnTo>
                  <a:pt x="292608" y="3048"/>
                </a:lnTo>
                <a:lnTo>
                  <a:pt x="294132" y="6096"/>
                </a:lnTo>
                <a:lnTo>
                  <a:pt x="297180" y="9144"/>
                </a:lnTo>
                <a:lnTo>
                  <a:pt x="298704" y="12192"/>
                </a:lnTo>
                <a:lnTo>
                  <a:pt x="298704" y="15240"/>
                </a:lnTo>
                <a:lnTo>
                  <a:pt x="300228" y="18288"/>
                </a:lnTo>
                <a:lnTo>
                  <a:pt x="300228" y="41148"/>
                </a:lnTo>
                <a:lnTo>
                  <a:pt x="249936" y="41148"/>
                </a:lnTo>
                <a:lnTo>
                  <a:pt x="199243" y="182879"/>
                </a:lnTo>
                <a:close/>
              </a:path>
              <a:path w="300354" h="259080">
                <a:moveTo>
                  <a:pt x="169164" y="257555"/>
                </a:moveTo>
                <a:lnTo>
                  <a:pt x="128016" y="257555"/>
                </a:lnTo>
                <a:lnTo>
                  <a:pt x="126492" y="256031"/>
                </a:lnTo>
                <a:lnTo>
                  <a:pt x="124968" y="256031"/>
                </a:lnTo>
                <a:lnTo>
                  <a:pt x="121920" y="252984"/>
                </a:lnTo>
                <a:lnTo>
                  <a:pt x="121920" y="249936"/>
                </a:lnTo>
                <a:lnTo>
                  <a:pt x="48768" y="41148"/>
                </a:lnTo>
                <a:lnTo>
                  <a:pt x="97430" y="41148"/>
                </a:lnTo>
                <a:lnTo>
                  <a:pt x="149352" y="182879"/>
                </a:lnTo>
                <a:lnTo>
                  <a:pt x="199243" y="182879"/>
                </a:lnTo>
                <a:lnTo>
                  <a:pt x="175260" y="249936"/>
                </a:lnTo>
                <a:lnTo>
                  <a:pt x="173736" y="252984"/>
                </a:lnTo>
                <a:lnTo>
                  <a:pt x="169164" y="257555"/>
                </a:lnTo>
                <a:close/>
              </a:path>
              <a:path w="300354" h="259080">
                <a:moveTo>
                  <a:pt x="294132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52984" y="256031"/>
                </a:lnTo>
                <a:lnTo>
                  <a:pt x="251460" y="254508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1460"/>
                </a:lnTo>
                <a:lnTo>
                  <a:pt x="298704" y="252984"/>
                </a:lnTo>
                <a:lnTo>
                  <a:pt x="298704" y="254508"/>
                </a:lnTo>
                <a:lnTo>
                  <a:pt x="297180" y="256031"/>
                </a:lnTo>
                <a:lnTo>
                  <a:pt x="294132" y="257555"/>
                </a:lnTo>
                <a:close/>
              </a:path>
              <a:path w="300354" h="259080">
                <a:moveTo>
                  <a:pt x="42671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44196" y="256031"/>
                </a:lnTo>
                <a:lnTo>
                  <a:pt x="42671" y="257555"/>
                </a:lnTo>
                <a:close/>
              </a:path>
              <a:path w="300354" h="259080">
                <a:moveTo>
                  <a:pt x="35052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8100" y="257555"/>
                </a:lnTo>
                <a:lnTo>
                  <a:pt x="35052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5635" y="259079"/>
                </a:lnTo>
                <a:lnTo>
                  <a:pt x="132588" y="257555"/>
                </a:lnTo>
                <a:lnTo>
                  <a:pt x="164592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6512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89560" y="257555"/>
                </a:lnTo>
                <a:lnTo>
                  <a:pt x="286512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5595" y="940308"/>
            <a:ext cx="142240" cy="257810"/>
          </a:xfrm>
          <a:custGeom>
            <a:avLst/>
            <a:gdLst/>
            <a:ahLst/>
            <a:cxnLst/>
            <a:rect l="l" t="t" r="r" b="b"/>
            <a:pathLst>
              <a:path w="142239" h="257809">
                <a:moveTo>
                  <a:pt x="41148" y="1524"/>
                </a:moveTo>
                <a:lnTo>
                  <a:pt x="9144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close/>
              </a:path>
              <a:path w="142239" h="257809">
                <a:moveTo>
                  <a:pt x="135636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6095"/>
                </a:lnTo>
                <a:lnTo>
                  <a:pt x="1524" y="4571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1524"/>
                </a:lnTo>
                <a:lnTo>
                  <a:pt x="45720" y="1524"/>
                </a:lnTo>
                <a:lnTo>
                  <a:pt x="48768" y="3047"/>
                </a:lnTo>
                <a:lnTo>
                  <a:pt x="51816" y="6095"/>
                </a:lnTo>
                <a:lnTo>
                  <a:pt x="51816" y="214884"/>
                </a:lnTo>
                <a:lnTo>
                  <a:pt x="135636" y="214884"/>
                </a:lnTo>
                <a:lnTo>
                  <a:pt x="137160" y="216408"/>
                </a:lnTo>
                <a:lnTo>
                  <a:pt x="138684" y="216408"/>
                </a:lnTo>
                <a:lnTo>
                  <a:pt x="138684" y="217932"/>
                </a:lnTo>
                <a:lnTo>
                  <a:pt x="140208" y="219456"/>
                </a:lnTo>
                <a:lnTo>
                  <a:pt x="140208" y="224028"/>
                </a:lnTo>
                <a:lnTo>
                  <a:pt x="141732" y="225552"/>
                </a:lnTo>
                <a:lnTo>
                  <a:pt x="141732" y="245364"/>
                </a:lnTo>
                <a:lnTo>
                  <a:pt x="140208" y="248412"/>
                </a:lnTo>
                <a:lnTo>
                  <a:pt x="140208" y="252984"/>
                </a:lnTo>
                <a:lnTo>
                  <a:pt x="138684" y="254508"/>
                </a:lnTo>
                <a:lnTo>
                  <a:pt x="138684" y="256032"/>
                </a:lnTo>
                <a:lnTo>
                  <a:pt x="137160" y="256032"/>
                </a:lnTo>
                <a:lnTo>
                  <a:pt x="135636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7055" y="922019"/>
            <a:ext cx="1185672" cy="280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181600" y="914400"/>
            <a:ext cx="280670" cy="353695"/>
            <a:chOff x="5181600" y="914400"/>
            <a:chExt cx="280670" cy="353695"/>
          </a:xfrm>
        </p:grpSpPr>
        <p:sp>
          <p:nvSpPr>
            <p:cNvPr id="8" name="object 8"/>
            <p:cNvSpPr/>
            <p:nvPr/>
          </p:nvSpPr>
          <p:spPr>
            <a:xfrm>
              <a:off x="5181600" y="914400"/>
              <a:ext cx="86995" cy="353695"/>
            </a:xfrm>
            <a:custGeom>
              <a:avLst/>
              <a:gdLst/>
              <a:ahLst/>
              <a:cxnLst/>
              <a:rect l="l" t="t" r="r" b="b"/>
              <a:pathLst>
                <a:path w="86995" h="353694">
                  <a:moveTo>
                    <a:pt x="79248" y="1524"/>
                  </a:moveTo>
                  <a:lnTo>
                    <a:pt x="50292" y="1524"/>
                  </a:lnTo>
                  <a:lnTo>
                    <a:pt x="51816" y="0"/>
                  </a:lnTo>
                  <a:lnTo>
                    <a:pt x="76200" y="0"/>
                  </a:lnTo>
                  <a:lnTo>
                    <a:pt x="79248" y="1524"/>
                  </a:lnTo>
                  <a:close/>
                </a:path>
                <a:path w="86995" h="353694">
                  <a:moveTo>
                    <a:pt x="82296" y="352044"/>
                  </a:moveTo>
                  <a:lnTo>
                    <a:pt x="47244" y="352044"/>
                  </a:lnTo>
                  <a:lnTo>
                    <a:pt x="45720" y="350520"/>
                  </a:lnTo>
                  <a:lnTo>
                    <a:pt x="44196" y="350520"/>
                  </a:lnTo>
                  <a:lnTo>
                    <a:pt x="44196" y="348996"/>
                  </a:lnTo>
                  <a:lnTo>
                    <a:pt x="42672" y="348996"/>
                  </a:lnTo>
                  <a:lnTo>
                    <a:pt x="42672" y="347472"/>
                  </a:lnTo>
                  <a:lnTo>
                    <a:pt x="37242" y="337185"/>
                  </a:lnTo>
                  <a:lnTo>
                    <a:pt x="32385" y="326898"/>
                  </a:lnTo>
                  <a:lnTo>
                    <a:pt x="28098" y="316611"/>
                  </a:lnTo>
                  <a:lnTo>
                    <a:pt x="24384" y="306324"/>
                  </a:lnTo>
                  <a:lnTo>
                    <a:pt x="20097" y="295798"/>
                  </a:lnTo>
                  <a:lnTo>
                    <a:pt x="8405" y="253126"/>
                  </a:lnTo>
                  <a:lnTo>
                    <a:pt x="1928" y="209788"/>
                  </a:lnTo>
                  <a:lnTo>
                    <a:pt x="0" y="176784"/>
                  </a:lnTo>
                  <a:lnTo>
                    <a:pt x="261" y="165377"/>
                  </a:lnTo>
                  <a:lnTo>
                    <a:pt x="4452" y="121396"/>
                  </a:lnTo>
                  <a:lnTo>
                    <a:pt x="13882" y="78105"/>
                  </a:lnTo>
                  <a:lnTo>
                    <a:pt x="16954" y="67818"/>
                  </a:lnTo>
                  <a:lnTo>
                    <a:pt x="20312" y="57531"/>
                  </a:lnTo>
                  <a:lnTo>
                    <a:pt x="24384" y="47244"/>
                  </a:lnTo>
                  <a:lnTo>
                    <a:pt x="28098" y="36075"/>
                  </a:lnTo>
                  <a:lnTo>
                    <a:pt x="32385" y="25336"/>
                  </a:lnTo>
                  <a:lnTo>
                    <a:pt x="37242" y="14882"/>
                  </a:lnTo>
                  <a:lnTo>
                    <a:pt x="42672" y="4572"/>
                  </a:lnTo>
                  <a:lnTo>
                    <a:pt x="45720" y="1524"/>
                  </a:lnTo>
                  <a:lnTo>
                    <a:pt x="82296" y="1524"/>
                  </a:lnTo>
                  <a:lnTo>
                    <a:pt x="83820" y="3048"/>
                  </a:lnTo>
                  <a:lnTo>
                    <a:pt x="85344" y="3048"/>
                  </a:lnTo>
                  <a:lnTo>
                    <a:pt x="85344" y="4572"/>
                  </a:lnTo>
                  <a:lnTo>
                    <a:pt x="86868" y="6096"/>
                  </a:lnTo>
                  <a:lnTo>
                    <a:pt x="86868" y="9144"/>
                  </a:lnTo>
                  <a:lnTo>
                    <a:pt x="70866" y="50482"/>
                  </a:lnTo>
                  <a:lnTo>
                    <a:pt x="60960" y="91440"/>
                  </a:lnTo>
                  <a:lnTo>
                    <a:pt x="54102" y="132778"/>
                  </a:lnTo>
                  <a:lnTo>
                    <a:pt x="51816" y="175260"/>
                  </a:lnTo>
                  <a:lnTo>
                    <a:pt x="52387" y="196953"/>
                  </a:lnTo>
                  <a:lnTo>
                    <a:pt x="56959" y="239768"/>
                  </a:lnTo>
                  <a:lnTo>
                    <a:pt x="65841" y="281154"/>
                  </a:lnTo>
                  <a:lnTo>
                    <a:pt x="77890" y="321683"/>
                  </a:lnTo>
                  <a:lnTo>
                    <a:pt x="86868" y="342900"/>
                  </a:lnTo>
                  <a:lnTo>
                    <a:pt x="86868" y="347472"/>
                  </a:lnTo>
                  <a:lnTo>
                    <a:pt x="82296" y="352044"/>
                  </a:lnTo>
                  <a:close/>
                </a:path>
                <a:path w="86995" h="353694">
                  <a:moveTo>
                    <a:pt x="74676" y="353568"/>
                  </a:moveTo>
                  <a:lnTo>
                    <a:pt x="53340" y="353568"/>
                  </a:lnTo>
                  <a:lnTo>
                    <a:pt x="50292" y="352044"/>
                  </a:lnTo>
                  <a:lnTo>
                    <a:pt x="77724" y="352044"/>
                  </a:lnTo>
                  <a:lnTo>
                    <a:pt x="74676" y="3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0472" y="1002792"/>
              <a:ext cx="161543" cy="19964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513832" y="922019"/>
            <a:ext cx="386080" cy="280670"/>
            <a:chOff x="5513832" y="922019"/>
            <a:chExt cx="386080" cy="28067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3832" y="1002791"/>
              <a:ext cx="169163" cy="1965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21095" y="922019"/>
              <a:ext cx="178435" cy="280670"/>
            </a:xfrm>
            <a:custGeom>
              <a:avLst/>
              <a:gdLst/>
              <a:ahLst/>
              <a:cxnLst/>
              <a:rect l="l" t="t" r="r" b="b"/>
              <a:pathLst>
                <a:path w="178435" h="280669">
                  <a:moveTo>
                    <a:pt x="169163" y="1524"/>
                  </a:moveTo>
                  <a:lnTo>
                    <a:pt x="137159" y="1524"/>
                  </a:lnTo>
                  <a:lnTo>
                    <a:pt x="140207" y="0"/>
                  </a:lnTo>
                  <a:lnTo>
                    <a:pt x="164591" y="0"/>
                  </a:lnTo>
                  <a:lnTo>
                    <a:pt x="169163" y="1524"/>
                  </a:lnTo>
                  <a:close/>
                </a:path>
                <a:path w="178435" h="280669">
                  <a:moveTo>
                    <a:pt x="172211" y="3048"/>
                  </a:moveTo>
                  <a:lnTo>
                    <a:pt x="132587" y="3048"/>
                  </a:lnTo>
                  <a:lnTo>
                    <a:pt x="135635" y="1524"/>
                  </a:lnTo>
                  <a:lnTo>
                    <a:pt x="170687" y="1524"/>
                  </a:lnTo>
                  <a:lnTo>
                    <a:pt x="172211" y="3048"/>
                  </a:lnTo>
                  <a:close/>
                </a:path>
                <a:path w="178435" h="280669">
                  <a:moveTo>
                    <a:pt x="178307" y="105156"/>
                  </a:moveTo>
                  <a:lnTo>
                    <a:pt x="128015" y="105156"/>
                  </a:lnTo>
                  <a:lnTo>
                    <a:pt x="128015" y="6096"/>
                  </a:lnTo>
                  <a:lnTo>
                    <a:pt x="131063" y="3048"/>
                  </a:lnTo>
                  <a:lnTo>
                    <a:pt x="175259" y="3048"/>
                  </a:lnTo>
                  <a:lnTo>
                    <a:pt x="178307" y="6096"/>
                  </a:lnTo>
                  <a:lnTo>
                    <a:pt x="178307" y="105156"/>
                  </a:lnTo>
                  <a:close/>
                </a:path>
                <a:path w="178435" h="280669">
                  <a:moveTo>
                    <a:pt x="73151" y="280416"/>
                  </a:moveTo>
                  <a:lnTo>
                    <a:pt x="33051" y="268176"/>
                  </a:lnTo>
                  <a:lnTo>
                    <a:pt x="8762" y="236791"/>
                  </a:lnTo>
                  <a:lnTo>
                    <a:pt x="261" y="192905"/>
                  </a:lnTo>
                  <a:lnTo>
                    <a:pt x="0" y="182880"/>
                  </a:lnTo>
                  <a:lnTo>
                    <a:pt x="285" y="171497"/>
                  </a:lnTo>
                  <a:lnTo>
                    <a:pt x="7381" y="131349"/>
                  </a:lnTo>
                  <a:lnTo>
                    <a:pt x="30289" y="96583"/>
                  </a:lnTo>
                  <a:lnTo>
                    <a:pt x="67984" y="81319"/>
                  </a:lnTo>
                  <a:lnTo>
                    <a:pt x="77723" y="80772"/>
                  </a:lnTo>
                  <a:lnTo>
                    <a:pt x="84558" y="81081"/>
                  </a:lnTo>
                  <a:lnTo>
                    <a:pt x="122062" y="99726"/>
                  </a:lnTo>
                  <a:lnTo>
                    <a:pt x="128015" y="105156"/>
                  </a:lnTo>
                  <a:lnTo>
                    <a:pt x="178307" y="105156"/>
                  </a:lnTo>
                  <a:lnTo>
                    <a:pt x="178307" y="123444"/>
                  </a:lnTo>
                  <a:lnTo>
                    <a:pt x="80771" y="123444"/>
                  </a:lnTo>
                  <a:lnTo>
                    <a:pt x="74675" y="124968"/>
                  </a:lnTo>
                  <a:lnTo>
                    <a:pt x="65531" y="131064"/>
                  </a:lnTo>
                  <a:lnTo>
                    <a:pt x="60959" y="135636"/>
                  </a:lnTo>
                  <a:lnTo>
                    <a:pt x="57911" y="141732"/>
                  </a:lnTo>
                  <a:lnTo>
                    <a:pt x="56387" y="146304"/>
                  </a:lnTo>
                  <a:lnTo>
                    <a:pt x="53339" y="152400"/>
                  </a:lnTo>
                  <a:lnTo>
                    <a:pt x="51815" y="158496"/>
                  </a:lnTo>
                  <a:lnTo>
                    <a:pt x="50291" y="166116"/>
                  </a:lnTo>
                  <a:lnTo>
                    <a:pt x="50291" y="193548"/>
                  </a:lnTo>
                  <a:lnTo>
                    <a:pt x="53339" y="208787"/>
                  </a:lnTo>
                  <a:lnTo>
                    <a:pt x="54863" y="214884"/>
                  </a:lnTo>
                  <a:lnTo>
                    <a:pt x="57911" y="219456"/>
                  </a:lnTo>
                  <a:lnTo>
                    <a:pt x="60959" y="225551"/>
                  </a:lnTo>
                  <a:lnTo>
                    <a:pt x="64007" y="230124"/>
                  </a:lnTo>
                  <a:lnTo>
                    <a:pt x="73151" y="236220"/>
                  </a:lnTo>
                  <a:lnTo>
                    <a:pt x="79247" y="237744"/>
                  </a:lnTo>
                  <a:lnTo>
                    <a:pt x="178307" y="237744"/>
                  </a:lnTo>
                  <a:lnTo>
                    <a:pt x="178307" y="249936"/>
                  </a:lnTo>
                  <a:lnTo>
                    <a:pt x="135635" y="249936"/>
                  </a:lnTo>
                  <a:lnTo>
                    <a:pt x="128754" y="256508"/>
                  </a:lnTo>
                  <a:lnTo>
                    <a:pt x="121729" y="262509"/>
                  </a:lnTo>
                  <a:lnTo>
                    <a:pt x="82034" y="279868"/>
                  </a:lnTo>
                  <a:lnTo>
                    <a:pt x="73151" y="280416"/>
                  </a:lnTo>
                  <a:close/>
                </a:path>
                <a:path w="178435" h="280669">
                  <a:moveTo>
                    <a:pt x="178307" y="237744"/>
                  </a:moveTo>
                  <a:lnTo>
                    <a:pt x="92963" y="237744"/>
                  </a:lnTo>
                  <a:lnTo>
                    <a:pt x="105155" y="231648"/>
                  </a:lnTo>
                  <a:lnTo>
                    <a:pt x="109727" y="228600"/>
                  </a:lnTo>
                  <a:lnTo>
                    <a:pt x="112775" y="227075"/>
                  </a:lnTo>
                  <a:lnTo>
                    <a:pt x="115823" y="222504"/>
                  </a:lnTo>
                  <a:lnTo>
                    <a:pt x="120395" y="219456"/>
                  </a:lnTo>
                  <a:lnTo>
                    <a:pt x="123443" y="214884"/>
                  </a:lnTo>
                  <a:lnTo>
                    <a:pt x="128015" y="210312"/>
                  </a:lnTo>
                  <a:lnTo>
                    <a:pt x="128015" y="150876"/>
                  </a:lnTo>
                  <a:lnTo>
                    <a:pt x="122539" y="144565"/>
                  </a:lnTo>
                  <a:lnTo>
                    <a:pt x="117347" y="139255"/>
                  </a:lnTo>
                  <a:lnTo>
                    <a:pt x="112156" y="134802"/>
                  </a:lnTo>
                  <a:lnTo>
                    <a:pt x="106679" y="131064"/>
                  </a:lnTo>
                  <a:lnTo>
                    <a:pt x="100583" y="126492"/>
                  </a:lnTo>
                  <a:lnTo>
                    <a:pt x="94487" y="123444"/>
                  </a:lnTo>
                  <a:lnTo>
                    <a:pt x="178307" y="123444"/>
                  </a:lnTo>
                  <a:lnTo>
                    <a:pt x="178307" y="237744"/>
                  </a:lnTo>
                  <a:close/>
                </a:path>
                <a:path w="178435" h="280669">
                  <a:moveTo>
                    <a:pt x="176783" y="274320"/>
                  </a:moveTo>
                  <a:lnTo>
                    <a:pt x="137159" y="274320"/>
                  </a:lnTo>
                  <a:lnTo>
                    <a:pt x="135635" y="272796"/>
                  </a:lnTo>
                  <a:lnTo>
                    <a:pt x="135635" y="249936"/>
                  </a:lnTo>
                  <a:lnTo>
                    <a:pt x="178307" y="249936"/>
                  </a:lnTo>
                  <a:lnTo>
                    <a:pt x="178307" y="272796"/>
                  </a:lnTo>
                  <a:lnTo>
                    <a:pt x="176783" y="272796"/>
                  </a:lnTo>
                  <a:lnTo>
                    <a:pt x="176783" y="274320"/>
                  </a:lnTo>
                  <a:close/>
                </a:path>
                <a:path w="178435" h="280669">
                  <a:moveTo>
                    <a:pt x="173735" y="275844"/>
                  </a:moveTo>
                  <a:lnTo>
                    <a:pt x="140207" y="275844"/>
                  </a:lnTo>
                  <a:lnTo>
                    <a:pt x="138683" y="274320"/>
                  </a:lnTo>
                  <a:lnTo>
                    <a:pt x="175259" y="274320"/>
                  </a:lnTo>
                  <a:lnTo>
                    <a:pt x="173735" y="275844"/>
                  </a:lnTo>
                  <a:close/>
                </a:path>
                <a:path w="178435" h="280669">
                  <a:moveTo>
                    <a:pt x="169163" y="277368"/>
                  </a:moveTo>
                  <a:lnTo>
                    <a:pt x="143255" y="277368"/>
                  </a:lnTo>
                  <a:lnTo>
                    <a:pt x="141731" y="275844"/>
                  </a:lnTo>
                  <a:lnTo>
                    <a:pt x="172211" y="275844"/>
                  </a:lnTo>
                  <a:lnTo>
                    <a:pt x="169163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042659" y="940308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6304" y="1524"/>
                </a:lnTo>
                <a:lnTo>
                  <a:pt x="147828" y="1524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9624"/>
                </a:lnTo>
                <a:lnTo>
                  <a:pt x="146304" y="39624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2588" y="105156"/>
                </a:lnTo>
                <a:lnTo>
                  <a:pt x="134112" y="105156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1732"/>
                </a:lnTo>
                <a:lnTo>
                  <a:pt x="132588" y="141732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7828" y="217932"/>
                </a:lnTo>
                <a:lnTo>
                  <a:pt x="149352" y="217932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6032"/>
                </a:lnTo>
                <a:lnTo>
                  <a:pt x="147828" y="256032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2304" y="940308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48768" y="256032"/>
                </a:moveTo>
                <a:lnTo>
                  <a:pt x="1524" y="256032"/>
                </a:lnTo>
                <a:lnTo>
                  <a:pt x="0" y="254508"/>
                </a:lnTo>
                <a:lnTo>
                  <a:pt x="0" y="10668"/>
                </a:lnTo>
                <a:lnTo>
                  <a:pt x="1524" y="6095"/>
                </a:lnTo>
                <a:lnTo>
                  <a:pt x="4571" y="4571"/>
                </a:lnTo>
                <a:lnTo>
                  <a:pt x="6095" y="1524"/>
                </a:lnTo>
                <a:lnTo>
                  <a:pt x="10668" y="0"/>
                </a:lnTo>
                <a:lnTo>
                  <a:pt x="102108" y="0"/>
                </a:lnTo>
                <a:lnTo>
                  <a:pt x="106680" y="1524"/>
                </a:lnTo>
                <a:lnTo>
                  <a:pt x="109728" y="1524"/>
                </a:lnTo>
                <a:lnTo>
                  <a:pt x="117443" y="2928"/>
                </a:lnTo>
                <a:lnTo>
                  <a:pt x="124587" y="4762"/>
                </a:lnTo>
                <a:lnTo>
                  <a:pt x="131159" y="6881"/>
                </a:lnTo>
                <a:lnTo>
                  <a:pt x="137160" y="9144"/>
                </a:lnTo>
                <a:lnTo>
                  <a:pt x="146304" y="12192"/>
                </a:lnTo>
                <a:lnTo>
                  <a:pt x="152400" y="16764"/>
                </a:lnTo>
                <a:lnTo>
                  <a:pt x="164592" y="28956"/>
                </a:lnTo>
                <a:lnTo>
                  <a:pt x="169164" y="35052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3068" y="112776"/>
                </a:lnTo>
                <a:lnTo>
                  <a:pt x="158496" y="118872"/>
                </a:lnTo>
                <a:lnTo>
                  <a:pt x="153924" y="123444"/>
                </a:lnTo>
                <a:lnTo>
                  <a:pt x="141732" y="132588"/>
                </a:lnTo>
                <a:lnTo>
                  <a:pt x="134112" y="135636"/>
                </a:lnTo>
                <a:lnTo>
                  <a:pt x="126492" y="137160"/>
                </a:lnTo>
                <a:lnTo>
                  <a:pt x="129540" y="140208"/>
                </a:lnTo>
                <a:lnTo>
                  <a:pt x="134112" y="141732"/>
                </a:lnTo>
                <a:lnTo>
                  <a:pt x="144780" y="152400"/>
                </a:lnTo>
                <a:lnTo>
                  <a:pt x="51816" y="152400"/>
                </a:lnTo>
                <a:lnTo>
                  <a:pt x="51816" y="251460"/>
                </a:lnTo>
                <a:lnTo>
                  <a:pt x="50292" y="252984"/>
                </a:lnTo>
                <a:lnTo>
                  <a:pt x="50292" y="254508"/>
                </a:lnTo>
                <a:lnTo>
                  <a:pt x="48768" y="256032"/>
                </a:lnTo>
                <a:close/>
              </a:path>
              <a:path w="190500" h="259080">
                <a:moveTo>
                  <a:pt x="163068" y="112776"/>
                </a:moveTo>
                <a:lnTo>
                  <a:pt x="85344" y="112776"/>
                </a:lnTo>
                <a:lnTo>
                  <a:pt x="103632" y="108204"/>
                </a:lnTo>
                <a:lnTo>
                  <a:pt x="108204" y="105156"/>
                </a:lnTo>
                <a:lnTo>
                  <a:pt x="111252" y="102108"/>
                </a:lnTo>
                <a:lnTo>
                  <a:pt x="115824" y="99060"/>
                </a:lnTo>
                <a:lnTo>
                  <a:pt x="118872" y="96012"/>
                </a:lnTo>
                <a:lnTo>
                  <a:pt x="121920" y="86868"/>
                </a:lnTo>
                <a:lnTo>
                  <a:pt x="123444" y="80771"/>
                </a:lnTo>
                <a:lnTo>
                  <a:pt x="123444" y="67056"/>
                </a:lnTo>
                <a:lnTo>
                  <a:pt x="97536" y="41147"/>
                </a:lnTo>
                <a:lnTo>
                  <a:pt x="92964" y="41147"/>
                </a:lnTo>
                <a:lnTo>
                  <a:pt x="88392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79247"/>
                </a:lnTo>
                <a:lnTo>
                  <a:pt x="175260" y="86868"/>
                </a:lnTo>
                <a:lnTo>
                  <a:pt x="172212" y="94488"/>
                </a:lnTo>
                <a:lnTo>
                  <a:pt x="170688" y="100584"/>
                </a:lnTo>
                <a:lnTo>
                  <a:pt x="167640" y="108204"/>
                </a:lnTo>
                <a:lnTo>
                  <a:pt x="163068" y="112776"/>
                </a:lnTo>
                <a:close/>
              </a:path>
              <a:path w="190500" h="259080">
                <a:moveTo>
                  <a:pt x="188976" y="256032"/>
                </a:moveTo>
                <a:lnTo>
                  <a:pt x="135636" y="256032"/>
                </a:lnTo>
                <a:lnTo>
                  <a:pt x="135636" y="254508"/>
                </a:lnTo>
                <a:lnTo>
                  <a:pt x="134112" y="252984"/>
                </a:lnTo>
                <a:lnTo>
                  <a:pt x="134112" y="249936"/>
                </a:lnTo>
                <a:lnTo>
                  <a:pt x="109728" y="192024"/>
                </a:lnTo>
                <a:lnTo>
                  <a:pt x="108204" y="185928"/>
                </a:lnTo>
                <a:lnTo>
                  <a:pt x="105156" y="179832"/>
                </a:lnTo>
                <a:lnTo>
                  <a:pt x="96012" y="166116"/>
                </a:lnTo>
                <a:lnTo>
                  <a:pt x="86868" y="156972"/>
                </a:lnTo>
                <a:lnTo>
                  <a:pt x="73152" y="152400"/>
                </a:lnTo>
                <a:lnTo>
                  <a:pt x="144780" y="152400"/>
                </a:lnTo>
                <a:lnTo>
                  <a:pt x="146304" y="153924"/>
                </a:lnTo>
                <a:lnTo>
                  <a:pt x="158496" y="172212"/>
                </a:lnTo>
                <a:lnTo>
                  <a:pt x="160020" y="176784"/>
                </a:lnTo>
                <a:lnTo>
                  <a:pt x="163068" y="182880"/>
                </a:lnTo>
                <a:lnTo>
                  <a:pt x="184404" y="234696"/>
                </a:lnTo>
                <a:lnTo>
                  <a:pt x="187452" y="239268"/>
                </a:lnTo>
                <a:lnTo>
                  <a:pt x="188976" y="243840"/>
                </a:lnTo>
                <a:lnTo>
                  <a:pt x="188976" y="248412"/>
                </a:lnTo>
                <a:lnTo>
                  <a:pt x="190500" y="249936"/>
                </a:lnTo>
                <a:lnTo>
                  <a:pt x="190500" y="252984"/>
                </a:lnTo>
                <a:lnTo>
                  <a:pt x="188976" y="254508"/>
                </a:lnTo>
                <a:lnTo>
                  <a:pt x="188976" y="256032"/>
                </a:lnTo>
                <a:close/>
              </a:path>
              <a:path w="190500" h="259080">
                <a:moveTo>
                  <a:pt x="45720" y="257556"/>
                </a:moveTo>
                <a:lnTo>
                  <a:pt x="4571" y="257556"/>
                </a:lnTo>
                <a:lnTo>
                  <a:pt x="3048" y="256032"/>
                </a:lnTo>
                <a:lnTo>
                  <a:pt x="47244" y="256032"/>
                </a:lnTo>
                <a:lnTo>
                  <a:pt x="45720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7160" y="256032"/>
                </a:lnTo>
                <a:lnTo>
                  <a:pt x="187452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8100" y="259080"/>
                </a:moveTo>
                <a:lnTo>
                  <a:pt x="12192" y="259080"/>
                </a:lnTo>
                <a:lnTo>
                  <a:pt x="9144" y="257556"/>
                </a:lnTo>
                <a:lnTo>
                  <a:pt x="41148" y="257556"/>
                </a:lnTo>
                <a:lnTo>
                  <a:pt x="38100" y="259080"/>
                </a:lnTo>
                <a:close/>
              </a:path>
              <a:path w="190500" h="259080">
                <a:moveTo>
                  <a:pt x="179832" y="259080"/>
                </a:moveTo>
                <a:lnTo>
                  <a:pt x="144780" y="259080"/>
                </a:lnTo>
                <a:lnTo>
                  <a:pt x="141732" y="257556"/>
                </a:lnTo>
                <a:lnTo>
                  <a:pt x="182880" y="257556"/>
                </a:lnTo>
                <a:lnTo>
                  <a:pt x="17983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8628" y="914400"/>
            <a:ext cx="1406652" cy="35356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74152" y="960119"/>
            <a:ext cx="333755" cy="24231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8545068" y="940307"/>
            <a:ext cx="784860" cy="259079"/>
          </a:xfrm>
          <a:custGeom>
            <a:avLst/>
            <a:gdLst/>
            <a:ahLst/>
            <a:cxnLst/>
            <a:rect l="l" t="t" r="r" b="b"/>
            <a:pathLst>
              <a:path w="784859" h="259080">
                <a:moveTo>
                  <a:pt x="190500" y="248412"/>
                </a:moveTo>
                <a:lnTo>
                  <a:pt x="188976" y="245364"/>
                </a:lnTo>
                <a:lnTo>
                  <a:pt x="188976" y="243840"/>
                </a:lnTo>
                <a:lnTo>
                  <a:pt x="185928" y="234696"/>
                </a:lnTo>
                <a:lnTo>
                  <a:pt x="163068" y="182880"/>
                </a:lnTo>
                <a:lnTo>
                  <a:pt x="161544" y="176784"/>
                </a:lnTo>
                <a:lnTo>
                  <a:pt x="152400" y="163068"/>
                </a:lnTo>
                <a:lnTo>
                  <a:pt x="150876" y="158496"/>
                </a:lnTo>
                <a:lnTo>
                  <a:pt x="147828" y="153924"/>
                </a:lnTo>
                <a:lnTo>
                  <a:pt x="146304" y="152400"/>
                </a:lnTo>
                <a:lnTo>
                  <a:pt x="141732" y="147828"/>
                </a:lnTo>
                <a:lnTo>
                  <a:pt x="137160" y="144780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6492" y="137160"/>
                </a:lnTo>
                <a:lnTo>
                  <a:pt x="134112" y="135636"/>
                </a:lnTo>
                <a:lnTo>
                  <a:pt x="141732" y="132588"/>
                </a:lnTo>
                <a:lnTo>
                  <a:pt x="160020" y="118872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0584"/>
                </a:lnTo>
                <a:lnTo>
                  <a:pt x="173736" y="9448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97536" y="109728"/>
                </a:lnTo>
                <a:lnTo>
                  <a:pt x="92964" y="111252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9916" y="39624"/>
                </a:lnTo>
                <a:lnTo>
                  <a:pt x="92964" y="41148"/>
                </a:lnTo>
                <a:lnTo>
                  <a:pt x="99060" y="41148"/>
                </a:lnTo>
                <a:lnTo>
                  <a:pt x="106680" y="44196"/>
                </a:lnTo>
                <a:lnTo>
                  <a:pt x="114300" y="48768"/>
                </a:lnTo>
                <a:lnTo>
                  <a:pt x="117348" y="54864"/>
                </a:lnTo>
                <a:lnTo>
                  <a:pt x="121920" y="59436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2984"/>
                </a:lnTo>
                <a:lnTo>
                  <a:pt x="1524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3716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8768" y="256032"/>
                </a:lnTo>
                <a:lnTo>
                  <a:pt x="51816" y="252984"/>
                </a:lnTo>
                <a:lnTo>
                  <a:pt x="51816" y="152400"/>
                </a:lnTo>
                <a:lnTo>
                  <a:pt x="73152" y="152400"/>
                </a:lnTo>
                <a:lnTo>
                  <a:pt x="86868" y="156972"/>
                </a:lnTo>
                <a:lnTo>
                  <a:pt x="89916" y="160020"/>
                </a:lnTo>
                <a:lnTo>
                  <a:pt x="94488" y="163068"/>
                </a:lnTo>
                <a:lnTo>
                  <a:pt x="97536" y="166116"/>
                </a:lnTo>
                <a:lnTo>
                  <a:pt x="100584" y="170688"/>
                </a:lnTo>
                <a:lnTo>
                  <a:pt x="102108" y="175260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4112" y="251460"/>
                </a:lnTo>
                <a:lnTo>
                  <a:pt x="135636" y="252984"/>
                </a:lnTo>
                <a:lnTo>
                  <a:pt x="135636" y="254508"/>
                </a:lnTo>
                <a:lnTo>
                  <a:pt x="137160" y="256032"/>
                </a:lnTo>
                <a:lnTo>
                  <a:pt x="138684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81356" y="259080"/>
                </a:lnTo>
                <a:lnTo>
                  <a:pt x="184404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4508"/>
                </a:lnTo>
                <a:lnTo>
                  <a:pt x="190500" y="248412"/>
                </a:lnTo>
                <a:close/>
              </a:path>
              <a:path w="784859" h="259080">
                <a:moveTo>
                  <a:pt x="440423" y="124968"/>
                </a:moveTo>
                <a:lnTo>
                  <a:pt x="435927" y="83616"/>
                </a:lnTo>
                <a:lnTo>
                  <a:pt x="415848" y="41148"/>
                </a:lnTo>
                <a:lnTo>
                  <a:pt x="387083" y="17183"/>
                </a:lnTo>
                <a:lnTo>
                  <a:pt x="387083" y="126492"/>
                </a:lnTo>
                <a:lnTo>
                  <a:pt x="386803" y="137617"/>
                </a:lnTo>
                <a:lnTo>
                  <a:pt x="376605" y="180975"/>
                </a:lnTo>
                <a:lnTo>
                  <a:pt x="335457" y="213194"/>
                </a:lnTo>
                <a:lnTo>
                  <a:pt x="306311" y="216408"/>
                </a:lnTo>
                <a:lnTo>
                  <a:pt x="278879" y="216408"/>
                </a:lnTo>
                <a:lnTo>
                  <a:pt x="278879" y="41148"/>
                </a:lnTo>
                <a:lnTo>
                  <a:pt x="306311" y="41148"/>
                </a:lnTo>
                <a:lnTo>
                  <a:pt x="344411" y="47244"/>
                </a:lnTo>
                <a:lnTo>
                  <a:pt x="373964" y="71539"/>
                </a:lnTo>
                <a:lnTo>
                  <a:pt x="386130" y="109156"/>
                </a:lnTo>
                <a:lnTo>
                  <a:pt x="387083" y="126492"/>
                </a:lnTo>
                <a:lnTo>
                  <a:pt x="387083" y="17183"/>
                </a:lnTo>
                <a:lnTo>
                  <a:pt x="341172" y="2095"/>
                </a:lnTo>
                <a:lnTo>
                  <a:pt x="309359" y="0"/>
                </a:lnTo>
                <a:lnTo>
                  <a:pt x="239255" y="0"/>
                </a:lnTo>
                <a:lnTo>
                  <a:pt x="234683" y="1524"/>
                </a:lnTo>
                <a:lnTo>
                  <a:pt x="231635" y="4572"/>
                </a:lnTo>
                <a:lnTo>
                  <a:pt x="228587" y="6096"/>
                </a:lnTo>
                <a:lnTo>
                  <a:pt x="227063" y="10668"/>
                </a:lnTo>
                <a:lnTo>
                  <a:pt x="227063" y="246888"/>
                </a:lnTo>
                <a:lnTo>
                  <a:pt x="228587" y="251460"/>
                </a:lnTo>
                <a:lnTo>
                  <a:pt x="231635" y="252984"/>
                </a:lnTo>
                <a:lnTo>
                  <a:pt x="234683" y="256032"/>
                </a:lnTo>
                <a:lnTo>
                  <a:pt x="239255" y="257556"/>
                </a:lnTo>
                <a:lnTo>
                  <a:pt x="304787" y="257556"/>
                </a:lnTo>
                <a:lnTo>
                  <a:pt x="350443" y="253060"/>
                </a:lnTo>
                <a:lnTo>
                  <a:pt x="395922" y="234505"/>
                </a:lnTo>
                <a:lnTo>
                  <a:pt x="426161" y="197929"/>
                </a:lnTo>
                <a:lnTo>
                  <a:pt x="438137" y="158305"/>
                </a:lnTo>
                <a:lnTo>
                  <a:pt x="439851" y="142430"/>
                </a:lnTo>
                <a:lnTo>
                  <a:pt x="440423" y="124968"/>
                </a:lnTo>
                <a:close/>
              </a:path>
              <a:path w="784859" h="259080">
                <a:moveTo>
                  <a:pt x="784860" y="18288"/>
                </a:moveTo>
                <a:lnTo>
                  <a:pt x="783336" y="15240"/>
                </a:lnTo>
                <a:lnTo>
                  <a:pt x="783336" y="12192"/>
                </a:lnTo>
                <a:lnTo>
                  <a:pt x="781812" y="9144"/>
                </a:lnTo>
                <a:lnTo>
                  <a:pt x="778764" y="6096"/>
                </a:lnTo>
                <a:lnTo>
                  <a:pt x="777240" y="3048"/>
                </a:lnTo>
                <a:lnTo>
                  <a:pt x="775716" y="3048"/>
                </a:lnTo>
                <a:lnTo>
                  <a:pt x="769620" y="0"/>
                </a:lnTo>
                <a:lnTo>
                  <a:pt x="719328" y="0"/>
                </a:lnTo>
                <a:lnTo>
                  <a:pt x="716280" y="1524"/>
                </a:lnTo>
                <a:lnTo>
                  <a:pt x="711708" y="3048"/>
                </a:lnTo>
                <a:lnTo>
                  <a:pt x="708660" y="4572"/>
                </a:lnTo>
                <a:lnTo>
                  <a:pt x="701040" y="12192"/>
                </a:lnTo>
                <a:lnTo>
                  <a:pt x="699516" y="15240"/>
                </a:lnTo>
                <a:lnTo>
                  <a:pt x="697992" y="19812"/>
                </a:lnTo>
                <a:lnTo>
                  <a:pt x="694944" y="24384"/>
                </a:lnTo>
                <a:lnTo>
                  <a:pt x="693420" y="30480"/>
                </a:lnTo>
                <a:lnTo>
                  <a:pt x="635508" y="182880"/>
                </a:lnTo>
                <a:lnTo>
                  <a:pt x="633984" y="182880"/>
                </a:lnTo>
                <a:lnTo>
                  <a:pt x="582053" y="41148"/>
                </a:lnTo>
                <a:lnTo>
                  <a:pt x="577596" y="28956"/>
                </a:lnTo>
                <a:lnTo>
                  <a:pt x="574548" y="19812"/>
                </a:lnTo>
                <a:lnTo>
                  <a:pt x="571500" y="15240"/>
                </a:lnTo>
                <a:lnTo>
                  <a:pt x="569976" y="12192"/>
                </a:lnTo>
                <a:lnTo>
                  <a:pt x="563880" y="6096"/>
                </a:lnTo>
                <a:lnTo>
                  <a:pt x="557784" y="3048"/>
                </a:lnTo>
                <a:lnTo>
                  <a:pt x="548640" y="0"/>
                </a:lnTo>
                <a:lnTo>
                  <a:pt x="496824" y="0"/>
                </a:lnTo>
                <a:lnTo>
                  <a:pt x="492252" y="1524"/>
                </a:lnTo>
                <a:lnTo>
                  <a:pt x="489204" y="6096"/>
                </a:lnTo>
                <a:lnTo>
                  <a:pt x="486156" y="9144"/>
                </a:lnTo>
                <a:lnTo>
                  <a:pt x="484632" y="13716"/>
                </a:lnTo>
                <a:lnTo>
                  <a:pt x="484632" y="254508"/>
                </a:lnTo>
                <a:lnTo>
                  <a:pt x="486156" y="256032"/>
                </a:lnTo>
                <a:lnTo>
                  <a:pt x="487680" y="256032"/>
                </a:lnTo>
                <a:lnTo>
                  <a:pt x="489204" y="257556"/>
                </a:lnTo>
                <a:lnTo>
                  <a:pt x="493776" y="257556"/>
                </a:lnTo>
                <a:lnTo>
                  <a:pt x="496824" y="259080"/>
                </a:lnTo>
                <a:lnTo>
                  <a:pt x="519684" y="259080"/>
                </a:lnTo>
                <a:lnTo>
                  <a:pt x="522732" y="257556"/>
                </a:lnTo>
                <a:lnTo>
                  <a:pt x="527304" y="257556"/>
                </a:lnTo>
                <a:lnTo>
                  <a:pt x="530352" y="256032"/>
                </a:lnTo>
                <a:lnTo>
                  <a:pt x="531876" y="254508"/>
                </a:lnTo>
                <a:lnTo>
                  <a:pt x="531876" y="252984"/>
                </a:lnTo>
                <a:lnTo>
                  <a:pt x="533400" y="251460"/>
                </a:lnTo>
                <a:lnTo>
                  <a:pt x="533400" y="41148"/>
                </a:lnTo>
                <a:lnTo>
                  <a:pt x="606552" y="249936"/>
                </a:lnTo>
                <a:lnTo>
                  <a:pt x="606552" y="252984"/>
                </a:lnTo>
                <a:lnTo>
                  <a:pt x="609600" y="256032"/>
                </a:lnTo>
                <a:lnTo>
                  <a:pt x="611124" y="256032"/>
                </a:lnTo>
                <a:lnTo>
                  <a:pt x="612648" y="257556"/>
                </a:lnTo>
                <a:lnTo>
                  <a:pt x="617220" y="257556"/>
                </a:lnTo>
                <a:lnTo>
                  <a:pt x="620268" y="259080"/>
                </a:lnTo>
                <a:lnTo>
                  <a:pt x="647700" y="259080"/>
                </a:lnTo>
                <a:lnTo>
                  <a:pt x="649224" y="257556"/>
                </a:lnTo>
                <a:lnTo>
                  <a:pt x="653796" y="257556"/>
                </a:lnTo>
                <a:lnTo>
                  <a:pt x="658368" y="252984"/>
                </a:lnTo>
                <a:lnTo>
                  <a:pt x="659892" y="249936"/>
                </a:lnTo>
                <a:lnTo>
                  <a:pt x="683869" y="182880"/>
                </a:lnTo>
                <a:lnTo>
                  <a:pt x="734568" y="41148"/>
                </a:lnTo>
                <a:lnTo>
                  <a:pt x="736092" y="41148"/>
                </a:lnTo>
                <a:lnTo>
                  <a:pt x="736092" y="254508"/>
                </a:lnTo>
                <a:lnTo>
                  <a:pt x="737616" y="256032"/>
                </a:lnTo>
                <a:lnTo>
                  <a:pt x="739140" y="256032"/>
                </a:lnTo>
                <a:lnTo>
                  <a:pt x="740664" y="257556"/>
                </a:lnTo>
                <a:lnTo>
                  <a:pt x="745236" y="257556"/>
                </a:lnTo>
                <a:lnTo>
                  <a:pt x="748284" y="259080"/>
                </a:lnTo>
                <a:lnTo>
                  <a:pt x="771144" y="259080"/>
                </a:lnTo>
                <a:lnTo>
                  <a:pt x="774192" y="257556"/>
                </a:lnTo>
                <a:lnTo>
                  <a:pt x="778764" y="257556"/>
                </a:lnTo>
                <a:lnTo>
                  <a:pt x="781812" y="256032"/>
                </a:lnTo>
                <a:lnTo>
                  <a:pt x="783336" y="254508"/>
                </a:lnTo>
                <a:lnTo>
                  <a:pt x="783336" y="252984"/>
                </a:lnTo>
                <a:lnTo>
                  <a:pt x="784860" y="251460"/>
                </a:lnTo>
                <a:lnTo>
                  <a:pt x="784860" y="41148"/>
                </a:lnTo>
                <a:lnTo>
                  <a:pt x="78486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0807" y="1854708"/>
            <a:ext cx="68580" cy="6857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72264" y="1796795"/>
            <a:ext cx="504825" cy="239395"/>
            <a:chOff x="1472264" y="1796795"/>
            <a:chExt cx="504825" cy="23939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2264" y="1805939"/>
              <a:ext cx="156806" cy="1828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4207" y="1853184"/>
              <a:ext cx="105156" cy="1341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12023" y="1796795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9279" y="1854708"/>
              <a:ext cx="117348" cy="18135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045207" y="1796796"/>
            <a:ext cx="361315" cy="192405"/>
            <a:chOff x="2045207" y="1796796"/>
            <a:chExt cx="361315" cy="19240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5207" y="1822704"/>
              <a:ext cx="79248" cy="1661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7984" y="1796796"/>
              <a:ext cx="105156" cy="1905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3676" y="1853184"/>
              <a:ext cx="112719" cy="135636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06979" y="1807464"/>
            <a:ext cx="132588" cy="181355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686811" y="1807464"/>
            <a:ext cx="327660" cy="180340"/>
            <a:chOff x="2686811" y="1807464"/>
            <a:chExt cx="327660" cy="180340"/>
          </a:xfrm>
        </p:grpSpPr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6811" y="1808987"/>
              <a:ext cx="192024" cy="1783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23032" y="1807464"/>
              <a:ext cx="91440" cy="178308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96768" y="1853183"/>
            <a:ext cx="96012" cy="135636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223259" y="1796795"/>
            <a:ext cx="382905" cy="192405"/>
            <a:chOff x="3223259" y="1796795"/>
            <a:chExt cx="382905" cy="192405"/>
          </a:xfrm>
        </p:grpSpPr>
        <p:sp>
          <p:nvSpPr>
            <p:cNvPr id="34" name="object 34"/>
            <p:cNvSpPr/>
            <p:nvPr/>
          </p:nvSpPr>
          <p:spPr>
            <a:xfrm>
              <a:off x="3223247" y="1796795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78123" y="1853184"/>
              <a:ext cx="100584" cy="1356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10712" y="1853183"/>
              <a:ext cx="86868" cy="135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18915" y="1853183"/>
              <a:ext cx="86868" cy="135636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631691" y="1853183"/>
            <a:ext cx="226060" cy="135890"/>
            <a:chOff x="3631691" y="1853183"/>
            <a:chExt cx="226060" cy="135890"/>
          </a:xfrm>
        </p:grpSpPr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70376" y="1853183"/>
              <a:ext cx="86868" cy="1356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31691" y="1853184"/>
              <a:ext cx="112776" cy="135636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3941064" y="1853183"/>
            <a:ext cx="341630" cy="135890"/>
            <a:chOff x="3941064" y="1853183"/>
            <a:chExt cx="341630" cy="135890"/>
          </a:xfrm>
        </p:grpSpPr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41064" y="1853183"/>
              <a:ext cx="100584" cy="1356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84320" y="1853183"/>
              <a:ext cx="198119" cy="135636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79975" y="1796795"/>
            <a:ext cx="1106424" cy="239268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5593079" y="1796796"/>
            <a:ext cx="483234" cy="192405"/>
            <a:chOff x="5593079" y="1796796"/>
            <a:chExt cx="483234" cy="192405"/>
          </a:xfrm>
        </p:grpSpPr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93079" y="1796796"/>
              <a:ext cx="105156" cy="1905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28716" y="1853184"/>
              <a:ext cx="112776" cy="1356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78068" y="1853184"/>
              <a:ext cx="198119" cy="135636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0807" y="2458211"/>
            <a:ext cx="68580" cy="6857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469222" y="2409443"/>
            <a:ext cx="455930" cy="182880"/>
            <a:chOff x="1469222" y="2409443"/>
            <a:chExt cx="455930" cy="182880"/>
          </a:xfrm>
        </p:grpSpPr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9222" y="2409443"/>
              <a:ext cx="165937" cy="1828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64208" y="2455163"/>
              <a:ext cx="115824" cy="1356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05940" y="2455163"/>
              <a:ext cx="118872" cy="137160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002535" y="2424683"/>
            <a:ext cx="227028" cy="167640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2319614" y="2409443"/>
            <a:ext cx="525780" cy="219710"/>
            <a:chOff x="2319614" y="2409443"/>
            <a:chExt cx="525780" cy="219710"/>
          </a:xfrm>
        </p:grpSpPr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19614" y="2409443"/>
              <a:ext cx="165944" cy="1828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16124" y="2455163"/>
              <a:ext cx="115824" cy="13563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57903" y="2455163"/>
              <a:ext cx="187404" cy="173736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2932279" y="2455163"/>
            <a:ext cx="419100" cy="137160"/>
            <a:chOff x="2932279" y="2455163"/>
            <a:chExt cx="419100" cy="137160"/>
          </a:xfrm>
        </p:grpSpPr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32279" y="2455164"/>
              <a:ext cx="129324" cy="13716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90672" y="2455163"/>
              <a:ext cx="115824" cy="1356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32451" y="2455164"/>
              <a:ext cx="118824" cy="137160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3438144" y="2400300"/>
            <a:ext cx="448309" cy="192405"/>
            <a:chOff x="3438144" y="2400300"/>
            <a:chExt cx="448309" cy="192405"/>
          </a:xfrm>
        </p:grpSpPr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38144" y="2455163"/>
              <a:ext cx="92964" cy="13716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552443" y="2403347"/>
              <a:ext cx="40005" cy="187960"/>
            </a:xfrm>
            <a:custGeom>
              <a:avLst/>
              <a:gdLst/>
              <a:ahLst/>
              <a:cxnLst/>
              <a:rect l="l" t="t" r="r" b="b"/>
              <a:pathLst>
                <a:path w="40004" h="187960">
                  <a:moveTo>
                    <a:pt x="33528" y="54864"/>
                  </a:moveTo>
                  <a:lnTo>
                    <a:pt x="7620" y="54864"/>
                  </a:lnTo>
                  <a:lnTo>
                    <a:pt x="10668" y="53340"/>
                  </a:lnTo>
                  <a:lnTo>
                    <a:pt x="32004" y="53340"/>
                  </a:lnTo>
                  <a:lnTo>
                    <a:pt x="33528" y="54864"/>
                  </a:lnTo>
                  <a:close/>
                </a:path>
                <a:path w="40004" h="187960">
                  <a:moveTo>
                    <a:pt x="38100" y="184404"/>
                  </a:moveTo>
                  <a:lnTo>
                    <a:pt x="3048" y="184404"/>
                  </a:lnTo>
                  <a:lnTo>
                    <a:pt x="3048" y="57912"/>
                  </a:lnTo>
                  <a:lnTo>
                    <a:pt x="6096" y="54864"/>
                  </a:lnTo>
                  <a:lnTo>
                    <a:pt x="36576" y="54864"/>
                  </a:lnTo>
                  <a:lnTo>
                    <a:pt x="36576" y="56388"/>
                  </a:lnTo>
                  <a:lnTo>
                    <a:pt x="38100" y="56388"/>
                  </a:lnTo>
                  <a:lnTo>
                    <a:pt x="38100" y="184404"/>
                  </a:lnTo>
                  <a:close/>
                </a:path>
                <a:path w="40004" h="187960">
                  <a:moveTo>
                    <a:pt x="36576" y="185928"/>
                  </a:moveTo>
                  <a:lnTo>
                    <a:pt x="6096" y="185928"/>
                  </a:lnTo>
                  <a:lnTo>
                    <a:pt x="4572" y="184404"/>
                  </a:lnTo>
                  <a:lnTo>
                    <a:pt x="36576" y="184404"/>
                  </a:lnTo>
                  <a:lnTo>
                    <a:pt x="36576" y="185928"/>
                  </a:lnTo>
                  <a:close/>
                </a:path>
                <a:path w="40004" h="187960">
                  <a:moveTo>
                    <a:pt x="32004" y="187452"/>
                  </a:moveTo>
                  <a:lnTo>
                    <a:pt x="10668" y="187452"/>
                  </a:lnTo>
                  <a:lnTo>
                    <a:pt x="7620" y="185928"/>
                  </a:lnTo>
                  <a:lnTo>
                    <a:pt x="33528" y="185928"/>
                  </a:lnTo>
                  <a:lnTo>
                    <a:pt x="32004" y="187452"/>
                  </a:lnTo>
                  <a:close/>
                </a:path>
                <a:path w="40004" h="187960">
                  <a:moveTo>
                    <a:pt x="27432" y="36576"/>
                  </a:moveTo>
                  <a:lnTo>
                    <a:pt x="12192" y="36576"/>
                  </a:lnTo>
                  <a:lnTo>
                    <a:pt x="7620" y="35052"/>
                  </a:lnTo>
                  <a:lnTo>
                    <a:pt x="4572" y="32004"/>
                  </a:lnTo>
                  <a:lnTo>
                    <a:pt x="1524" y="30480"/>
                  </a:lnTo>
                  <a:lnTo>
                    <a:pt x="0" y="25908"/>
                  </a:lnTo>
                  <a:lnTo>
                    <a:pt x="0" y="12192"/>
                  </a:lnTo>
                  <a:lnTo>
                    <a:pt x="1524" y="6096"/>
                  </a:lnTo>
                  <a:lnTo>
                    <a:pt x="4572" y="4572"/>
                  </a:lnTo>
                  <a:lnTo>
                    <a:pt x="7620" y="1524"/>
                  </a:lnTo>
                  <a:lnTo>
                    <a:pt x="12192" y="0"/>
                  </a:lnTo>
                  <a:lnTo>
                    <a:pt x="27432" y="0"/>
                  </a:lnTo>
                  <a:lnTo>
                    <a:pt x="33528" y="1524"/>
                  </a:lnTo>
                  <a:lnTo>
                    <a:pt x="35052" y="4572"/>
                  </a:lnTo>
                  <a:lnTo>
                    <a:pt x="38100" y="6096"/>
                  </a:lnTo>
                  <a:lnTo>
                    <a:pt x="39624" y="10668"/>
                  </a:lnTo>
                  <a:lnTo>
                    <a:pt x="39624" y="24384"/>
                  </a:lnTo>
                  <a:lnTo>
                    <a:pt x="38100" y="30480"/>
                  </a:lnTo>
                  <a:lnTo>
                    <a:pt x="35052" y="32004"/>
                  </a:lnTo>
                  <a:lnTo>
                    <a:pt x="33528" y="35052"/>
                  </a:lnTo>
                  <a:lnTo>
                    <a:pt x="27432" y="3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19499" y="2400300"/>
              <a:ext cx="121920" cy="1920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67328" y="2455164"/>
              <a:ext cx="118872" cy="137160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968608" y="2400300"/>
            <a:ext cx="941719" cy="239267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5003404" y="2455163"/>
            <a:ext cx="419100" cy="137160"/>
            <a:chOff x="5003404" y="2455163"/>
            <a:chExt cx="419100" cy="137160"/>
          </a:xfrm>
        </p:grpSpPr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03404" y="2455164"/>
              <a:ext cx="129379" cy="13716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58740" y="2455163"/>
              <a:ext cx="115824" cy="13563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03520" y="2455164"/>
              <a:ext cx="118872" cy="137160"/>
            </a:xfrm>
            <a:prstGeom prst="rect">
              <a:avLst/>
            </a:prstGeom>
          </p:spPr>
        </p:pic>
      </p:grpSp>
      <p:pic>
        <p:nvPicPr>
          <p:cNvPr id="73" name="object 7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516880" y="2400300"/>
            <a:ext cx="1252727" cy="23926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129368" y="3012948"/>
            <a:ext cx="713147" cy="182880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1926335" y="3003804"/>
            <a:ext cx="553720" cy="192405"/>
            <a:chOff x="1926335" y="3003804"/>
            <a:chExt cx="553720" cy="192405"/>
          </a:xfrm>
        </p:grpSpPr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26335" y="3029712"/>
              <a:ext cx="196596" cy="16611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65603" y="3003804"/>
              <a:ext cx="112776" cy="19202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310384" y="3003803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0"/>
                  </a:moveTo>
                  <a:lnTo>
                    <a:pt x="4572" y="0"/>
                  </a:lnTo>
                  <a:lnTo>
                    <a:pt x="3048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366819" y="3060191"/>
              <a:ext cx="112728" cy="135636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570988" y="3003804"/>
            <a:ext cx="1330451" cy="239268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513355" y="3300984"/>
            <a:ext cx="868597" cy="243839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4299204" y="3305555"/>
            <a:ext cx="391795" cy="239395"/>
            <a:chOff x="4299204" y="3305555"/>
            <a:chExt cx="391795" cy="239395"/>
          </a:xfrm>
        </p:grpSpPr>
        <p:pic>
          <p:nvPicPr>
            <p:cNvPr id="83" name="object 8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299204" y="3305555"/>
              <a:ext cx="220979" cy="1920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39996" y="3363467"/>
              <a:ext cx="150876" cy="181356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334767" y="3313176"/>
            <a:ext cx="1877567" cy="530352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1642872" y="3663695"/>
            <a:ext cx="236220" cy="135890"/>
            <a:chOff x="1642872" y="3663695"/>
            <a:chExt cx="236220" cy="135890"/>
          </a:xfrm>
        </p:grpSpPr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42872" y="3663695"/>
              <a:ext cx="105156" cy="13411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78507" y="3663695"/>
              <a:ext cx="100584" cy="135636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1924811" y="3663695"/>
            <a:ext cx="323215" cy="135890"/>
            <a:chOff x="1924811" y="3663695"/>
            <a:chExt cx="323215" cy="135890"/>
          </a:xfrm>
        </p:grpSpPr>
        <p:pic>
          <p:nvPicPr>
            <p:cNvPr id="90" name="object 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924811" y="3663695"/>
              <a:ext cx="181356" cy="13411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135124" y="3663695"/>
              <a:ext cx="112776" cy="135636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1511795" y="3904488"/>
            <a:ext cx="122555" cy="241300"/>
          </a:xfrm>
          <a:custGeom>
            <a:avLst/>
            <a:gdLst/>
            <a:ahLst/>
            <a:cxnLst/>
            <a:rect l="l" t="t" r="r" b="b"/>
            <a:pathLst>
              <a:path w="122555" h="241300">
                <a:moveTo>
                  <a:pt x="50292" y="120396"/>
                </a:moveTo>
                <a:lnTo>
                  <a:pt x="45796" y="74536"/>
                </a:lnTo>
                <a:lnTo>
                  <a:pt x="32385" y="30670"/>
                </a:lnTo>
                <a:lnTo>
                  <a:pt x="19812" y="3048"/>
                </a:lnTo>
                <a:lnTo>
                  <a:pt x="19812" y="1524"/>
                </a:lnTo>
                <a:lnTo>
                  <a:pt x="18288" y="1524"/>
                </a:lnTo>
                <a:lnTo>
                  <a:pt x="16764" y="0"/>
                </a:lnTo>
                <a:lnTo>
                  <a:pt x="3048" y="0"/>
                </a:lnTo>
                <a:lnTo>
                  <a:pt x="3048" y="1524"/>
                </a:lnTo>
                <a:lnTo>
                  <a:pt x="1524" y="1524"/>
                </a:lnTo>
                <a:lnTo>
                  <a:pt x="1524" y="3048"/>
                </a:lnTo>
                <a:lnTo>
                  <a:pt x="0" y="3048"/>
                </a:lnTo>
                <a:lnTo>
                  <a:pt x="0" y="4572"/>
                </a:lnTo>
                <a:lnTo>
                  <a:pt x="1524" y="4572"/>
                </a:lnTo>
                <a:lnTo>
                  <a:pt x="1524" y="6096"/>
                </a:lnTo>
                <a:lnTo>
                  <a:pt x="7175" y="19837"/>
                </a:lnTo>
                <a:lnTo>
                  <a:pt x="12382" y="33718"/>
                </a:lnTo>
                <a:lnTo>
                  <a:pt x="16751" y="47891"/>
                </a:lnTo>
                <a:lnTo>
                  <a:pt x="19812" y="62484"/>
                </a:lnTo>
                <a:lnTo>
                  <a:pt x="22936" y="76466"/>
                </a:lnTo>
                <a:lnTo>
                  <a:pt x="25336" y="90868"/>
                </a:lnTo>
                <a:lnTo>
                  <a:pt x="26885" y="105562"/>
                </a:lnTo>
                <a:lnTo>
                  <a:pt x="27432" y="120396"/>
                </a:lnTo>
                <a:lnTo>
                  <a:pt x="26885" y="135026"/>
                </a:lnTo>
                <a:lnTo>
                  <a:pt x="25336" y="149352"/>
                </a:lnTo>
                <a:lnTo>
                  <a:pt x="22936" y="163690"/>
                </a:lnTo>
                <a:lnTo>
                  <a:pt x="19812" y="178308"/>
                </a:lnTo>
                <a:lnTo>
                  <a:pt x="16751" y="192913"/>
                </a:lnTo>
                <a:lnTo>
                  <a:pt x="12382" y="207073"/>
                </a:lnTo>
                <a:lnTo>
                  <a:pt x="7175" y="220967"/>
                </a:lnTo>
                <a:lnTo>
                  <a:pt x="1524" y="234696"/>
                </a:lnTo>
                <a:lnTo>
                  <a:pt x="1524" y="236220"/>
                </a:lnTo>
                <a:lnTo>
                  <a:pt x="0" y="236220"/>
                </a:lnTo>
                <a:lnTo>
                  <a:pt x="0" y="237744"/>
                </a:lnTo>
                <a:lnTo>
                  <a:pt x="3048" y="240792"/>
                </a:lnTo>
                <a:lnTo>
                  <a:pt x="16764" y="240792"/>
                </a:lnTo>
                <a:lnTo>
                  <a:pt x="18288" y="239268"/>
                </a:lnTo>
                <a:lnTo>
                  <a:pt x="19812" y="239268"/>
                </a:lnTo>
                <a:lnTo>
                  <a:pt x="19812" y="237744"/>
                </a:lnTo>
                <a:lnTo>
                  <a:pt x="23888" y="230886"/>
                </a:lnTo>
                <a:lnTo>
                  <a:pt x="27241" y="224028"/>
                </a:lnTo>
                <a:lnTo>
                  <a:pt x="30314" y="217170"/>
                </a:lnTo>
                <a:lnTo>
                  <a:pt x="33528" y="210312"/>
                </a:lnTo>
                <a:lnTo>
                  <a:pt x="35814" y="202577"/>
                </a:lnTo>
                <a:lnTo>
                  <a:pt x="38100" y="195262"/>
                </a:lnTo>
                <a:lnTo>
                  <a:pt x="40386" y="188239"/>
                </a:lnTo>
                <a:lnTo>
                  <a:pt x="42672" y="181356"/>
                </a:lnTo>
                <a:lnTo>
                  <a:pt x="44704" y="173596"/>
                </a:lnTo>
                <a:lnTo>
                  <a:pt x="50101" y="135636"/>
                </a:lnTo>
                <a:lnTo>
                  <a:pt x="50279" y="128168"/>
                </a:lnTo>
                <a:lnTo>
                  <a:pt x="50292" y="120396"/>
                </a:lnTo>
                <a:close/>
              </a:path>
              <a:path w="122555" h="241300">
                <a:moveTo>
                  <a:pt x="121932" y="169176"/>
                </a:moveTo>
                <a:lnTo>
                  <a:pt x="120408" y="167652"/>
                </a:lnTo>
                <a:lnTo>
                  <a:pt x="120408" y="166128"/>
                </a:lnTo>
                <a:lnTo>
                  <a:pt x="118884" y="164604"/>
                </a:lnTo>
                <a:lnTo>
                  <a:pt x="117360" y="164604"/>
                </a:lnTo>
                <a:lnTo>
                  <a:pt x="115836" y="163080"/>
                </a:lnTo>
                <a:lnTo>
                  <a:pt x="102120" y="163080"/>
                </a:lnTo>
                <a:lnTo>
                  <a:pt x="100596" y="164604"/>
                </a:lnTo>
                <a:lnTo>
                  <a:pt x="99072" y="164604"/>
                </a:lnTo>
                <a:lnTo>
                  <a:pt x="96024" y="167652"/>
                </a:lnTo>
                <a:lnTo>
                  <a:pt x="96024" y="192036"/>
                </a:lnTo>
                <a:lnTo>
                  <a:pt x="77736" y="228612"/>
                </a:lnTo>
                <a:lnTo>
                  <a:pt x="77736" y="233184"/>
                </a:lnTo>
                <a:lnTo>
                  <a:pt x="89928" y="233184"/>
                </a:lnTo>
                <a:lnTo>
                  <a:pt x="89928" y="231660"/>
                </a:lnTo>
                <a:lnTo>
                  <a:pt x="92976" y="231660"/>
                </a:lnTo>
                <a:lnTo>
                  <a:pt x="94500" y="230136"/>
                </a:lnTo>
                <a:lnTo>
                  <a:pt x="94500" y="228612"/>
                </a:lnTo>
                <a:lnTo>
                  <a:pt x="114312" y="201180"/>
                </a:lnTo>
                <a:lnTo>
                  <a:pt x="115836" y="199656"/>
                </a:lnTo>
                <a:lnTo>
                  <a:pt x="115836" y="196608"/>
                </a:lnTo>
                <a:lnTo>
                  <a:pt x="117360" y="195084"/>
                </a:lnTo>
                <a:lnTo>
                  <a:pt x="118884" y="192036"/>
                </a:lnTo>
                <a:lnTo>
                  <a:pt x="118884" y="190512"/>
                </a:lnTo>
                <a:lnTo>
                  <a:pt x="120408" y="188988"/>
                </a:lnTo>
                <a:lnTo>
                  <a:pt x="120408" y="184416"/>
                </a:lnTo>
                <a:lnTo>
                  <a:pt x="121932" y="181368"/>
                </a:lnTo>
                <a:lnTo>
                  <a:pt x="121932" y="169176"/>
                </a:lnTo>
                <a:close/>
              </a:path>
              <a:path w="122555" h="241300">
                <a:moveTo>
                  <a:pt x="121932" y="76212"/>
                </a:moveTo>
                <a:lnTo>
                  <a:pt x="120408" y="74688"/>
                </a:lnTo>
                <a:lnTo>
                  <a:pt x="120408" y="73164"/>
                </a:lnTo>
                <a:lnTo>
                  <a:pt x="117360" y="70116"/>
                </a:lnTo>
                <a:lnTo>
                  <a:pt x="115836" y="70116"/>
                </a:lnTo>
                <a:lnTo>
                  <a:pt x="114312" y="68592"/>
                </a:lnTo>
                <a:lnTo>
                  <a:pt x="100596" y="68592"/>
                </a:lnTo>
                <a:lnTo>
                  <a:pt x="99072" y="70116"/>
                </a:lnTo>
                <a:lnTo>
                  <a:pt x="97548" y="70116"/>
                </a:lnTo>
                <a:lnTo>
                  <a:pt x="94500" y="73164"/>
                </a:lnTo>
                <a:lnTo>
                  <a:pt x="94500" y="74688"/>
                </a:lnTo>
                <a:lnTo>
                  <a:pt x="92976" y="76212"/>
                </a:lnTo>
                <a:lnTo>
                  <a:pt x="92976" y="92976"/>
                </a:lnTo>
                <a:lnTo>
                  <a:pt x="94500" y="94500"/>
                </a:lnTo>
                <a:lnTo>
                  <a:pt x="94500" y="96024"/>
                </a:lnTo>
                <a:lnTo>
                  <a:pt x="97548" y="99072"/>
                </a:lnTo>
                <a:lnTo>
                  <a:pt x="100596" y="99072"/>
                </a:lnTo>
                <a:lnTo>
                  <a:pt x="102120" y="100596"/>
                </a:lnTo>
                <a:lnTo>
                  <a:pt x="112788" y="100596"/>
                </a:lnTo>
                <a:lnTo>
                  <a:pt x="114312" y="99072"/>
                </a:lnTo>
                <a:lnTo>
                  <a:pt x="117360" y="99072"/>
                </a:lnTo>
                <a:lnTo>
                  <a:pt x="120408" y="96024"/>
                </a:lnTo>
                <a:lnTo>
                  <a:pt x="120408" y="94500"/>
                </a:lnTo>
                <a:lnTo>
                  <a:pt x="121932" y="92976"/>
                </a:lnTo>
                <a:lnTo>
                  <a:pt x="121932" y="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129368" y="4521708"/>
            <a:ext cx="713147" cy="182880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1926335" y="4512564"/>
            <a:ext cx="553720" cy="192405"/>
            <a:chOff x="1926335" y="4512564"/>
            <a:chExt cx="553720" cy="192405"/>
          </a:xfrm>
        </p:grpSpPr>
        <p:pic>
          <p:nvPicPr>
            <p:cNvPr id="95" name="object 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926335" y="4538472"/>
              <a:ext cx="196596" cy="16611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65603" y="4512564"/>
              <a:ext cx="112776" cy="19202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310384" y="4512564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366819" y="4568952"/>
              <a:ext cx="112728" cy="135636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2580132" y="4520184"/>
            <a:ext cx="896111" cy="184404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1577363" y="4809744"/>
            <a:ext cx="256540" cy="241300"/>
            <a:chOff x="1577363" y="4809744"/>
            <a:chExt cx="256540" cy="241300"/>
          </a:xfrm>
        </p:grpSpPr>
        <p:sp>
          <p:nvSpPr>
            <p:cNvPr id="101" name="object 101"/>
            <p:cNvSpPr/>
            <p:nvPr/>
          </p:nvSpPr>
          <p:spPr>
            <a:xfrm>
              <a:off x="1577352" y="4809743"/>
              <a:ext cx="111760" cy="241300"/>
            </a:xfrm>
            <a:custGeom>
              <a:avLst/>
              <a:gdLst/>
              <a:ahLst/>
              <a:cxnLst/>
              <a:rect l="l" t="t" r="r" b="b"/>
              <a:pathLst>
                <a:path w="111760" h="241300">
                  <a:moveTo>
                    <a:pt x="50279" y="3048"/>
                  </a:moveTo>
                  <a:lnTo>
                    <a:pt x="48755" y="1524"/>
                  </a:lnTo>
                  <a:lnTo>
                    <a:pt x="47231" y="1524"/>
                  </a:lnTo>
                  <a:lnTo>
                    <a:pt x="47231" y="0"/>
                  </a:lnTo>
                  <a:lnTo>
                    <a:pt x="33515" y="0"/>
                  </a:lnTo>
                  <a:lnTo>
                    <a:pt x="31991" y="1524"/>
                  </a:lnTo>
                  <a:lnTo>
                    <a:pt x="30467" y="1524"/>
                  </a:lnTo>
                  <a:lnTo>
                    <a:pt x="30467" y="3048"/>
                  </a:lnTo>
                  <a:lnTo>
                    <a:pt x="27051" y="9906"/>
                  </a:lnTo>
                  <a:lnTo>
                    <a:pt x="23799" y="16764"/>
                  </a:lnTo>
                  <a:lnTo>
                    <a:pt x="20815" y="23622"/>
                  </a:lnTo>
                  <a:lnTo>
                    <a:pt x="18275" y="30480"/>
                  </a:lnTo>
                  <a:lnTo>
                    <a:pt x="15100" y="38227"/>
                  </a:lnTo>
                  <a:lnTo>
                    <a:pt x="12369" y="45529"/>
                  </a:lnTo>
                  <a:lnTo>
                    <a:pt x="9906" y="52565"/>
                  </a:lnTo>
                  <a:lnTo>
                    <a:pt x="7607" y="59436"/>
                  </a:lnTo>
                  <a:lnTo>
                    <a:pt x="6223" y="67208"/>
                  </a:lnTo>
                  <a:lnTo>
                    <a:pt x="2882" y="82156"/>
                  </a:lnTo>
                  <a:lnTo>
                    <a:pt x="1511" y="89916"/>
                  </a:lnTo>
                  <a:lnTo>
                    <a:pt x="622" y="97688"/>
                  </a:lnTo>
                  <a:lnTo>
                    <a:pt x="177" y="105156"/>
                  </a:lnTo>
                  <a:lnTo>
                    <a:pt x="0" y="112636"/>
                  </a:lnTo>
                  <a:lnTo>
                    <a:pt x="0" y="128168"/>
                  </a:lnTo>
                  <a:lnTo>
                    <a:pt x="3987" y="166116"/>
                  </a:lnTo>
                  <a:lnTo>
                    <a:pt x="9893" y="188239"/>
                  </a:lnTo>
                  <a:lnTo>
                    <a:pt x="12179" y="195262"/>
                  </a:lnTo>
                  <a:lnTo>
                    <a:pt x="14465" y="202577"/>
                  </a:lnTo>
                  <a:lnTo>
                    <a:pt x="16751" y="210312"/>
                  </a:lnTo>
                  <a:lnTo>
                    <a:pt x="19964" y="217170"/>
                  </a:lnTo>
                  <a:lnTo>
                    <a:pt x="23037" y="224028"/>
                  </a:lnTo>
                  <a:lnTo>
                    <a:pt x="26390" y="230886"/>
                  </a:lnTo>
                  <a:lnTo>
                    <a:pt x="30467" y="237744"/>
                  </a:lnTo>
                  <a:lnTo>
                    <a:pt x="30467" y="239268"/>
                  </a:lnTo>
                  <a:lnTo>
                    <a:pt x="31991" y="239268"/>
                  </a:lnTo>
                  <a:lnTo>
                    <a:pt x="33515" y="240792"/>
                  </a:lnTo>
                  <a:lnTo>
                    <a:pt x="47231" y="240792"/>
                  </a:lnTo>
                  <a:lnTo>
                    <a:pt x="48755" y="239268"/>
                  </a:lnTo>
                  <a:lnTo>
                    <a:pt x="50279" y="239268"/>
                  </a:lnTo>
                  <a:lnTo>
                    <a:pt x="50279" y="236220"/>
                  </a:lnTo>
                  <a:lnTo>
                    <a:pt x="48755" y="236220"/>
                  </a:lnTo>
                  <a:lnTo>
                    <a:pt x="48755" y="234696"/>
                  </a:lnTo>
                  <a:lnTo>
                    <a:pt x="43319" y="220751"/>
                  </a:lnTo>
                  <a:lnTo>
                    <a:pt x="30467" y="178308"/>
                  </a:lnTo>
                  <a:lnTo>
                    <a:pt x="24676" y="135026"/>
                  </a:lnTo>
                  <a:lnTo>
                    <a:pt x="24371" y="120396"/>
                  </a:lnTo>
                  <a:lnTo>
                    <a:pt x="24676" y="105562"/>
                  </a:lnTo>
                  <a:lnTo>
                    <a:pt x="30467" y="62484"/>
                  </a:lnTo>
                  <a:lnTo>
                    <a:pt x="43103" y="19837"/>
                  </a:lnTo>
                  <a:lnTo>
                    <a:pt x="50279" y="4572"/>
                  </a:lnTo>
                  <a:lnTo>
                    <a:pt x="50279" y="3048"/>
                  </a:lnTo>
                  <a:close/>
                </a:path>
                <a:path w="111760" h="241300">
                  <a:moveTo>
                    <a:pt x="109702" y="65532"/>
                  </a:moveTo>
                  <a:lnTo>
                    <a:pt x="108178" y="64008"/>
                  </a:lnTo>
                  <a:lnTo>
                    <a:pt x="106654" y="64008"/>
                  </a:lnTo>
                  <a:lnTo>
                    <a:pt x="106654" y="62484"/>
                  </a:lnTo>
                  <a:lnTo>
                    <a:pt x="89890" y="62484"/>
                  </a:lnTo>
                  <a:lnTo>
                    <a:pt x="88366" y="64008"/>
                  </a:lnTo>
                  <a:lnTo>
                    <a:pt x="86842" y="64008"/>
                  </a:lnTo>
                  <a:lnTo>
                    <a:pt x="86842" y="193548"/>
                  </a:lnTo>
                  <a:lnTo>
                    <a:pt x="88366" y="193548"/>
                  </a:lnTo>
                  <a:lnTo>
                    <a:pt x="89890" y="195072"/>
                  </a:lnTo>
                  <a:lnTo>
                    <a:pt x="106654" y="195072"/>
                  </a:lnTo>
                  <a:lnTo>
                    <a:pt x="106654" y="193548"/>
                  </a:lnTo>
                  <a:lnTo>
                    <a:pt x="108178" y="193548"/>
                  </a:lnTo>
                  <a:lnTo>
                    <a:pt x="109702" y="192024"/>
                  </a:lnTo>
                  <a:lnTo>
                    <a:pt x="109702" y="65532"/>
                  </a:lnTo>
                  <a:close/>
                </a:path>
                <a:path w="111760" h="241300">
                  <a:moveTo>
                    <a:pt x="111226" y="19812"/>
                  </a:moveTo>
                  <a:lnTo>
                    <a:pt x="109702" y="16764"/>
                  </a:lnTo>
                  <a:lnTo>
                    <a:pt x="106654" y="13716"/>
                  </a:lnTo>
                  <a:lnTo>
                    <a:pt x="102082" y="12192"/>
                  </a:lnTo>
                  <a:lnTo>
                    <a:pt x="92938" y="12192"/>
                  </a:lnTo>
                  <a:lnTo>
                    <a:pt x="88366" y="13716"/>
                  </a:lnTo>
                  <a:lnTo>
                    <a:pt x="85318" y="16764"/>
                  </a:lnTo>
                  <a:lnTo>
                    <a:pt x="83794" y="21336"/>
                  </a:lnTo>
                  <a:lnTo>
                    <a:pt x="83794" y="32004"/>
                  </a:lnTo>
                  <a:lnTo>
                    <a:pt x="85318" y="35052"/>
                  </a:lnTo>
                  <a:lnTo>
                    <a:pt x="88366" y="38100"/>
                  </a:lnTo>
                  <a:lnTo>
                    <a:pt x="91414" y="39624"/>
                  </a:lnTo>
                  <a:lnTo>
                    <a:pt x="102082" y="39624"/>
                  </a:lnTo>
                  <a:lnTo>
                    <a:pt x="106654" y="38100"/>
                  </a:lnTo>
                  <a:lnTo>
                    <a:pt x="109702" y="35052"/>
                  </a:lnTo>
                  <a:lnTo>
                    <a:pt x="111226" y="30480"/>
                  </a:lnTo>
                  <a:lnTo>
                    <a:pt x="11122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20595" y="4814316"/>
              <a:ext cx="112776" cy="192024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1927860" y="4814315"/>
            <a:ext cx="477520" cy="192405"/>
            <a:chOff x="1927860" y="4814315"/>
            <a:chExt cx="477520" cy="192405"/>
          </a:xfrm>
        </p:grpSpPr>
        <p:pic>
          <p:nvPicPr>
            <p:cNvPr id="104" name="object 10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927860" y="4870703"/>
              <a:ext cx="96012" cy="13563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54352" y="4814315"/>
              <a:ext cx="105156" cy="19050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89988" y="4870703"/>
              <a:ext cx="100584" cy="13563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33244" y="4870703"/>
              <a:ext cx="71628" cy="134112"/>
            </a:xfrm>
            <a:prstGeom prst="rect">
              <a:avLst/>
            </a:prstGeom>
          </p:spPr>
        </p:pic>
      </p:grpSp>
      <p:grpSp>
        <p:nvGrpSpPr>
          <p:cNvPr id="108" name="object 108"/>
          <p:cNvGrpSpPr/>
          <p:nvPr/>
        </p:nvGrpSpPr>
        <p:grpSpPr>
          <a:xfrm>
            <a:off x="2491739" y="4809744"/>
            <a:ext cx="417830" cy="241300"/>
            <a:chOff x="2491739" y="4809744"/>
            <a:chExt cx="417830" cy="241300"/>
          </a:xfrm>
        </p:grpSpPr>
        <p:sp>
          <p:nvSpPr>
            <p:cNvPr id="109" name="object 109"/>
            <p:cNvSpPr/>
            <p:nvPr/>
          </p:nvSpPr>
          <p:spPr>
            <a:xfrm>
              <a:off x="2491739" y="4809744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8768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6262" y="173593"/>
                  </a:lnTo>
                  <a:lnTo>
                    <a:pt x="4762" y="166116"/>
                  </a:lnTo>
                  <a:lnTo>
                    <a:pt x="3548" y="158638"/>
                  </a:lnTo>
                  <a:lnTo>
                    <a:pt x="3048" y="150876"/>
                  </a:lnTo>
                  <a:lnTo>
                    <a:pt x="1928" y="143113"/>
                  </a:lnTo>
                  <a:lnTo>
                    <a:pt x="952" y="135636"/>
                  </a:lnTo>
                  <a:lnTo>
                    <a:pt x="261" y="128158"/>
                  </a:lnTo>
                  <a:lnTo>
                    <a:pt x="0" y="120396"/>
                  </a:lnTo>
                  <a:lnTo>
                    <a:pt x="261" y="112633"/>
                  </a:lnTo>
                  <a:lnTo>
                    <a:pt x="5524" y="74676"/>
                  </a:lnTo>
                  <a:lnTo>
                    <a:pt x="9144" y="59436"/>
                  </a:lnTo>
                  <a:lnTo>
                    <a:pt x="10572" y="52554"/>
                  </a:lnTo>
                  <a:lnTo>
                    <a:pt x="12573" y="45529"/>
                  </a:lnTo>
                  <a:lnTo>
                    <a:pt x="15144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50292" y="1524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3528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80131" y="4824984"/>
              <a:ext cx="102108" cy="17830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08147" y="4823459"/>
              <a:ext cx="123420" cy="18288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2859024" y="4809744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18288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16764" y="0"/>
                  </a:lnTo>
                  <a:lnTo>
                    <a:pt x="18288" y="1524"/>
                  </a:lnTo>
                  <a:close/>
                </a:path>
                <a:path w="50800" h="241300">
                  <a:moveTo>
                    <a:pt x="19812" y="239267"/>
                  </a:moveTo>
                  <a:lnTo>
                    <a:pt x="0" y="239267"/>
                  </a:lnTo>
                  <a:lnTo>
                    <a:pt x="0" y="236219"/>
                  </a:lnTo>
                  <a:lnTo>
                    <a:pt x="1524" y="234696"/>
                  </a:lnTo>
                  <a:lnTo>
                    <a:pt x="6953" y="220956"/>
                  </a:lnTo>
                  <a:lnTo>
                    <a:pt x="19812" y="178308"/>
                  </a:lnTo>
                  <a:lnTo>
                    <a:pt x="25598" y="135016"/>
                  </a:lnTo>
                  <a:lnTo>
                    <a:pt x="25908" y="120396"/>
                  </a:lnTo>
                  <a:lnTo>
                    <a:pt x="25580" y="105298"/>
                  </a:lnTo>
                  <a:lnTo>
                    <a:pt x="19812" y="62484"/>
                  </a:lnTo>
                  <a:lnTo>
                    <a:pt x="6953" y="19835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6384" y="17002"/>
                  </a:lnTo>
                  <a:lnTo>
                    <a:pt x="42672" y="59436"/>
                  </a:lnTo>
                  <a:lnTo>
                    <a:pt x="49744" y="105298"/>
                  </a:lnTo>
                  <a:lnTo>
                    <a:pt x="50292" y="120396"/>
                  </a:lnTo>
                  <a:lnTo>
                    <a:pt x="50053" y="128158"/>
                  </a:lnTo>
                  <a:lnTo>
                    <a:pt x="49006" y="143113"/>
                  </a:lnTo>
                  <a:lnTo>
                    <a:pt x="48768" y="150876"/>
                  </a:lnTo>
                  <a:lnTo>
                    <a:pt x="47386" y="158638"/>
                  </a:lnTo>
                  <a:lnTo>
                    <a:pt x="44053" y="173593"/>
                  </a:lnTo>
                  <a:lnTo>
                    <a:pt x="42672" y="181356"/>
                  </a:lnTo>
                  <a:lnTo>
                    <a:pt x="40386" y="188237"/>
                  </a:lnTo>
                  <a:lnTo>
                    <a:pt x="38100" y="195262"/>
                  </a:lnTo>
                  <a:lnTo>
                    <a:pt x="35814" y="202572"/>
                  </a:lnTo>
                  <a:lnTo>
                    <a:pt x="33528" y="210312"/>
                  </a:lnTo>
                  <a:lnTo>
                    <a:pt x="19812" y="237743"/>
                  </a:lnTo>
                  <a:lnTo>
                    <a:pt x="19812" y="239267"/>
                  </a:lnTo>
                  <a:close/>
                </a:path>
                <a:path w="50800" h="241300">
                  <a:moveTo>
                    <a:pt x="16764" y="240792"/>
                  </a:moveTo>
                  <a:lnTo>
                    <a:pt x="3048" y="240792"/>
                  </a:lnTo>
                  <a:lnTo>
                    <a:pt x="1524" y="239267"/>
                  </a:lnTo>
                  <a:lnTo>
                    <a:pt x="18288" y="239267"/>
                  </a:lnTo>
                  <a:lnTo>
                    <a:pt x="16764" y="240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1635252" y="5116067"/>
            <a:ext cx="500380" cy="239395"/>
            <a:chOff x="1635252" y="5116067"/>
            <a:chExt cx="500380" cy="239395"/>
          </a:xfrm>
        </p:grpSpPr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35252" y="5116067"/>
              <a:ext cx="112776" cy="19202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78508" y="5172456"/>
              <a:ext cx="112776" cy="13563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927860" y="5141976"/>
              <a:ext cx="207264" cy="213359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3002787" y="4821935"/>
            <a:ext cx="1248156" cy="486156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22500" y="5123687"/>
            <a:ext cx="777239" cy="231647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2904807" y="5474207"/>
            <a:ext cx="262255" cy="135890"/>
            <a:chOff x="2904807" y="5474207"/>
            <a:chExt cx="262255" cy="135890"/>
          </a:xfrm>
        </p:grpSpPr>
        <p:pic>
          <p:nvPicPr>
            <p:cNvPr id="121" name="object 12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904807" y="5474207"/>
              <a:ext cx="121793" cy="13563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061716" y="5474207"/>
              <a:ext cx="105156" cy="134112"/>
            </a:xfrm>
            <a:prstGeom prst="rect">
              <a:avLst/>
            </a:prstGeom>
          </p:spPr>
        </p:pic>
      </p:grpSp>
      <p:grpSp>
        <p:nvGrpSpPr>
          <p:cNvPr id="123" name="object 123"/>
          <p:cNvGrpSpPr/>
          <p:nvPr/>
        </p:nvGrpSpPr>
        <p:grpSpPr>
          <a:xfrm>
            <a:off x="3262883" y="5417820"/>
            <a:ext cx="256540" cy="192405"/>
            <a:chOff x="3262883" y="5417820"/>
            <a:chExt cx="256540" cy="192405"/>
          </a:xfrm>
        </p:grpSpPr>
        <p:pic>
          <p:nvPicPr>
            <p:cNvPr id="124" name="object 1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262883" y="5417820"/>
              <a:ext cx="112776" cy="19202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406139" y="5474208"/>
              <a:ext cx="112776" cy="135636"/>
            </a:xfrm>
            <a:prstGeom prst="rect">
              <a:avLst/>
            </a:prstGeom>
          </p:spPr>
        </p:pic>
      </p:grpSp>
      <p:pic>
        <p:nvPicPr>
          <p:cNvPr id="126" name="object 126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3956812" y="4814316"/>
            <a:ext cx="3121151" cy="842771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3555491" y="5417820"/>
            <a:ext cx="393700" cy="192405"/>
            <a:chOff x="3555491" y="5417820"/>
            <a:chExt cx="393700" cy="192405"/>
          </a:xfrm>
        </p:grpSpPr>
        <p:sp>
          <p:nvSpPr>
            <p:cNvPr id="128" name="object 128"/>
            <p:cNvSpPr/>
            <p:nvPr/>
          </p:nvSpPr>
          <p:spPr>
            <a:xfrm>
              <a:off x="3555479" y="5417832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1524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2479" y="3302"/>
                  </a:lnTo>
                  <a:lnTo>
                    <a:pt x="22479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2225" y="188722"/>
                  </a:lnTo>
                  <a:lnTo>
                    <a:pt x="22225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610412" y="5443728"/>
              <a:ext cx="338271" cy="166116"/>
            </a:xfrm>
            <a:prstGeom prst="rect">
              <a:avLst/>
            </a:prstGeom>
          </p:spPr>
        </p:pic>
      </p:grpSp>
      <p:sp>
        <p:nvSpPr>
          <p:cNvPr id="130" name="object 130"/>
          <p:cNvSpPr/>
          <p:nvPr/>
        </p:nvSpPr>
        <p:spPr>
          <a:xfrm>
            <a:off x="1578851" y="5715000"/>
            <a:ext cx="309880" cy="241300"/>
          </a:xfrm>
          <a:custGeom>
            <a:avLst/>
            <a:gdLst/>
            <a:ahLst/>
            <a:cxnLst/>
            <a:rect l="l" t="t" r="r" b="b"/>
            <a:pathLst>
              <a:path w="309880" h="241300">
                <a:moveTo>
                  <a:pt x="28956" y="172212"/>
                </a:moveTo>
                <a:lnTo>
                  <a:pt x="25908" y="166116"/>
                </a:lnTo>
                <a:lnTo>
                  <a:pt x="24384" y="164592"/>
                </a:lnTo>
                <a:lnTo>
                  <a:pt x="19812" y="163068"/>
                </a:lnTo>
                <a:lnTo>
                  <a:pt x="9144" y="163068"/>
                </a:lnTo>
                <a:lnTo>
                  <a:pt x="3048" y="166116"/>
                </a:lnTo>
                <a:lnTo>
                  <a:pt x="0" y="172212"/>
                </a:lnTo>
                <a:lnTo>
                  <a:pt x="0" y="185928"/>
                </a:lnTo>
                <a:lnTo>
                  <a:pt x="1524" y="190500"/>
                </a:lnTo>
                <a:lnTo>
                  <a:pt x="4572" y="193548"/>
                </a:lnTo>
                <a:lnTo>
                  <a:pt x="9144" y="195072"/>
                </a:lnTo>
                <a:lnTo>
                  <a:pt x="19812" y="195072"/>
                </a:lnTo>
                <a:lnTo>
                  <a:pt x="25908" y="192024"/>
                </a:lnTo>
                <a:lnTo>
                  <a:pt x="28956" y="185928"/>
                </a:lnTo>
                <a:lnTo>
                  <a:pt x="28956" y="172212"/>
                </a:lnTo>
                <a:close/>
              </a:path>
              <a:path w="309880" h="241300">
                <a:moveTo>
                  <a:pt x="91440" y="172212"/>
                </a:moveTo>
                <a:lnTo>
                  <a:pt x="88392" y="166116"/>
                </a:lnTo>
                <a:lnTo>
                  <a:pt x="86868" y="164592"/>
                </a:lnTo>
                <a:lnTo>
                  <a:pt x="82296" y="163068"/>
                </a:lnTo>
                <a:lnTo>
                  <a:pt x="71628" y="163068"/>
                </a:lnTo>
                <a:lnTo>
                  <a:pt x="65532" y="166116"/>
                </a:lnTo>
                <a:lnTo>
                  <a:pt x="62484" y="172212"/>
                </a:lnTo>
                <a:lnTo>
                  <a:pt x="62484" y="185928"/>
                </a:lnTo>
                <a:lnTo>
                  <a:pt x="64008" y="190500"/>
                </a:lnTo>
                <a:lnTo>
                  <a:pt x="67056" y="193548"/>
                </a:lnTo>
                <a:lnTo>
                  <a:pt x="71628" y="195072"/>
                </a:lnTo>
                <a:lnTo>
                  <a:pt x="82296" y="195072"/>
                </a:lnTo>
                <a:lnTo>
                  <a:pt x="86868" y="193548"/>
                </a:lnTo>
                <a:lnTo>
                  <a:pt x="88392" y="192024"/>
                </a:lnTo>
                <a:lnTo>
                  <a:pt x="91440" y="185928"/>
                </a:lnTo>
                <a:lnTo>
                  <a:pt x="91440" y="172212"/>
                </a:lnTo>
                <a:close/>
              </a:path>
              <a:path w="309880" h="241300">
                <a:moveTo>
                  <a:pt x="152400" y="172212"/>
                </a:moveTo>
                <a:lnTo>
                  <a:pt x="149352" y="166116"/>
                </a:lnTo>
                <a:lnTo>
                  <a:pt x="147828" y="164592"/>
                </a:lnTo>
                <a:lnTo>
                  <a:pt x="143256" y="163068"/>
                </a:lnTo>
                <a:lnTo>
                  <a:pt x="132588" y="163068"/>
                </a:lnTo>
                <a:lnTo>
                  <a:pt x="126492" y="166116"/>
                </a:lnTo>
                <a:lnTo>
                  <a:pt x="123444" y="172212"/>
                </a:lnTo>
                <a:lnTo>
                  <a:pt x="123444" y="185928"/>
                </a:lnTo>
                <a:lnTo>
                  <a:pt x="124968" y="190500"/>
                </a:lnTo>
                <a:lnTo>
                  <a:pt x="128016" y="193548"/>
                </a:lnTo>
                <a:lnTo>
                  <a:pt x="132588" y="195072"/>
                </a:lnTo>
                <a:lnTo>
                  <a:pt x="143256" y="195072"/>
                </a:lnTo>
                <a:lnTo>
                  <a:pt x="149352" y="192024"/>
                </a:lnTo>
                <a:lnTo>
                  <a:pt x="152400" y="185928"/>
                </a:lnTo>
                <a:lnTo>
                  <a:pt x="152400" y="172212"/>
                </a:lnTo>
                <a:close/>
              </a:path>
              <a:path w="309880" h="241300">
                <a:moveTo>
                  <a:pt x="222504" y="166116"/>
                </a:moveTo>
                <a:lnTo>
                  <a:pt x="220980" y="166116"/>
                </a:lnTo>
                <a:lnTo>
                  <a:pt x="217932" y="163068"/>
                </a:lnTo>
                <a:lnTo>
                  <a:pt x="202692" y="163068"/>
                </a:lnTo>
                <a:lnTo>
                  <a:pt x="201168" y="164592"/>
                </a:lnTo>
                <a:lnTo>
                  <a:pt x="199644" y="164592"/>
                </a:lnTo>
                <a:lnTo>
                  <a:pt x="199644" y="166116"/>
                </a:lnTo>
                <a:lnTo>
                  <a:pt x="198120" y="166116"/>
                </a:lnTo>
                <a:lnTo>
                  <a:pt x="198120" y="167640"/>
                </a:lnTo>
                <a:lnTo>
                  <a:pt x="196596" y="169164"/>
                </a:lnTo>
                <a:lnTo>
                  <a:pt x="196596" y="192024"/>
                </a:lnTo>
                <a:lnTo>
                  <a:pt x="178308" y="228600"/>
                </a:lnTo>
                <a:lnTo>
                  <a:pt x="178308" y="231648"/>
                </a:lnTo>
                <a:lnTo>
                  <a:pt x="179832" y="231648"/>
                </a:lnTo>
                <a:lnTo>
                  <a:pt x="179832" y="233172"/>
                </a:lnTo>
                <a:lnTo>
                  <a:pt x="192024" y="233172"/>
                </a:lnTo>
                <a:lnTo>
                  <a:pt x="192024" y="231648"/>
                </a:lnTo>
                <a:lnTo>
                  <a:pt x="195072" y="231648"/>
                </a:lnTo>
                <a:lnTo>
                  <a:pt x="195072" y="230124"/>
                </a:lnTo>
                <a:lnTo>
                  <a:pt x="196596" y="230124"/>
                </a:lnTo>
                <a:lnTo>
                  <a:pt x="214884" y="201168"/>
                </a:lnTo>
                <a:lnTo>
                  <a:pt x="216408" y="199644"/>
                </a:lnTo>
                <a:lnTo>
                  <a:pt x="217932" y="196596"/>
                </a:lnTo>
                <a:lnTo>
                  <a:pt x="219456" y="195072"/>
                </a:lnTo>
                <a:lnTo>
                  <a:pt x="219456" y="192024"/>
                </a:lnTo>
                <a:lnTo>
                  <a:pt x="220980" y="190500"/>
                </a:lnTo>
                <a:lnTo>
                  <a:pt x="220980" y="188976"/>
                </a:lnTo>
                <a:lnTo>
                  <a:pt x="222504" y="185928"/>
                </a:lnTo>
                <a:lnTo>
                  <a:pt x="222504" y="166116"/>
                </a:lnTo>
                <a:close/>
              </a:path>
              <a:path w="309880" h="241300">
                <a:moveTo>
                  <a:pt x="309384" y="120396"/>
                </a:moveTo>
                <a:lnTo>
                  <a:pt x="304876" y="74536"/>
                </a:lnTo>
                <a:lnTo>
                  <a:pt x="292049" y="31242"/>
                </a:lnTo>
                <a:lnTo>
                  <a:pt x="278904" y="3048"/>
                </a:lnTo>
                <a:lnTo>
                  <a:pt x="278904" y="1524"/>
                </a:lnTo>
                <a:lnTo>
                  <a:pt x="277380" y="1524"/>
                </a:lnTo>
                <a:lnTo>
                  <a:pt x="275856" y="0"/>
                </a:lnTo>
                <a:lnTo>
                  <a:pt x="262140" y="0"/>
                </a:lnTo>
                <a:lnTo>
                  <a:pt x="262140" y="1524"/>
                </a:lnTo>
                <a:lnTo>
                  <a:pt x="260616" y="1524"/>
                </a:lnTo>
                <a:lnTo>
                  <a:pt x="260616" y="3048"/>
                </a:lnTo>
                <a:lnTo>
                  <a:pt x="259092" y="4572"/>
                </a:lnTo>
                <a:lnTo>
                  <a:pt x="260616" y="4572"/>
                </a:lnTo>
                <a:lnTo>
                  <a:pt x="260616" y="6096"/>
                </a:lnTo>
                <a:lnTo>
                  <a:pt x="266255" y="19837"/>
                </a:lnTo>
                <a:lnTo>
                  <a:pt x="271475" y="33718"/>
                </a:lnTo>
                <a:lnTo>
                  <a:pt x="275831" y="47891"/>
                </a:lnTo>
                <a:lnTo>
                  <a:pt x="278904" y="62484"/>
                </a:lnTo>
                <a:lnTo>
                  <a:pt x="282016" y="76466"/>
                </a:lnTo>
                <a:lnTo>
                  <a:pt x="284429" y="90868"/>
                </a:lnTo>
                <a:lnTo>
                  <a:pt x="285965" y="105562"/>
                </a:lnTo>
                <a:lnTo>
                  <a:pt x="286524" y="120396"/>
                </a:lnTo>
                <a:lnTo>
                  <a:pt x="285965" y="135026"/>
                </a:lnTo>
                <a:lnTo>
                  <a:pt x="284429" y="149352"/>
                </a:lnTo>
                <a:lnTo>
                  <a:pt x="282016" y="163690"/>
                </a:lnTo>
                <a:lnTo>
                  <a:pt x="278904" y="178308"/>
                </a:lnTo>
                <a:lnTo>
                  <a:pt x="275831" y="192913"/>
                </a:lnTo>
                <a:lnTo>
                  <a:pt x="271475" y="207073"/>
                </a:lnTo>
                <a:lnTo>
                  <a:pt x="266255" y="220967"/>
                </a:lnTo>
                <a:lnTo>
                  <a:pt x="260616" y="234696"/>
                </a:lnTo>
                <a:lnTo>
                  <a:pt x="260616" y="236220"/>
                </a:lnTo>
                <a:lnTo>
                  <a:pt x="259092" y="236220"/>
                </a:lnTo>
                <a:lnTo>
                  <a:pt x="259092" y="237744"/>
                </a:lnTo>
                <a:lnTo>
                  <a:pt x="262140" y="240792"/>
                </a:lnTo>
                <a:lnTo>
                  <a:pt x="275856" y="240792"/>
                </a:lnTo>
                <a:lnTo>
                  <a:pt x="277380" y="239268"/>
                </a:lnTo>
                <a:lnTo>
                  <a:pt x="278904" y="239268"/>
                </a:lnTo>
                <a:lnTo>
                  <a:pt x="278904" y="237744"/>
                </a:lnTo>
                <a:lnTo>
                  <a:pt x="283184" y="230886"/>
                </a:lnTo>
                <a:lnTo>
                  <a:pt x="286905" y="224028"/>
                </a:lnTo>
                <a:lnTo>
                  <a:pt x="290042" y="217170"/>
                </a:lnTo>
                <a:lnTo>
                  <a:pt x="292620" y="210312"/>
                </a:lnTo>
                <a:lnTo>
                  <a:pt x="294906" y="202577"/>
                </a:lnTo>
                <a:lnTo>
                  <a:pt x="297192" y="195262"/>
                </a:lnTo>
                <a:lnTo>
                  <a:pt x="299478" y="188239"/>
                </a:lnTo>
                <a:lnTo>
                  <a:pt x="301764" y="181356"/>
                </a:lnTo>
                <a:lnTo>
                  <a:pt x="303784" y="173596"/>
                </a:lnTo>
                <a:lnTo>
                  <a:pt x="309194" y="135636"/>
                </a:lnTo>
                <a:lnTo>
                  <a:pt x="309359" y="128168"/>
                </a:lnTo>
                <a:lnTo>
                  <a:pt x="309384" y="120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7850505" y="3089148"/>
            <a:ext cx="2601595" cy="696595"/>
            <a:chOff x="7016496" y="3089148"/>
            <a:chExt cx="2601595" cy="696595"/>
          </a:xfrm>
        </p:grpSpPr>
        <p:sp>
          <p:nvSpPr>
            <p:cNvPr id="132" name="object 132"/>
            <p:cNvSpPr/>
            <p:nvPr/>
          </p:nvSpPr>
          <p:spPr>
            <a:xfrm>
              <a:off x="7016496" y="3089148"/>
              <a:ext cx="2601595" cy="696595"/>
            </a:xfrm>
            <a:custGeom>
              <a:avLst/>
              <a:gdLst/>
              <a:ahLst/>
              <a:cxnLst/>
              <a:rect l="l" t="t" r="r" b="b"/>
              <a:pathLst>
                <a:path w="2601595" h="696595">
                  <a:moveTo>
                    <a:pt x="26014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601468" y="0"/>
                  </a:lnTo>
                  <a:lnTo>
                    <a:pt x="26014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601468" y="690372"/>
                  </a:lnTo>
                  <a:lnTo>
                    <a:pt x="2601468" y="696468"/>
                  </a:lnTo>
                  <a:close/>
                </a:path>
                <a:path w="26015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601595" h="696595">
                  <a:moveTo>
                    <a:pt x="25908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590800" y="4572"/>
                  </a:lnTo>
                  <a:lnTo>
                    <a:pt x="2590800" y="10668"/>
                  </a:lnTo>
                  <a:close/>
                </a:path>
                <a:path w="2601595" h="696595">
                  <a:moveTo>
                    <a:pt x="2590800" y="690372"/>
                  </a:moveTo>
                  <a:lnTo>
                    <a:pt x="2590800" y="4572"/>
                  </a:lnTo>
                  <a:lnTo>
                    <a:pt x="2595372" y="10668"/>
                  </a:lnTo>
                  <a:lnTo>
                    <a:pt x="2601468" y="10668"/>
                  </a:lnTo>
                  <a:lnTo>
                    <a:pt x="2601468" y="685800"/>
                  </a:lnTo>
                  <a:lnTo>
                    <a:pt x="2595372" y="685800"/>
                  </a:lnTo>
                  <a:lnTo>
                    <a:pt x="2590800" y="690372"/>
                  </a:lnTo>
                  <a:close/>
                </a:path>
                <a:path w="2601595" h="696595">
                  <a:moveTo>
                    <a:pt x="2601468" y="10668"/>
                  </a:moveTo>
                  <a:lnTo>
                    <a:pt x="2595372" y="10668"/>
                  </a:lnTo>
                  <a:lnTo>
                    <a:pt x="2590800" y="4572"/>
                  </a:lnTo>
                  <a:lnTo>
                    <a:pt x="2601468" y="4572"/>
                  </a:lnTo>
                  <a:lnTo>
                    <a:pt x="2601468" y="10668"/>
                  </a:lnTo>
                  <a:close/>
                </a:path>
                <a:path w="26015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601595" h="696595">
                  <a:moveTo>
                    <a:pt x="25908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590800" y="685800"/>
                  </a:lnTo>
                  <a:lnTo>
                    <a:pt x="2590800" y="690372"/>
                  </a:lnTo>
                  <a:close/>
                </a:path>
                <a:path w="2601595" h="696595">
                  <a:moveTo>
                    <a:pt x="2601468" y="690372"/>
                  </a:moveTo>
                  <a:lnTo>
                    <a:pt x="2590800" y="690372"/>
                  </a:lnTo>
                  <a:lnTo>
                    <a:pt x="2595372" y="685800"/>
                  </a:lnTo>
                  <a:lnTo>
                    <a:pt x="2601468" y="685800"/>
                  </a:lnTo>
                  <a:lnTo>
                    <a:pt x="26014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737348" y="3357372"/>
              <a:ext cx="1168907" cy="210311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7850505" y="3779520"/>
            <a:ext cx="2601595" cy="1911350"/>
            <a:chOff x="7016496" y="3779520"/>
            <a:chExt cx="2601595" cy="1911350"/>
          </a:xfrm>
        </p:grpSpPr>
        <p:sp>
          <p:nvSpPr>
            <p:cNvPr id="135" name="object 135"/>
            <p:cNvSpPr/>
            <p:nvPr/>
          </p:nvSpPr>
          <p:spPr>
            <a:xfrm>
              <a:off x="7019544" y="4998720"/>
              <a:ext cx="2592705" cy="685800"/>
            </a:xfrm>
            <a:custGeom>
              <a:avLst/>
              <a:gdLst/>
              <a:ahLst/>
              <a:cxnLst/>
              <a:rect l="l" t="t" r="r" b="b"/>
              <a:pathLst>
                <a:path w="2592704" h="685800">
                  <a:moveTo>
                    <a:pt x="2592323" y="685800"/>
                  </a:moveTo>
                  <a:lnTo>
                    <a:pt x="0" y="685800"/>
                  </a:lnTo>
                  <a:lnTo>
                    <a:pt x="0" y="0"/>
                  </a:lnTo>
                  <a:lnTo>
                    <a:pt x="2592323" y="0"/>
                  </a:lnTo>
                  <a:lnTo>
                    <a:pt x="2592323" y="68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016496" y="4994148"/>
              <a:ext cx="2601595" cy="696595"/>
            </a:xfrm>
            <a:custGeom>
              <a:avLst/>
              <a:gdLst/>
              <a:ahLst/>
              <a:cxnLst/>
              <a:rect l="l" t="t" r="r" b="b"/>
              <a:pathLst>
                <a:path w="2601595" h="696595">
                  <a:moveTo>
                    <a:pt x="26014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601468" y="0"/>
                  </a:lnTo>
                  <a:lnTo>
                    <a:pt x="26014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601468" y="690372"/>
                  </a:lnTo>
                  <a:lnTo>
                    <a:pt x="2601468" y="696468"/>
                  </a:lnTo>
                  <a:close/>
                </a:path>
                <a:path w="26015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601595" h="696595">
                  <a:moveTo>
                    <a:pt x="25908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590800" y="4572"/>
                  </a:lnTo>
                  <a:lnTo>
                    <a:pt x="2590800" y="10668"/>
                  </a:lnTo>
                  <a:close/>
                </a:path>
                <a:path w="2601595" h="696595">
                  <a:moveTo>
                    <a:pt x="2590800" y="690372"/>
                  </a:moveTo>
                  <a:lnTo>
                    <a:pt x="2590800" y="4572"/>
                  </a:lnTo>
                  <a:lnTo>
                    <a:pt x="2595372" y="10668"/>
                  </a:lnTo>
                  <a:lnTo>
                    <a:pt x="2601468" y="10668"/>
                  </a:lnTo>
                  <a:lnTo>
                    <a:pt x="2601468" y="685800"/>
                  </a:lnTo>
                  <a:lnTo>
                    <a:pt x="2595372" y="685800"/>
                  </a:lnTo>
                  <a:lnTo>
                    <a:pt x="2590800" y="690372"/>
                  </a:lnTo>
                  <a:close/>
                </a:path>
                <a:path w="2601595" h="696595">
                  <a:moveTo>
                    <a:pt x="2601468" y="10668"/>
                  </a:moveTo>
                  <a:lnTo>
                    <a:pt x="2595372" y="10668"/>
                  </a:lnTo>
                  <a:lnTo>
                    <a:pt x="2590800" y="4572"/>
                  </a:lnTo>
                  <a:lnTo>
                    <a:pt x="2601468" y="4572"/>
                  </a:lnTo>
                  <a:lnTo>
                    <a:pt x="2601468" y="10668"/>
                  </a:lnTo>
                  <a:close/>
                </a:path>
                <a:path w="26015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601595" h="696595">
                  <a:moveTo>
                    <a:pt x="25908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590800" y="685800"/>
                  </a:lnTo>
                  <a:lnTo>
                    <a:pt x="2590800" y="690372"/>
                  </a:lnTo>
                  <a:close/>
                </a:path>
                <a:path w="2601595" h="696595">
                  <a:moveTo>
                    <a:pt x="2601468" y="690372"/>
                  </a:moveTo>
                  <a:lnTo>
                    <a:pt x="2590800" y="690372"/>
                  </a:lnTo>
                  <a:lnTo>
                    <a:pt x="2595372" y="685800"/>
                  </a:lnTo>
                  <a:lnTo>
                    <a:pt x="2601468" y="685800"/>
                  </a:lnTo>
                  <a:lnTo>
                    <a:pt x="26014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933944" y="5262372"/>
              <a:ext cx="135636" cy="16459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8095476" y="5262372"/>
              <a:ext cx="20320" cy="165100"/>
            </a:xfrm>
            <a:custGeom>
              <a:avLst/>
              <a:gdLst/>
              <a:ahLst/>
              <a:cxnLst/>
              <a:rect l="l" t="t" r="r" b="b"/>
              <a:pathLst>
                <a:path w="20320" h="165100">
                  <a:moveTo>
                    <a:pt x="19824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19824" y="164592"/>
                  </a:lnTo>
                  <a:lnTo>
                    <a:pt x="19824" y="45720"/>
                  </a:lnTo>
                  <a:close/>
                </a:path>
                <a:path w="20320" h="165100">
                  <a:moveTo>
                    <a:pt x="19824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9824" y="21336"/>
                  </a:lnTo>
                  <a:lnTo>
                    <a:pt x="198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145780" y="5305044"/>
              <a:ext cx="176783" cy="12496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342376" y="5266944"/>
              <a:ext cx="286511" cy="16306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653272" y="5305044"/>
              <a:ext cx="64007" cy="12191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310372" y="3779520"/>
              <a:ext cx="12700" cy="1219200"/>
            </a:xfrm>
            <a:custGeom>
              <a:avLst/>
              <a:gdLst/>
              <a:ahLst/>
              <a:cxnLst/>
              <a:rect l="l" t="t" r="r" b="b"/>
              <a:pathLst>
                <a:path w="12700" h="1219200">
                  <a:moveTo>
                    <a:pt x="12192" y="1219200"/>
                  </a:moveTo>
                  <a:lnTo>
                    <a:pt x="0" y="1219200"/>
                  </a:lnTo>
                  <a:lnTo>
                    <a:pt x="0" y="0"/>
                  </a:lnTo>
                  <a:lnTo>
                    <a:pt x="12192" y="0"/>
                  </a:lnTo>
                  <a:lnTo>
                    <a:pt x="12192" y="1219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834884" y="4668012"/>
              <a:ext cx="105156" cy="16916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7968996" y="3881628"/>
              <a:ext cx="192405" cy="952500"/>
            </a:xfrm>
            <a:custGeom>
              <a:avLst/>
              <a:gdLst/>
              <a:ahLst/>
              <a:cxnLst/>
              <a:rect l="l" t="t" r="r" b="b"/>
              <a:pathLst>
                <a:path w="192404" h="952500">
                  <a:moveTo>
                    <a:pt x="22860" y="929652"/>
                  </a:moveTo>
                  <a:lnTo>
                    <a:pt x="0" y="929652"/>
                  </a:lnTo>
                  <a:lnTo>
                    <a:pt x="0" y="952500"/>
                  </a:lnTo>
                  <a:lnTo>
                    <a:pt x="22860" y="952500"/>
                  </a:lnTo>
                  <a:lnTo>
                    <a:pt x="22860" y="929652"/>
                  </a:lnTo>
                  <a:close/>
                </a:path>
                <a:path w="192404" h="952500">
                  <a:moveTo>
                    <a:pt x="86868" y="929652"/>
                  </a:moveTo>
                  <a:lnTo>
                    <a:pt x="64008" y="929652"/>
                  </a:lnTo>
                  <a:lnTo>
                    <a:pt x="64008" y="952500"/>
                  </a:lnTo>
                  <a:lnTo>
                    <a:pt x="86868" y="952500"/>
                  </a:lnTo>
                  <a:lnTo>
                    <a:pt x="86868" y="929652"/>
                  </a:lnTo>
                  <a:close/>
                </a:path>
                <a:path w="192404" h="952500">
                  <a:moveTo>
                    <a:pt x="141732" y="0"/>
                  </a:moveTo>
                  <a:lnTo>
                    <a:pt x="129540" y="0"/>
                  </a:lnTo>
                  <a:lnTo>
                    <a:pt x="125818" y="5702"/>
                  </a:lnTo>
                  <a:lnTo>
                    <a:pt x="121539" y="11239"/>
                  </a:lnTo>
                  <a:lnTo>
                    <a:pt x="90246" y="37198"/>
                  </a:lnTo>
                  <a:lnTo>
                    <a:pt x="82296" y="41148"/>
                  </a:lnTo>
                  <a:lnTo>
                    <a:pt x="82296" y="60960"/>
                  </a:lnTo>
                  <a:lnTo>
                    <a:pt x="88392" y="59436"/>
                  </a:lnTo>
                  <a:lnTo>
                    <a:pt x="111252" y="45720"/>
                  </a:lnTo>
                  <a:lnTo>
                    <a:pt x="117348" y="41148"/>
                  </a:lnTo>
                  <a:lnTo>
                    <a:pt x="121920" y="36576"/>
                  </a:lnTo>
                  <a:lnTo>
                    <a:pt x="121920" y="166116"/>
                  </a:lnTo>
                  <a:lnTo>
                    <a:pt x="141732" y="166116"/>
                  </a:lnTo>
                  <a:lnTo>
                    <a:pt x="141732" y="0"/>
                  </a:lnTo>
                  <a:close/>
                </a:path>
                <a:path w="192404" h="952500">
                  <a:moveTo>
                    <a:pt x="192011" y="786384"/>
                  </a:moveTo>
                  <a:lnTo>
                    <a:pt x="179819" y="786384"/>
                  </a:lnTo>
                  <a:lnTo>
                    <a:pt x="176987" y="791870"/>
                  </a:lnTo>
                  <a:lnTo>
                    <a:pt x="173151" y="797052"/>
                  </a:lnTo>
                  <a:lnTo>
                    <a:pt x="141198" y="823582"/>
                  </a:lnTo>
                  <a:lnTo>
                    <a:pt x="132575" y="827532"/>
                  </a:lnTo>
                  <a:lnTo>
                    <a:pt x="132575" y="847344"/>
                  </a:lnTo>
                  <a:lnTo>
                    <a:pt x="140195" y="845820"/>
                  </a:lnTo>
                  <a:lnTo>
                    <a:pt x="146291" y="841248"/>
                  </a:lnTo>
                  <a:lnTo>
                    <a:pt x="161531" y="832104"/>
                  </a:lnTo>
                  <a:lnTo>
                    <a:pt x="167627" y="827532"/>
                  </a:lnTo>
                  <a:lnTo>
                    <a:pt x="172199" y="822960"/>
                  </a:lnTo>
                  <a:lnTo>
                    <a:pt x="172199" y="952500"/>
                  </a:lnTo>
                  <a:lnTo>
                    <a:pt x="192011" y="952500"/>
                  </a:lnTo>
                  <a:lnTo>
                    <a:pt x="192011" y="786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497824" y="4340352"/>
              <a:ext cx="163068" cy="164592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680704" y="4383024"/>
              <a:ext cx="111252" cy="12496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817864" y="4383024"/>
              <a:ext cx="108203" cy="12191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948928" y="4383024"/>
              <a:ext cx="242316" cy="170688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215628" y="4340352"/>
              <a:ext cx="243839" cy="167640"/>
            </a:xfrm>
            <a:prstGeom prst="rect">
              <a:avLst/>
            </a:prstGeom>
          </p:spPr>
        </p:pic>
      </p:grp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1AB48D1E-2A24-AE4C-F5E9-DD22416389AA}"/>
              </a:ext>
            </a:extLst>
          </p:cNvPr>
          <p:cNvCxnSpPr>
            <a:cxnSpLocks/>
          </p:cNvCxnSpPr>
          <p:nvPr/>
        </p:nvCxnSpPr>
        <p:spPr>
          <a:xfrm flipV="1">
            <a:off x="2196604" y="5305425"/>
            <a:ext cx="773925" cy="93154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C068D6B-13DC-2552-F8E7-0D964C3971FB}"/>
              </a:ext>
            </a:extLst>
          </p:cNvPr>
          <p:cNvSpPr txBox="1"/>
          <p:nvPr/>
        </p:nvSpPr>
        <p:spPr>
          <a:xfrm>
            <a:off x="1748028" y="6236971"/>
            <a:ext cx="239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NOT NULL</a:t>
            </a:r>
            <a:endParaRPr lang="el-G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468" y="12283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98264" y="1243584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444" y="1243584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3207" y="12435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72" y="12222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25996" y="1264920"/>
            <a:ext cx="381000" cy="273050"/>
            <a:chOff x="6825996" y="12649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25996" y="12649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8392" y="4572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38684" y="222504"/>
                  </a:move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3751" y="13136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56335" y="12435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416" y="1243584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981282" y="2325623"/>
            <a:ext cx="498475" cy="198120"/>
            <a:chOff x="1981282" y="2325623"/>
            <a:chExt cx="498475" cy="1981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82" y="2325623"/>
              <a:ext cx="182712" cy="198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1512" y="2374392"/>
              <a:ext cx="126492" cy="1478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533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3368" y="2340864"/>
            <a:ext cx="249834" cy="18288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907874" y="2325623"/>
            <a:ext cx="498475" cy="198120"/>
            <a:chOff x="2907874" y="2325623"/>
            <a:chExt cx="498475" cy="19812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07874" y="2325623"/>
              <a:ext cx="182712" cy="1981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8104" y="2374392"/>
              <a:ext cx="126492" cy="1478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75125" y="2374391"/>
              <a:ext cx="131014" cy="14935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505200" y="2313432"/>
            <a:ext cx="559435" cy="210820"/>
            <a:chOff x="3505200" y="2313432"/>
            <a:chExt cx="559435" cy="21082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05200" y="2313432"/>
              <a:ext cx="134112" cy="2103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2272" y="2340864"/>
              <a:ext cx="252883" cy="1828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8015" y="2313432"/>
              <a:ext cx="126492" cy="20878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62144" y="2313432"/>
            <a:ext cx="1030123" cy="2621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23" y="3057143"/>
            <a:ext cx="784860" cy="19812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508504" y="3073907"/>
            <a:ext cx="219710" cy="181610"/>
            <a:chOff x="2508504" y="3073907"/>
            <a:chExt cx="219710" cy="181610"/>
          </a:xfrm>
        </p:grpSpPr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08504" y="3073907"/>
              <a:ext cx="88392" cy="1813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18231" y="3107435"/>
              <a:ext cx="109728" cy="14782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773679" y="3044952"/>
            <a:ext cx="342900" cy="210820"/>
            <a:chOff x="2773679" y="3044952"/>
            <a:chExt cx="342900" cy="21082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73679" y="3044952"/>
              <a:ext cx="123444" cy="2103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32175" y="304495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93236" y="3107435"/>
              <a:ext cx="123343" cy="147828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12692" y="3054096"/>
            <a:ext cx="1077367" cy="252984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985816" y="3406140"/>
            <a:ext cx="445134" cy="264160"/>
            <a:chOff x="1985816" y="3406140"/>
            <a:chExt cx="445134" cy="264160"/>
          </a:xfrm>
        </p:grpSpPr>
        <p:sp>
          <p:nvSpPr>
            <p:cNvPr id="37" name="object 37"/>
            <p:cNvSpPr/>
            <p:nvPr/>
          </p:nvSpPr>
          <p:spPr>
            <a:xfrm>
              <a:off x="1985816" y="3406140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771" y="1524"/>
                  </a:moveTo>
                  <a:lnTo>
                    <a:pt x="35007" y="1524"/>
                  </a:lnTo>
                  <a:lnTo>
                    <a:pt x="36531" y="0"/>
                  </a:lnTo>
                  <a:lnTo>
                    <a:pt x="50247" y="0"/>
                  </a:lnTo>
                  <a:lnTo>
                    <a:pt x="51771" y="1524"/>
                  </a:lnTo>
                  <a:close/>
                </a:path>
                <a:path w="55244" h="264160">
                  <a:moveTo>
                    <a:pt x="54819" y="262128"/>
                  </a:moveTo>
                  <a:lnTo>
                    <a:pt x="33483" y="262128"/>
                  </a:lnTo>
                  <a:lnTo>
                    <a:pt x="33483" y="260604"/>
                  </a:lnTo>
                  <a:lnTo>
                    <a:pt x="29172" y="252841"/>
                  </a:lnTo>
                  <a:lnTo>
                    <a:pt x="25291" y="245364"/>
                  </a:lnTo>
                  <a:lnTo>
                    <a:pt x="21695" y="237886"/>
                  </a:lnTo>
                  <a:lnTo>
                    <a:pt x="18243" y="230124"/>
                  </a:lnTo>
                  <a:lnTo>
                    <a:pt x="15742" y="222123"/>
                  </a:lnTo>
                  <a:lnTo>
                    <a:pt x="13099" y="214122"/>
                  </a:lnTo>
                  <a:lnTo>
                    <a:pt x="10742" y="206121"/>
                  </a:lnTo>
                  <a:lnTo>
                    <a:pt x="9099" y="198120"/>
                  </a:lnTo>
                  <a:lnTo>
                    <a:pt x="6836" y="190095"/>
                  </a:lnTo>
                  <a:lnTo>
                    <a:pt x="145" y="148590"/>
                  </a:lnTo>
                  <a:lnTo>
                    <a:pt x="0" y="131064"/>
                  </a:lnTo>
                  <a:lnTo>
                    <a:pt x="216" y="123705"/>
                  </a:lnTo>
                  <a:lnTo>
                    <a:pt x="927" y="115085"/>
                  </a:lnTo>
                  <a:lnTo>
                    <a:pt x="1883" y="107084"/>
                  </a:lnTo>
                  <a:lnTo>
                    <a:pt x="3003" y="99060"/>
                  </a:lnTo>
                  <a:lnTo>
                    <a:pt x="4169" y="90177"/>
                  </a:lnTo>
                  <a:lnTo>
                    <a:pt x="13861" y="49530"/>
                  </a:lnTo>
                  <a:lnTo>
                    <a:pt x="19767" y="33528"/>
                  </a:lnTo>
                  <a:lnTo>
                    <a:pt x="22338" y="25765"/>
                  </a:lnTo>
                  <a:lnTo>
                    <a:pt x="25482" y="18288"/>
                  </a:lnTo>
                  <a:lnTo>
                    <a:pt x="29196" y="10810"/>
                  </a:lnTo>
                  <a:lnTo>
                    <a:pt x="33483" y="3048"/>
                  </a:lnTo>
                  <a:lnTo>
                    <a:pt x="33483" y="1524"/>
                  </a:lnTo>
                  <a:lnTo>
                    <a:pt x="53295" y="1524"/>
                  </a:lnTo>
                  <a:lnTo>
                    <a:pt x="54819" y="3048"/>
                  </a:lnTo>
                  <a:lnTo>
                    <a:pt x="54819" y="4572"/>
                  </a:lnTo>
                  <a:lnTo>
                    <a:pt x="53295" y="6096"/>
                  </a:lnTo>
                  <a:lnTo>
                    <a:pt x="46984" y="21216"/>
                  </a:lnTo>
                  <a:lnTo>
                    <a:pt x="33483" y="68580"/>
                  </a:lnTo>
                  <a:lnTo>
                    <a:pt x="26405" y="115252"/>
                  </a:lnTo>
                  <a:lnTo>
                    <a:pt x="25863" y="131064"/>
                  </a:lnTo>
                  <a:lnTo>
                    <a:pt x="26410" y="147066"/>
                  </a:lnTo>
                  <a:lnTo>
                    <a:pt x="33483" y="195072"/>
                  </a:lnTo>
                  <a:lnTo>
                    <a:pt x="46984" y="241792"/>
                  </a:lnTo>
                  <a:lnTo>
                    <a:pt x="53295" y="257555"/>
                  </a:lnTo>
                  <a:lnTo>
                    <a:pt x="54819" y="257555"/>
                  </a:lnTo>
                  <a:lnTo>
                    <a:pt x="54819" y="262128"/>
                  </a:lnTo>
                  <a:close/>
                </a:path>
                <a:path w="55244" h="264160">
                  <a:moveTo>
                    <a:pt x="51771" y="263652"/>
                  </a:moveTo>
                  <a:lnTo>
                    <a:pt x="36531" y="263652"/>
                  </a:lnTo>
                  <a:lnTo>
                    <a:pt x="35007" y="262128"/>
                  </a:lnTo>
                  <a:lnTo>
                    <a:pt x="53295" y="262128"/>
                  </a:lnTo>
                  <a:lnTo>
                    <a:pt x="51771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71216" y="3473195"/>
              <a:ext cx="123342" cy="1478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32659" y="3473196"/>
              <a:ext cx="198119" cy="146304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2476500" y="3410711"/>
            <a:ext cx="346075" cy="262255"/>
            <a:chOff x="2476500" y="3410711"/>
            <a:chExt cx="346075" cy="262255"/>
          </a:xfrm>
        </p:grpSpPr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76500" y="3473195"/>
              <a:ext cx="123444" cy="19964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34995" y="341985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99004" y="3410711"/>
              <a:ext cx="123444" cy="21031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2924555" y="3410711"/>
            <a:ext cx="399415" cy="210820"/>
            <a:chOff x="2924555" y="3410711"/>
            <a:chExt cx="399415" cy="210820"/>
          </a:xfrm>
        </p:grpSpPr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24555" y="3473195"/>
              <a:ext cx="105156" cy="1478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64764" y="3410711"/>
              <a:ext cx="115824" cy="20878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14115" y="3473196"/>
              <a:ext cx="109728" cy="147828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69564" y="3473196"/>
            <a:ext cx="77724" cy="146304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3540297" y="3406140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71" y="1524"/>
                </a:moveTo>
                <a:lnTo>
                  <a:pt x="35007" y="1524"/>
                </a:lnTo>
                <a:lnTo>
                  <a:pt x="36531" y="0"/>
                </a:lnTo>
                <a:lnTo>
                  <a:pt x="50247" y="0"/>
                </a:lnTo>
                <a:lnTo>
                  <a:pt x="51771" y="1524"/>
                </a:lnTo>
                <a:close/>
              </a:path>
              <a:path w="55245" h="264160">
                <a:moveTo>
                  <a:pt x="54819" y="262128"/>
                </a:moveTo>
                <a:lnTo>
                  <a:pt x="33483" y="262128"/>
                </a:lnTo>
                <a:lnTo>
                  <a:pt x="33483" y="260604"/>
                </a:lnTo>
                <a:lnTo>
                  <a:pt x="29172" y="252841"/>
                </a:lnTo>
                <a:lnTo>
                  <a:pt x="25291" y="245364"/>
                </a:lnTo>
                <a:lnTo>
                  <a:pt x="21695" y="237886"/>
                </a:lnTo>
                <a:lnTo>
                  <a:pt x="18243" y="230124"/>
                </a:lnTo>
                <a:lnTo>
                  <a:pt x="15718" y="222123"/>
                </a:lnTo>
                <a:lnTo>
                  <a:pt x="10099" y="206121"/>
                </a:lnTo>
                <a:lnTo>
                  <a:pt x="7575" y="198120"/>
                </a:lnTo>
                <a:lnTo>
                  <a:pt x="6193" y="190095"/>
                </a:lnTo>
                <a:lnTo>
                  <a:pt x="4527" y="181927"/>
                </a:lnTo>
                <a:lnTo>
                  <a:pt x="0" y="131064"/>
                </a:lnTo>
                <a:lnTo>
                  <a:pt x="216" y="123705"/>
                </a:lnTo>
                <a:lnTo>
                  <a:pt x="927" y="115085"/>
                </a:lnTo>
                <a:lnTo>
                  <a:pt x="1883" y="107084"/>
                </a:lnTo>
                <a:lnTo>
                  <a:pt x="3003" y="99060"/>
                </a:lnTo>
                <a:lnTo>
                  <a:pt x="4169" y="90177"/>
                </a:lnTo>
                <a:lnTo>
                  <a:pt x="13861" y="49530"/>
                </a:lnTo>
                <a:lnTo>
                  <a:pt x="19767" y="33528"/>
                </a:lnTo>
                <a:lnTo>
                  <a:pt x="22338" y="25765"/>
                </a:lnTo>
                <a:lnTo>
                  <a:pt x="25482" y="18288"/>
                </a:lnTo>
                <a:lnTo>
                  <a:pt x="29196" y="10810"/>
                </a:lnTo>
                <a:lnTo>
                  <a:pt x="33483" y="3048"/>
                </a:lnTo>
                <a:lnTo>
                  <a:pt x="33483" y="1524"/>
                </a:lnTo>
                <a:lnTo>
                  <a:pt x="53295" y="1524"/>
                </a:lnTo>
                <a:lnTo>
                  <a:pt x="54819" y="3048"/>
                </a:lnTo>
                <a:lnTo>
                  <a:pt x="54819" y="4572"/>
                </a:lnTo>
                <a:lnTo>
                  <a:pt x="53295" y="6096"/>
                </a:lnTo>
                <a:lnTo>
                  <a:pt x="46984" y="21216"/>
                </a:lnTo>
                <a:lnTo>
                  <a:pt x="33483" y="68580"/>
                </a:lnTo>
                <a:lnTo>
                  <a:pt x="26405" y="115252"/>
                </a:lnTo>
                <a:lnTo>
                  <a:pt x="25863" y="131064"/>
                </a:lnTo>
                <a:lnTo>
                  <a:pt x="26410" y="147066"/>
                </a:lnTo>
                <a:lnTo>
                  <a:pt x="33483" y="195072"/>
                </a:lnTo>
                <a:lnTo>
                  <a:pt x="46984" y="241792"/>
                </a:lnTo>
                <a:lnTo>
                  <a:pt x="53295" y="257555"/>
                </a:lnTo>
                <a:lnTo>
                  <a:pt x="54819" y="257555"/>
                </a:lnTo>
                <a:lnTo>
                  <a:pt x="54819" y="262128"/>
                </a:lnTo>
                <a:close/>
              </a:path>
              <a:path w="55245" h="264160">
                <a:moveTo>
                  <a:pt x="51771" y="263652"/>
                </a:moveTo>
                <a:lnTo>
                  <a:pt x="36531" y="263652"/>
                </a:lnTo>
                <a:lnTo>
                  <a:pt x="35007" y="262128"/>
                </a:lnTo>
                <a:lnTo>
                  <a:pt x="53295" y="262128"/>
                </a:lnTo>
                <a:lnTo>
                  <a:pt x="51771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3640836" y="3406140"/>
            <a:ext cx="428625" cy="264160"/>
            <a:chOff x="3640836" y="3406140"/>
            <a:chExt cx="428625" cy="264160"/>
          </a:xfrm>
        </p:grpSpPr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40836" y="3424427"/>
              <a:ext cx="111252" cy="19354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81077" y="3422904"/>
              <a:ext cx="132515" cy="19812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941051" y="3406152"/>
              <a:ext cx="128270" cy="264160"/>
            </a:xfrm>
            <a:custGeom>
              <a:avLst/>
              <a:gdLst/>
              <a:ahLst/>
              <a:cxnLst/>
              <a:rect l="l" t="t" r="r" b="b"/>
              <a:pathLst>
                <a:path w="128270" h="264160">
                  <a:moveTo>
                    <a:pt x="54851" y="140589"/>
                  </a:moveTo>
                  <a:lnTo>
                    <a:pt x="52578" y="98488"/>
                  </a:lnTo>
                  <a:lnTo>
                    <a:pt x="40868" y="49542"/>
                  </a:lnTo>
                  <a:lnTo>
                    <a:pt x="22860" y="304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6096"/>
                  </a:lnTo>
                  <a:lnTo>
                    <a:pt x="18249" y="52590"/>
                  </a:lnTo>
                  <a:lnTo>
                    <a:pt x="27622" y="99250"/>
                  </a:lnTo>
                  <a:lnTo>
                    <a:pt x="28956" y="131064"/>
                  </a:lnTo>
                  <a:lnTo>
                    <a:pt x="28651" y="147066"/>
                  </a:lnTo>
                  <a:lnTo>
                    <a:pt x="22860" y="195072"/>
                  </a:lnTo>
                  <a:lnTo>
                    <a:pt x="7861" y="241782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31"/>
                  </a:lnTo>
                  <a:lnTo>
                    <a:pt x="33147" y="237883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093"/>
                  </a:lnTo>
                  <a:lnTo>
                    <a:pt x="50292" y="181927"/>
                  </a:lnTo>
                  <a:lnTo>
                    <a:pt x="51968" y="173469"/>
                  </a:lnTo>
                  <a:lnTo>
                    <a:pt x="53340" y="164592"/>
                  </a:lnTo>
                  <a:lnTo>
                    <a:pt x="54229" y="156591"/>
                  </a:lnTo>
                  <a:lnTo>
                    <a:pt x="54673" y="148590"/>
                  </a:lnTo>
                  <a:lnTo>
                    <a:pt x="54851" y="140589"/>
                  </a:lnTo>
                  <a:close/>
                </a:path>
                <a:path w="128270" h="264160">
                  <a:moveTo>
                    <a:pt x="128028" y="184391"/>
                  </a:moveTo>
                  <a:lnTo>
                    <a:pt x="126504" y="182867"/>
                  </a:lnTo>
                  <a:lnTo>
                    <a:pt x="126504" y="181343"/>
                  </a:lnTo>
                  <a:lnTo>
                    <a:pt x="124980" y="179819"/>
                  </a:lnTo>
                  <a:lnTo>
                    <a:pt x="121932" y="179819"/>
                  </a:lnTo>
                  <a:lnTo>
                    <a:pt x="120408" y="178295"/>
                  </a:lnTo>
                  <a:lnTo>
                    <a:pt x="108216" y="178295"/>
                  </a:lnTo>
                  <a:lnTo>
                    <a:pt x="106692" y="179819"/>
                  </a:lnTo>
                  <a:lnTo>
                    <a:pt x="103644" y="179819"/>
                  </a:lnTo>
                  <a:lnTo>
                    <a:pt x="100596" y="182867"/>
                  </a:lnTo>
                  <a:lnTo>
                    <a:pt x="100596" y="208775"/>
                  </a:lnTo>
                  <a:lnTo>
                    <a:pt x="80784" y="249923"/>
                  </a:lnTo>
                  <a:lnTo>
                    <a:pt x="79260" y="251447"/>
                  </a:lnTo>
                  <a:lnTo>
                    <a:pt x="79260" y="252971"/>
                  </a:lnTo>
                  <a:lnTo>
                    <a:pt x="80784" y="252971"/>
                  </a:lnTo>
                  <a:lnTo>
                    <a:pt x="80784" y="254495"/>
                  </a:lnTo>
                  <a:lnTo>
                    <a:pt x="94500" y="254495"/>
                  </a:lnTo>
                  <a:lnTo>
                    <a:pt x="94500" y="252971"/>
                  </a:lnTo>
                  <a:lnTo>
                    <a:pt x="96024" y="252971"/>
                  </a:lnTo>
                  <a:lnTo>
                    <a:pt x="97548" y="251447"/>
                  </a:lnTo>
                  <a:lnTo>
                    <a:pt x="99072" y="251447"/>
                  </a:lnTo>
                  <a:lnTo>
                    <a:pt x="99072" y="249923"/>
                  </a:lnTo>
                  <a:lnTo>
                    <a:pt x="118884" y="219443"/>
                  </a:lnTo>
                  <a:lnTo>
                    <a:pt x="120408" y="217919"/>
                  </a:lnTo>
                  <a:lnTo>
                    <a:pt x="121932" y="214871"/>
                  </a:lnTo>
                  <a:lnTo>
                    <a:pt x="123456" y="213347"/>
                  </a:lnTo>
                  <a:lnTo>
                    <a:pt x="124980" y="210299"/>
                  </a:lnTo>
                  <a:lnTo>
                    <a:pt x="126504" y="208775"/>
                  </a:lnTo>
                  <a:lnTo>
                    <a:pt x="126504" y="204203"/>
                  </a:lnTo>
                  <a:lnTo>
                    <a:pt x="128028" y="201155"/>
                  </a:lnTo>
                  <a:lnTo>
                    <a:pt x="128028" y="184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4180332" y="3584460"/>
            <a:ext cx="242570" cy="35560"/>
          </a:xfrm>
          <a:custGeom>
            <a:avLst/>
            <a:gdLst/>
            <a:ahLst/>
            <a:cxnLst/>
            <a:rect l="l" t="t" r="r" b="b"/>
            <a:pathLst>
              <a:path w="242570" h="35560">
                <a:moveTo>
                  <a:pt x="32004" y="10668"/>
                </a:moveTo>
                <a:lnTo>
                  <a:pt x="30480" y="6096"/>
                </a:lnTo>
                <a:lnTo>
                  <a:pt x="28956" y="3048"/>
                </a:lnTo>
                <a:lnTo>
                  <a:pt x="22860" y="0"/>
                </a:lnTo>
                <a:lnTo>
                  <a:pt x="10668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10668"/>
                </a:lnTo>
                <a:lnTo>
                  <a:pt x="0" y="24384"/>
                </a:lnTo>
                <a:lnTo>
                  <a:pt x="1524" y="28956"/>
                </a:lnTo>
                <a:lnTo>
                  <a:pt x="3048" y="32004"/>
                </a:lnTo>
                <a:lnTo>
                  <a:pt x="6096" y="33528"/>
                </a:lnTo>
                <a:lnTo>
                  <a:pt x="10668" y="35052"/>
                </a:lnTo>
                <a:lnTo>
                  <a:pt x="21336" y="35052"/>
                </a:lnTo>
                <a:lnTo>
                  <a:pt x="25908" y="33528"/>
                </a:lnTo>
                <a:lnTo>
                  <a:pt x="28956" y="32004"/>
                </a:lnTo>
                <a:lnTo>
                  <a:pt x="30480" y="28956"/>
                </a:lnTo>
                <a:lnTo>
                  <a:pt x="32004" y="24384"/>
                </a:lnTo>
                <a:lnTo>
                  <a:pt x="32004" y="10668"/>
                </a:lnTo>
                <a:close/>
              </a:path>
              <a:path w="242570" h="35560">
                <a:moveTo>
                  <a:pt x="99060" y="10668"/>
                </a:moveTo>
                <a:lnTo>
                  <a:pt x="97536" y="6096"/>
                </a:lnTo>
                <a:lnTo>
                  <a:pt x="96012" y="3048"/>
                </a:lnTo>
                <a:lnTo>
                  <a:pt x="89916" y="0"/>
                </a:lnTo>
                <a:lnTo>
                  <a:pt x="77724" y="0"/>
                </a:lnTo>
                <a:lnTo>
                  <a:pt x="73152" y="1524"/>
                </a:lnTo>
                <a:lnTo>
                  <a:pt x="70104" y="3048"/>
                </a:lnTo>
                <a:lnTo>
                  <a:pt x="68580" y="6096"/>
                </a:lnTo>
                <a:lnTo>
                  <a:pt x="67056" y="10668"/>
                </a:lnTo>
                <a:lnTo>
                  <a:pt x="67056" y="24384"/>
                </a:lnTo>
                <a:lnTo>
                  <a:pt x="68580" y="28956"/>
                </a:lnTo>
                <a:lnTo>
                  <a:pt x="70104" y="32004"/>
                </a:lnTo>
                <a:lnTo>
                  <a:pt x="73152" y="33528"/>
                </a:lnTo>
                <a:lnTo>
                  <a:pt x="77724" y="35052"/>
                </a:lnTo>
                <a:lnTo>
                  <a:pt x="88392" y="35052"/>
                </a:lnTo>
                <a:lnTo>
                  <a:pt x="92964" y="33528"/>
                </a:lnTo>
                <a:lnTo>
                  <a:pt x="96012" y="32004"/>
                </a:lnTo>
                <a:lnTo>
                  <a:pt x="97536" y="28956"/>
                </a:lnTo>
                <a:lnTo>
                  <a:pt x="99060" y="24384"/>
                </a:lnTo>
                <a:lnTo>
                  <a:pt x="99060" y="10668"/>
                </a:lnTo>
                <a:close/>
              </a:path>
              <a:path w="242570" h="35560">
                <a:moveTo>
                  <a:pt x="166116" y="10668"/>
                </a:moveTo>
                <a:lnTo>
                  <a:pt x="164592" y="6096"/>
                </a:lnTo>
                <a:lnTo>
                  <a:pt x="163068" y="3048"/>
                </a:lnTo>
                <a:lnTo>
                  <a:pt x="156972" y="0"/>
                </a:lnTo>
                <a:lnTo>
                  <a:pt x="144780" y="0"/>
                </a:lnTo>
                <a:lnTo>
                  <a:pt x="140208" y="1524"/>
                </a:lnTo>
                <a:lnTo>
                  <a:pt x="137160" y="3048"/>
                </a:lnTo>
                <a:lnTo>
                  <a:pt x="135636" y="6096"/>
                </a:lnTo>
                <a:lnTo>
                  <a:pt x="134112" y="10668"/>
                </a:lnTo>
                <a:lnTo>
                  <a:pt x="134112" y="24384"/>
                </a:lnTo>
                <a:lnTo>
                  <a:pt x="135636" y="28956"/>
                </a:lnTo>
                <a:lnTo>
                  <a:pt x="137160" y="32004"/>
                </a:lnTo>
                <a:lnTo>
                  <a:pt x="140208" y="33528"/>
                </a:lnTo>
                <a:lnTo>
                  <a:pt x="144780" y="35052"/>
                </a:lnTo>
                <a:lnTo>
                  <a:pt x="155448" y="35052"/>
                </a:lnTo>
                <a:lnTo>
                  <a:pt x="160020" y="33528"/>
                </a:lnTo>
                <a:lnTo>
                  <a:pt x="163068" y="32004"/>
                </a:lnTo>
                <a:lnTo>
                  <a:pt x="164592" y="28956"/>
                </a:lnTo>
                <a:lnTo>
                  <a:pt x="166116" y="24384"/>
                </a:lnTo>
                <a:lnTo>
                  <a:pt x="166116" y="10668"/>
                </a:lnTo>
                <a:close/>
              </a:path>
              <a:path w="242570" h="35560">
                <a:moveTo>
                  <a:pt x="242316" y="10668"/>
                </a:moveTo>
                <a:lnTo>
                  <a:pt x="240792" y="6096"/>
                </a:lnTo>
                <a:lnTo>
                  <a:pt x="239268" y="3048"/>
                </a:lnTo>
                <a:lnTo>
                  <a:pt x="233172" y="0"/>
                </a:lnTo>
                <a:lnTo>
                  <a:pt x="220980" y="0"/>
                </a:lnTo>
                <a:lnTo>
                  <a:pt x="216408" y="1524"/>
                </a:lnTo>
                <a:lnTo>
                  <a:pt x="213360" y="3048"/>
                </a:lnTo>
                <a:lnTo>
                  <a:pt x="211836" y="6096"/>
                </a:lnTo>
                <a:lnTo>
                  <a:pt x="210312" y="10668"/>
                </a:lnTo>
                <a:lnTo>
                  <a:pt x="210312" y="24384"/>
                </a:lnTo>
                <a:lnTo>
                  <a:pt x="211836" y="28956"/>
                </a:lnTo>
                <a:lnTo>
                  <a:pt x="213360" y="32004"/>
                </a:lnTo>
                <a:lnTo>
                  <a:pt x="219456" y="35052"/>
                </a:lnTo>
                <a:lnTo>
                  <a:pt x="231648" y="35052"/>
                </a:lnTo>
                <a:lnTo>
                  <a:pt x="236220" y="33528"/>
                </a:lnTo>
                <a:lnTo>
                  <a:pt x="239268" y="32004"/>
                </a:lnTo>
                <a:lnTo>
                  <a:pt x="240792" y="28956"/>
                </a:lnTo>
                <a:lnTo>
                  <a:pt x="242316" y="24384"/>
                </a:lnTo>
                <a:lnTo>
                  <a:pt x="242316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2057400" y="3785615"/>
            <a:ext cx="683260" cy="253365"/>
            <a:chOff x="2057400" y="3785615"/>
            <a:chExt cx="683260" cy="253365"/>
          </a:xfrm>
        </p:grpSpPr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57400" y="3838955"/>
              <a:ext cx="123444" cy="1996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18943" y="3838955"/>
              <a:ext cx="77724" cy="14630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322576" y="37856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92680" y="3838955"/>
              <a:ext cx="198119" cy="1463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30423" y="3838955"/>
              <a:ext cx="109728" cy="147828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785872" y="3838955"/>
            <a:ext cx="216407" cy="199644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3096768" y="3776472"/>
            <a:ext cx="390525" cy="262255"/>
            <a:chOff x="3096768" y="3776472"/>
            <a:chExt cx="390525" cy="262255"/>
          </a:xfrm>
        </p:grpSpPr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96768" y="3776472"/>
              <a:ext cx="242315" cy="21031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58896" y="3840480"/>
              <a:ext cx="128016" cy="198120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578375" y="3771900"/>
            <a:ext cx="1106400" cy="266699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639823" y="4520183"/>
            <a:ext cx="784860" cy="198120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2508504" y="4536947"/>
            <a:ext cx="219710" cy="181610"/>
            <a:chOff x="2508504" y="4536947"/>
            <a:chExt cx="219710" cy="181610"/>
          </a:xfrm>
        </p:grpSpPr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08504" y="4536947"/>
              <a:ext cx="88392" cy="18135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618231" y="4570475"/>
              <a:ext cx="109728" cy="147828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773679" y="4507992"/>
            <a:ext cx="342900" cy="210820"/>
            <a:chOff x="2773679" y="4507992"/>
            <a:chExt cx="342900" cy="210820"/>
          </a:xfrm>
        </p:grpSpPr>
        <p:pic>
          <p:nvPicPr>
            <p:cNvPr id="71" name="object 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3679" y="4507992"/>
              <a:ext cx="123444" cy="2103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932175" y="45079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21336" y="208788"/>
                  </a:moveTo>
                  <a:lnTo>
                    <a:pt x="3048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21336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993186" y="4570476"/>
              <a:ext cx="123393" cy="147828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212591" y="4507991"/>
            <a:ext cx="961644" cy="26212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054375" y="4869179"/>
            <a:ext cx="1368528" cy="2667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523488" y="4882896"/>
            <a:ext cx="888492" cy="252984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2116937" y="5301995"/>
            <a:ext cx="360045" cy="147955"/>
            <a:chOff x="2116937" y="5301995"/>
            <a:chExt cx="360045" cy="147955"/>
          </a:xfrm>
        </p:grpSpPr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16937" y="5301995"/>
              <a:ext cx="123342" cy="14782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278380" y="5301995"/>
              <a:ext cx="198119" cy="146304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2522220" y="5239511"/>
            <a:ext cx="346075" cy="262255"/>
            <a:chOff x="2522220" y="5239511"/>
            <a:chExt cx="346075" cy="262255"/>
          </a:xfrm>
        </p:grpSpPr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22220" y="5301996"/>
              <a:ext cx="123444" cy="19964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680716" y="5248656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44724" y="5239511"/>
              <a:ext cx="123444" cy="210312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970276" y="5239511"/>
            <a:ext cx="399415" cy="210820"/>
            <a:chOff x="2970276" y="5239511"/>
            <a:chExt cx="399415" cy="210820"/>
          </a:xfrm>
        </p:grpSpPr>
        <p:pic>
          <p:nvPicPr>
            <p:cNvPr id="85" name="object 8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970276" y="5301995"/>
              <a:ext cx="105156" cy="1478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10484" y="5239511"/>
              <a:ext cx="115824" cy="20878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59836" y="5301995"/>
              <a:ext cx="109728" cy="147828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415284" y="5301995"/>
            <a:ext cx="77724" cy="146304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3585995" y="5234939"/>
            <a:ext cx="528955" cy="264160"/>
            <a:chOff x="3585995" y="5234939"/>
            <a:chExt cx="528955" cy="264160"/>
          </a:xfrm>
        </p:grpSpPr>
        <p:sp>
          <p:nvSpPr>
            <p:cNvPr id="90" name="object 90"/>
            <p:cNvSpPr/>
            <p:nvPr/>
          </p:nvSpPr>
          <p:spPr>
            <a:xfrm>
              <a:off x="3585995" y="523493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5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21693" y="237886"/>
                  </a:lnTo>
                  <a:lnTo>
                    <a:pt x="18264" y="230124"/>
                  </a:lnTo>
                  <a:lnTo>
                    <a:pt x="15740" y="222123"/>
                  </a:lnTo>
                  <a:lnTo>
                    <a:pt x="10120" y="206121"/>
                  </a:lnTo>
                  <a:lnTo>
                    <a:pt x="7596" y="198120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7" y="115062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7005" y="21193"/>
                  </a:lnTo>
                  <a:lnTo>
                    <a:pt x="33504" y="67056"/>
                  </a:lnTo>
                  <a:lnTo>
                    <a:pt x="26213" y="115252"/>
                  </a:lnTo>
                  <a:lnTo>
                    <a:pt x="25884" y="131064"/>
                  </a:lnTo>
                  <a:lnTo>
                    <a:pt x="26431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83508" y="5253228"/>
              <a:ext cx="111252" cy="19354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23749" y="5251704"/>
              <a:ext cx="132515" cy="19812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986771" y="5234939"/>
              <a:ext cx="128270" cy="264160"/>
            </a:xfrm>
            <a:custGeom>
              <a:avLst/>
              <a:gdLst/>
              <a:ahLst/>
              <a:cxnLst/>
              <a:rect l="l" t="t" r="r" b="b"/>
              <a:pathLst>
                <a:path w="128270" h="264160">
                  <a:moveTo>
                    <a:pt x="54851" y="140589"/>
                  </a:moveTo>
                  <a:lnTo>
                    <a:pt x="52578" y="98488"/>
                  </a:lnTo>
                  <a:lnTo>
                    <a:pt x="40843" y="49555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35" y="21196"/>
                  </a:lnTo>
                  <a:lnTo>
                    <a:pt x="21336" y="67056"/>
                  </a:lnTo>
                  <a:lnTo>
                    <a:pt x="28625" y="115062"/>
                  </a:lnTo>
                  <a:lnTo>
                    <a:pt x="28956" y="131064"/>
                  </a:lnTo>
                  <a:lnTo>
                    <a:pt x="28625" y="147066"/>
                  </a:lnTo>
                  <a:lnTo>
                    <a:pt x="21336" y="195072"/>
                  </a:lnTo>
                  <a:lnTo>
                    <a:pt x="7835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106"/>
                  </a:lnTo>
                  <a:lnTo>
                    <a:pt x="50292" y="181927"/>
                  </a:lnTo>
                  <a:lnTo>
                    <a:pt x="51968" y="173482"/>
                  </a:lnTo>
                  <a:lnTo>
                    <a:pt x="53340" y="164592"/>
                  </a:lnTo>
                  <a:lnTo>
                    <a:pt x="54229" y="156591"/>
                  </a:lnTo>
                  <a:lnTo>
                    <a:pt x="54673" y="148590"/>
                  </a:lnTo>
                  <a:lnTo>
                    <a:pt x="54851" y="140589"/>
                  </a:lnTo>
                  <a:close/>
                </a:path>
                <a:path w="128270" h="264160">
                  <a:moveTo>
                    <a:pt x="128028" y="184416"/>
                  </a:moveTo>
                  <a:lnTo>
                    <a:pt x="126492" y="182892"/>
                  </a:lnTo>
                  <a:lnTo>
                    <a:pt x="126492" y="181368"/>
                  </a:lnTo>
                  <a:lnTo>
                    <a:pt x="124968" y="179844"/>
                  </a:lnTo>
                  <a:lnTo>
                    <a:pt x="123444" y="179844"/>
                  </a:lnTo>
                  <a:lnTo>
                    <a:pt x="121920" y="178320"/>
                  </a:lnTo>
                  <a:lnTo>
                    <a:pt x="105156" y="178320"/>
                  </a:lnTo>
                  <a:lnTo>
                    <a:pt x="100584" y="182892"/>
                  </a:lnTo>
                  <a:lnTo>
                    <a:pt x="100584" y="185940"/>
                  </a:lnTo>
                  <a:lnTo>
                    <a:pt x="99060" y="187464"/>
                  </a:lnTo>
                  <a:lnTo>
                    <a:pt x="99060" y="208800"/>
                  </a:lnTo>
                  <a:lnTo>
                    <a:pt x="79248" y="249948"/>
                  </a:lnTo>
                  <a:lnTo>
                    <a:pt x="79248" y="252996"/>
                  </a:lnTo>
                  <a:lnTo>
                    <a:pt x="80772" y="252996"/>
                  </a:lnTo>
                  <a:lnTo>
                    <a:pt x="80772" y="254520"/>
                  </a:lnTo>
                  <a:lnTo>
                    <a:pt x="94488" y="254520"/>
                  </a:lnTo>
                  <a:lnTo>
                    <a:pt x="94488" y="252996"/>
                  </a:lnTo>
                  <a:lnTo>
                    <a:pt x="96012" y="252996"/>
                  </a:lnTo>
                  <a:lnTo>
                    <a:pt x="97536" y="251472"/>
                  </a:lnTo>
                  <a:lnTo>
                    <a:pt x="99060" y="251472"/>
                  </a:lnTo>
                  <a:lnTo>
                    <a:pt x="99060" y="249948"/>
                  </a:lnTo>
                  <a:lnTo>
                    <a:pt x="118872" y="219468"/>
                  </a:lnTo>
                  <a:lnTo>
                    <a:pt x="120396" y="217944"/>
                  </a:lnTo>
                  <a:lnTo>
                    <a:pt x="121920" y="214896"/>
                  </a:lnTo>
                  <a:lnTo>
                    <a:pt x="123444" y="213372"/>
                  </a:lnTo>
                  <a:lnTo>
                    <a:pt x="124968" y="210324"/>
                  </a:lnTo>
                  <a:lnTo>
                    <a:pt x="124968" y="208800"/>
                  </a:lnTo>
                  <a:lnTo>
                    <a:pt x="126492" y="205752"/>
                  </a:lnTo>
                  <a:lnTo>
                    <a:pt x="126492" y="204228"/>
                  </a:lnTo>
                  <a:lnTo>
                    <a:pt x="128028" y="201180"/>
                  </a:lnTo>
                  <a:lnTo>
                    <a:pt x="128028" y="184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2125979" y="5614415"/>
            <a:ext cx="683260" cy="253365"/>
            <a:chOff x="2125979" y="5614415"/>
            <a:chExt cx="683260" cy="253365"/>
          </a:xfrm>
        </p:grpSpPr>
        <p:pic>
          <p:nvPicPr>
            <p:cNvPr id="95" name="object 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25979" y="5667755"/>
              <a:ext cx="123444" cy="19964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84475" y="5667755"/>
              <a:ext cx="77724" cy="14630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391155" y="56144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461260" y="5667756"/>
              <a:ext cx="198119" cy="14630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99004" y="5667755"/>
              <a:ext cx="109728" cy="147828"/>
            </a:xfrm>
            <a:prstGeom prst="rect">
              <a:avLst/>
            </a:prstGeom>
          </p:spPr>
        </p:pic>
      </p:grpSp>
      <p:pic>
        <p:nvPicPr>
          <p:cNvPr id="100" name="object 10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854451" y="5667755"/>
            <a:ext cx="216407" cy="199643"/>
          </a:xfrm>
          <a:prstGeom prst="rect">
            <a:avLst/>
          </a:prstGeom>
        </p:spPr>
      </p:pic>
      <p:grpSp>
        <p:nvGrpSpPr>
          <p:cNvPr id="101" name="object 101"/>
          <p:cNvGrpSpPr/>
          <p:nvPr/>
        </p:nvGrpSpPr>
        <p:grpSpPr>
          <a:xfrm>
            <a:off x="3165347" y="5605271"/>
            <a:ext cx="390525" cy="262255"/>
            <a:chOff x="3165347" y="5605271"/>
            <a:chExt cx="390525" cy="262255"/>
          </a:xfrm>
        </p:grpSpPr>
        <p:pic>
          <p:nvPicPr>
            <p:cNvPr id="102" name="object 1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65347" y="5605271"/>
              <a:ext cx="242316" cy="21031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427475" y="5669279"/>
              <a:ext cx="128016" cy="198120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646956" y="5600700"/>
            <a:ext cx="1528547" cy="266699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107692" y="5969508"/>
            <a:ext cx="850391" cy="263651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3070860" y="5971032"/>
            <a:ext cx="390525" cy="262255"/>
            <a:chOff x="3070860" y="5971032"/>
            <a:chExt cx="390525" cy="262255"/>
          </a:xfrm>
        </p:grpSpPr>
        <p:pic>
          <p:nvPicPr>
            <p:cNvPr id="107" name="object 1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070860" y="5971032"/>
              <a:ext cx="242315" cy="21031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332987" y="6035040"/>
              <a:ext cx="128016" cy="198120"/>
            </a:xfrm>
            <a:prstGeom prst="rect">
              <a:avLst/>
            </a:prstGeom>
          </p:spPr>
        </p:pic>
      </p:grpSp>
      <p:pic>
        <p:nvPicPr>
          <p:cNvPr id="109" name="object 10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552467" y="5966459"/>
            <a:ext cx="931140" cy="266700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591811" y="5969508"/>
            <a:ext cx="1269491" cy="211835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957416" y="5980176"/>
            <a:ext cx="1077366" cy="252984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2116835" y="6399276"/>
            <a:ext cx="283845" cy="147955"/>
            <a:chOff x="2116835" y="6399276"/>
            <a:chExt cx="283845" cy="147955"/>
          </a:xfrm>
        </p:grpSpPr>
        <p:pic>
          <p:nvPicPr>
            <p:cNvPr id="113" name="object 11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116835" y="6399276"/>
              <a:ext cx="134112" cy="14782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84475" y="6399276"/>
              <a:ext cx="115824" cy="146304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2503932" y="6336792"/>
            <a:ext cx="757555" cy="210820"/>
            <a:chOff x="2503932" y="6336792"/>
            <a:chExt cx="757555" cy="210820"/>
          </a:xfrm>
        </p:grpSpPr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65577" y="6399276"/>
              <a:ext cx="123342" cy="14782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503932" y="6336792"/>
              <a:ext cx="123444" cy="21031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2827019" y="63367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5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888081" y="6365748"/>
              <a:ext cx="228499" cy="18135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138017" y="6399276"/>
              <a:ext cx="123342" cy="147828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3355848" y="6365747"/>
            <a:ext cx="352425" cy="181610"/>
            <a:chOff x="3355848" y="6365747"/>
            <a:chExt cx="352425" cy="181610"/>
          </a:xfrm>
        </p:grpSpPr>
        <p:pic>
          <p:nvPicPr>
            <p:cNvPr id="122" name="object 12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355848" y="6399276"/>
              <a:ext cx="94488" cy="14782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476345" y="6399275"/>
              <a:ext cx="123342" cy="147828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619500" y="6365747"/>
              <a:ext cx="88392" cy="181355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3808476" y="6336792"/>
            <a:ext cx="341630" cy="210820"/>
            <a:chOff x="3808476" y="6336792"/>
            <a:chExt cx="341630" cy="210820"/>
          </a:xfrm>
        </p:grpSpPr>
        <p:pic>
          <p:nvPicPr>
            <p:cNvPr id="126" name="object 12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808476" y="6399276"/>
              <a:ext cx="115824" cy="14630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965448" y="6400799"/>
              <a:ext cx="115824" cy="146304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125468" y="63367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5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/>
          <p:nvPr/>
        </p:nvSpPr>
        <p:spPr>
          <a:xfrm>
            <a:off x="4195572" y="6336792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5">
                <a:moveTo>
                  <a:pt x="21336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9812" y="0"/>
                </a:lnTo>
                <a:lnTo>
                  <a:pt x="21336" y="1524"/>
                </a:lnTo>
                <a:close/>
              </a:path>
              <a:path w="24764" h="208915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5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4326635" y="6399276"/>
            <a:ext cx="283845" cy="147955"/>
            <a:chOff x="4326635" y="6399276"/>
            <a:chExt cx="283845" cy="147955"/>
          </a:xfrm>
        </p:grpSpPr>
        <p:pic>
          <p:nvPicPr>
            <p:cNvPr id="131" name="object 13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326635" y="6399276"/>
              <a:ext cx="134112" cy="14782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494275" y="6399276"/>
              <a:ext cx="115824" cy="146304"/>
            </a:xfrm>
            <a:prstGeom prst="rect">
              <a:avLst/>
            </a:prstGeom>
          </p:spPr>
        </p:pic>
      </p:grpSp>
      <p:pic>
        <p:nvPicPr>
          <p:cNvPr id="133" name="object 133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4721352" y="6400800"/>
            <a:ext cx="115824" cy="146304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4884420" y="6336792"/>
            <a:ext cx="678180" cy="262255"/>
            <a:chOff x="4884420" y="6336792"/>
            <a:chExt cx="678180" cy="262255"/>
          </a:xfrm>
        </p:grpSpPr>
        <p:pic>
          <p:nvPicPr>
            <p:cNvPr id="135" name="object 13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884420" y="6399275"/>
              <a:ext cx="123444" cy="19964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036820" y="6336792"/>
              <a:ext cx="123444" cy="210312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95316" y="6399276"/>
              <a:ext cx="109728" cy="147828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329427" y="6365748"/>
              <a:ext cx="88392" cy="18135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439257" y="6399276"/>
              <a:ext cx="123342" cy="147828"/>
            </a:xfrm>
            <a:prstGeom prst="rect">
              <a:avLst/>
            </a:prstGeom>
          </p:spPr>
        </p:pic>
      </p:grpSp>
      <p:pic>
        <p:nvPicPr>
          <p:cNvPr id="140" name="object 14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5658611" y="6332220"/>
            <a:ext cx="1115568" cy="263651"/>
          </a:xfrm>
          <a:prstGeom prst="rect">
            <a:avLst/>
          </a:prstGeom>
        </p:spPr>
      </p:pic>
      <p:grpSp>
        <p:nvGrpSpPr>
          <p:cNvPr id="141" name="object 141"/>
          <p:cNvGrpSpPr/>
          <p:nvPr/>
        </p:nvGrpSpPr>
        <p:grpSpPr>
          <a:xfrm>
            <a:off x="6787896" y="3012948"/>
            <a:ext cx="2220595" cy="772795"/>
            <a:chOff x="6787896" y="3012948"/>
            <a:chExt cx="2220595" cy="772795"/>
          </a:xfrm>
        </p:grpSpPr>
        <p:sp>
          <p:nvSpPr>
            <p:cNvPr id="142" name="object 142"/>
            <p:cNvSpPr/>
            <p:nvPr/>
          </p:nvSpPr>
          <p:spPr>
            <a:xfrm>
              <a:off x="6787896" y="3012947"/>
              <a:ext cx="2220595" cy="772795"/>
            </a:xfrm>
            <a:custGeom>
              <a:avLst/>
              <a:gdLst/>
              <a:ahLst/>
              <a:cxnLst/>
              <a:rect l="l" t="t" r="r" b="b"/>
              <a:pathLst>
                <a:path w="2220595" h="772795">
                  <a:moveTo>
                    <a:pt x="792480" y="450608"/>
                  </a:moveTo>
                  <a:lnTo>
                    <a:pt x="693420" y="450608"/>
                  </a:lnTo>
                  <a:lnTo>
                    <a:pt x="693420" y="394728"/>
                  </a:lnTo>
                  <a:lnTo>
                    <a:pt x="783336" y="394728"/>
                  </a:lnTo>
                  <a:lnTo>
                    <a:pt x="783336" y="374408"/>
                  </a:lnTo>
                  <a:lnTo>
                    <a:pt x="693420" y="374408"/>
                  </a:lnTo>
                  <a:lnTo>
                    <a:pt x="693420" y="326148"/>
                  </a:lnTo>
                  <a:lnTo>
                    <a:pt x="789432" y="326148"/>
                  </a:lnTo>
                  <a:lnTo>
                    <a:pt x="789432" y="305828"/>
                  </a:lnTo>
                  <a:lnTo>
                    <a:pt x="670560" y="305828"/>
                  </a:lnTo>
                  <a:lnTo>
                    <a:pt x="670560" y="326148"/>
                  </a:lnTo>
                  <a:lnTo>
                    <a:pt x="670560" y="374408"/>
                  </a:lnTo>
                  <a:lnTo>
                    <a:pt x="670560" y="394728"/>
                  </a:lnTo>
                  <a:lnTo>
                    <a:pt x="670560" y="450608"/>
                  </a:lnTo>
                  <a:lnTo>
                    <a:pt x="670560" y="470928"/>
                  </a:lnTo>
                  <a:lnTo>
                    <a:pt x="792480" y="470928"/>
                  </a:lnTo>
                  <a:lnTo>
                    <a:pt x="792480" y="450608"/>
                  </a:lnTo>
                  <a:close/>
                </a:path>
                <a:path w="2220595" h="772795">
                  <a:moveTo>
                    <a:pt x="2220468" y="0"/>
                  </a:moveTo>
                  <a:lnTo>
                    <a:pt x="2209800" y="0"/>
                  </a:lnTo>
                  <a:lnTo>
                    <a:pt x="2209800" y="10668"/>
                  </a:lnTo>
                  <a:lnTo>
                    <a:pt x="2209800" y="762012"/>
                  </a:lnTo>
                  <a:lnTo>
                    <a:pt x="10668" y="762012"/>
                  </a:lnTo>
                  <a:lnTo>
                    <a:pt x="10668" y="10668"/>
                  </a:lnTo>
                  <a:lnTo>
                    <a:pt x="2209800" y="10668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772680"/>
                  </a:lnTo>
                  <a:lnTo>
                    <a:pt x="2220468" y="772680"/>
                  </a:lnTo>
                  <a:lnTo>
                    <a:pt x="2220468" y="766584"/>
                  </a:lnTo>
                  <a:lnTo>
                    <a:pt x="2220468" y="762012"/>
                  </a:lnTo>
                  <a:lnTo>
                    <a:pt x="2220468" y="10668"/>
                  </a:lnTo>
                  <a:lnTo>
                    <a:pt x="2220468" y="457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609332" y="3361944"/>
              <a:ext cx="96011" cy="12192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726680" y="3361944"/>
              <a:ext cx="103632" cy="17068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7860780" y="3319271"/>
              <a:ext cx="20320" cy="165100"/>
            </a:xfrm>
            <a:custGeom>
              <a:avLst/>
              <a:gdLst/>
              <a:ahLst/>
              <a:cxnLst/>
              <a:rect l="l" t="t" r="r" b="b"/>
              <a:pathLst>
                <a:path w="20320" h="165100">
                  <a:moveTo>
                    <a:pt x="19812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19812" y="164592"/>
                  </a:lnTo>
                  <a:lnTo>
                    <a:pt x="19812" y="45720"/>
                  </a:lnTo>
                  <a:close/>
                </a:path>
                <a:path w="20320" h="165100">
                  <a:moveTo>
                    <a:pt x="1981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9812" y="21336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911084" y="3361944"/>
              <a:ext cx="96011" cy="12192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031570" y="3361943"/>
              <a:ext cx="234605" cy="12496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290560" y="3361944"/>
              <a:ext cx="64007" cy="121920"/>
            </a:xfrm>
            <a:prstGeom prst="rect">
              <a:avLst/>
            </a:prstGeom>
          </p:spPr>
        </p:pic>
      </p:grpSp>
      <p:grpSp>
        <p:nvGrpSpPr>
          <p:cNvPr id="149" name="object 149"/>
          <p:cNvGrpSpPr/>
          <p:nvPr/>
        </p:nvGrpSpPr>
        <p:grpSpPr>
          <a:xfrm>
            <a:off x="6787896" y="3779520"/>
            <a:ext cx="2620010" cy="2063750"/>
            <a:chOff x="6787896" y="3779520"/>
            <a:chExt cx="2620010" cy="2063750"/>
          </a:xfrm>
        </p:grpSpPr>
        <p:sp>
          <p:nvSpPr>
            <p:cNvPr id="150" name="object 150"/>
            <p:cNvSpPr/>
            <p:nvPr/>
          </p:nvSpPr>
          <p:spPr>
            <a:xfrm>
              <a:off x="6787896" y="5146548"/>
              <a:ext cx="2296795" cy="696595"/>
            </a:xfrm>
            <a:custGeom>
              <a:avLst/>
              <a:gdLst/>
              <a:ahLst/>
              <a:cxnLst/>
              <a:rect l="l" t="t" r="r" b="b"/>
              <a:pathLst>
                <a:path w="2296795" h="696595">
                  <a:moveTo>
                    <a:pt x="22966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296668" y="0"/>
                  </a:lnTo>
                  <a:lnTo>
                    <a:pt x="22966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296668" y="690372"/>
                  </a:lnTo>
                  <a:lnTo>
                    <a:pt x="2296668" y="696468"/>
                  </a:lnTo>
                  <a:close/>
                </a:path>
                <a:path w="22967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296795" h="696595">
                  <a:moveTo>
                    <a:pt x="22860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286000" y="4572"/>
                  </a:lnTo>
                  <a:lnTo>
                    <a:pt x="2286000" y="10668"/>
                  </a:lnTo>
                  <a:close/>
                </a:path>
                <a:path w="2296795" h="696595">
                  <a:moveTo>
                    <a:pt x="2286000" y="690372"/>
                  </a:moveTo>
                  <a:lnTo>
                    <a:pt x="2286000" y="4572"/>
                  </a:lnTo>
                  <a:lnTo>
                    <a:pt x="2290572" y="10668"/>
                  </a:lnTo>
                  <a:lnTo>
                    <a:pt x="2296668" y="10668"/>
                  </a:lnTo>
                  <a:lnTo>
                    <a:pt x="2296668" y="685800"/>
                  </a:lnTo>
                  <a:lnTo>
                    <a:pt x="2290572" y="685800"/>
                  </a:lnTo>
                  <a:lnTo>
                    <a:pt x="2286000" y="690372"/>
                  </a:lnTo>
                  <a:close/>
                </a:path>
                <a:path w="2296795" h="696595">
                  <a:moveTo>
                    <a:pt x="2296668" y="10668"/>
                  </a:moveTo>
                  <a:lnTo>
                    <a:pt x="2290572" y="10668"/>
                  </a:lnTo>
                  <a:lnTo>
                    <a:pt x="2286000" y="4572"/>
                  </a:lnTo>
                  <a:lnTo>
                    <a:pt x="2296668" y="4572"/>
                  </a:lnTo>
                  <a:lnTo>
                    <a:pt x="2296668" y="10668"/>
                  </a:lnTo>
                  <a:close/>
                </a:path>
                <a:path w="22967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296795" h="696595">
                  <a:moveTo>
                    <a:pt x="22860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286000" y="685800"/>
                  </a:lnTo>
                  <a:lnTo>
                    <a:pt x="2286000" y="690372"/>
                  </a:lnTo>
                  <a:close/>
                </a:path>
                <a:path w="2296795" h="696595">
                  <a:moveTo>
                    <a:pt x="2296668" y="690372"/>
                  </a:moveTo>
                  <a:lnTo>
                    <a:pt x="2286000" y="690372"/>
                  </a:lnTo>
                  <a:lnTo>
                    <a:pt x="2290572" y="685800"/>
                  </a:lnTo>
                  <a:lnTo>
                    <a:pt x="2296668" y="685800"/>
                  </a:lnTo>
                  <a:lnTo>
                    <a:pt x="22966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534656" y="5414772"/>
              <a:ext cx="376427" cy="16764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35468" y="5414772"/>
              <a:ext cx="280415" cy="16763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240268" y="5457444"/>
              <a:ext cx="103632" cy="16764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892796" y="3779520"/>
              <a:ext cx="48895" cy="1373505"/>
            </a:xfrm>
            <a:custGeom>
              <a:avLst/>
              <a:gdLst/>
              <a:ahLst/>
              <a:cxnLst/>
              <a:rect l="l" t="t" r="r" b="b"/>
              <a:pathLst>
                <a:path w="48895" h="1373504">
                  <a:moveTo>
                    <a:pt x="38100" y="1373124"/>
                  </a:moveTo>
                  <a:lnTo>
                    <a:pt x="0" y="1524"/>
                  </a:lnTo>
                  <a:lnTo>
                    <a:pt x="10667" y="0"/>
                  </a:lnTo>
                  <a:lnTo>
                    <a:pt x="48767" y="1371600"/>
                  </a:lnTo>
                  <a:lnTo>
                    <a:pt x="38100" y="137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199376" y="4110228"/>
              <a:ext cx="105156" cy="16916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7333488" y="4110228"/>
              <a:ext cx="193675" cy="166370"/>
            </a:xfrm>
            <a:custGeom>
              <a:avLst/>
              <a:gdLst/>
              <a:ahLst/>
              <a:cxnLst/>
              <a:rect l="l" t="t" r="r" b="b"/>
              <a:pathLst>
                <a:path w="193675" h="166370">
                  <a:moveTo>
                    <a:pt x="22860" y="143268"/>
                  </a:moveTo>
                  <a:lnTo>
                    <a:pt x="0" y="143268"/>
                  </a:lnTo>
                  <a:lnTo>
                    <a:pt x="0" y="166116"/>
                  </a:lnTo>
                  <a:lnTo>
                    <a:pt x="22860" y="166116"/>
                  </a:lnTo>
                  <a:lnTo>
                    <a:pt x="22860" y="143268"/>
                  </a:lnTo>
                  <a:close/>
                </a:path>
                <a:path w="193675" h="166370">
                  <a:moveTo>
                    <a:pt x="86868" y="143268"/>
                  </a:moveTo>
                  <a:lnTo>
                    <a:pt x="64008" y="143268"/>
                  </a:lnTo>
                  <a:lnTo>
                    <a:pt x="64008" y="166116"/>
                  </a:lnTo>
                  <a:lnTo>
                    <a:pt x="86868" y="166116"/>
                  </a:lnTo>
                  <a:lnTo>
                    <a:pt x="86868" y="143268"/>
                  </a:lnTo>
                  <a:close/>
                </a:path>
                <a:path w="193675" h="166370">
                  <a:moveTo>
                    <a:pt x="193535" y="0"/>
                  </a:moveTo>
                  <a:lnTo>
                    <a:pt x="179819" y="0"/>
                  </a:lnTo>
                  <a:lnTo>
                    <a:pt x="176987" y="5702"/>
                  </a:lnTo>
                  <a:lnTo>
                    <a:pt x="173151" y="11239"/>
                  </a:lnTo>
                  <a:lnTo>
                    <a:pt x="141846" y="37198"/>
                  </a:lnTo>
                  <a:lnTo>
                    <a:pt x="134099" y="41148"/>
                  </a:lnTo>
                  <a:lnTo>
                    <a:pt x="134099" y="60960"/>
                  </a:lnTo>
                  <a:lnTo>
                    <a:pt x="140195" y="59436"/>
                  </a:lnTo>
                  <a:lnTo>
                    <a:pt x="146291" y="54864"/>
                  </a:lnTo>
                  <a:lnTo>
                    <a:pt x="161531" y="45720"/>
                  </a:lnTo>
                  <a:lnTo>
                    <a:pt x="173723" y="36576"/>
                  </a:lnTo>
                  <a:lnTo>
                    <a:pt x="173723" y="166116"/>
                  </a:lnTo>
                  <a:lnTo>
                    <a:pt x="193535" y="166116"/>
                  </a:lnTo>
                  <a:lnTo>
                    <a:pt x="1935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246620" y="4745736"/>
              <a:ext cx="105156" cy="16916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7380732" y="4338828"/>
              <a:ext cx="977265" cy="574675"/>
            </a:xfrm>
            <a:custGeom>
              <a:avLst/>
              <a:gdLst/>
              <a:ahLst/>
              <a:cxnLst/>
              <a:rect l="l" t="t" r="r" b="b"/>
              <a:pathLst>
                <a:path w="977265" h="574675">
                  <a:moveTo>
                    <a:pt x="22860" y="551700"/>
                  </a:moveTo>
                  <a:lnTo>
                    <a:pt x="0" y="551700"/>
                  </a:lnTo>
                  <a:lnTo>
                    <a:pt x="0" y="574560"/>
                  </a:lnTo>
                  <a:lnTo>
                    <a:pt x="22860" y="574560"/>
                  </a:lnTo>
                  <a:lnTo>
                    <a:pt x="22860" y="551700"/>
                  </a:lnTo>
                  <a:close/>
                </a:path>
                <a:path w="977265" h="574675">
                  <a:moveTo>
                    <a:pt x="86868" y="551700"/>
                  </a:moveTo>
                  <a:lnTo>
                    <a:pt x="63995" y="551700"/>
                  </a:lnTo>
                  <a:lnTo>
                    <a:pt x="63995" y="574560"/>
                  </a:lnTo>
                  <a:lnTo>
                    <a:pt x="86868" y="574560"/>
                  </a:lnTo>
                  <a:lnTo>
                    <a:pt x="86868" y="551700"/>
                  </a:lnTo>
                  <a:close/>
                </a:path>
                <a:path w="977265" h="574675">
                  <a:moveTo>
                    <a:pt x="193548" y="406908"/>
                  </a:moveTo>
                  <a:lnTo>
                    <a:pt x="179832" y="406908"/>
                  </a:lnTo>
                  <a:lnTo>
                    <a:pt x="176987" y="412623"/>
                  </a:lnTo>
                  <a:lnTo>
                    <a:pt x="173164" y="418338"/>
                  </a:lnTo>
                  <a:lnTo>
                    <a:pt x="141846" y="444347"/>
                  </a:lnTo>
                  <a:lnTo>
                    <a:pt x="134112" y="448056"/>
                  </a:lnTo>
                  <a:lnTo>
                    <a:pt x="134112" y="467868"/>
                  </a:lnTo>
                  <a:lnTo>
                    <a:pt x="140208" y="466344"/>
                  </a:lnTo>
                  <a:lnTo>
                    <a:pt x="146304" y="461772"/>
                  </a:lnTo>
                  <a:lnTo>
                    <a:pt x="161544" y="452628"/>
                  </a:lnTo>
                  <a:lnTo>
                    <a:pt x="173736" y="443484"/>
                  </a:lnTo>
                  <a:lnTo>
                    <a:pt x="173736" y="573024"/>
                  </a:lnTo>
                  <a:lnTo>
                    <a:pt x="193548" y="573024"/>
                  </a:lnTo>
                  <a:lnTo>
                    <a:pt x="193548" y="406908"/>
                  </a:lnTo>
                  <a:close/>
                </a:path>
                <a:path w="977265" h="574675">
                  <a:moveTo>
                    <a:pt x="847344" y="0"/>
                  </a:moveTo>
                  <a:lnTo>
                    <a:pt x="812279" y="0"/>
                  </a:lnTo>
                  <a:lnTo>
                    <a:pt x="812279" y="166116"/>
                  </a:lnTo>
                  <a:lnTo>
                    <a:pt x="847344" y="166116"/>
                  </a:lnTo>
                  <a:lnTo>
                    <a:pt x="847344" y="0"/>
                  </a:lnTo>
                  <a:close/>
                </a:path>
                <a:path w="977265" h="574675">
                  <a:moveTo>
                    <a:pt x="976871" y="129540"/>
                  </a:moveTo>
                  <a:lnTo>
                    <a:pt x="954392" y="98298"/>
                  </a:lnTo>
                  <a:lnTo>
                    <a:pt x="923036" y="89154"/>
                  </a:lnTo>
                  <a:lnTo>
                    <a:pt x="914577" y="86868"/>
                  </a:lnTo>
                  <a:lnTo>
                    <a:pt x="908697" y="84582"/>
                  </a:lnTo>
                  <a:lnTo>
                    <a:pt x="905243" y="82296"/>
                  </a:lnTo>
                  <a:lnTo>
                    <a:pt x="902195" y="79248"/>
                  </a:lnTo>
                  <a:lnTo>
                    <a:pt x="902195" y="74676"/>
                  </a:lnTo>
                  <a:lnTo>
                    <a:pt x="903719" y="71628"/>
                  </a:lnTo>
                  <a:lnTo>
                    <a:pt x="905243" y="70104"/>
                  </a:lnTo>
                  <a:lnTo>
                    <a:pt x="908291" y="68580"/>
                  </a:lnTo>
                  <a:lnTo>
                    <a:pt x="912863" y="67056"/>
                  </a:lnTo>
                  <a:lnTo>
                    <a:pt x="926579" y="67056"/>
                  </a:lnTo>
                  <a:lnTo>
                    <a:pt x="931151" y="68580"/>
                  </a:lnTo>
                  <a:lnTo>
                    <a:pt x="934199" y="71628"/>
                  </a:lnTo>
                  <a:lnTo>
                    <a:pt x="937247" y="73152"/>
                  </a:lnTo>
                  <a:lnTo>
                    <a:pt x="940295" y="82296"/>
                  </a:lnTo>
                  <a:lnTo>
                    <a:pt x="972299" y="77724"/>
                  </a:lnTo>
                  <a:lnTo>
                    <a:pt x="969467" y="70065"/>
                  </a:lnTo>
                  <a:lnTo>
                    <a:pt x="931329" y="44767"/>
                  </a:lnTo>
                  <a:lnTo>
                    <a:pt x="920483" y="44196"/>
                  </a:lnTo>
                  <a:lnTo>
                    <a:pt x="907897" y="44792"/>
                  </a:lnTo>
                  <a:lnTo>
                    <a:pt x="873429" y="66675"/>
                  </a:lnTo>
                  <a:lnTo>
                    <a:pt x="870191" y="80772"/>
                  </a:lnTo>
                  <a:lnTo>
                    <a:pt x="871054" y="89344"/>
                  </a:lnTo>
                  <a:lnTo>
                    <a:pt x="901433" y="115252"/>
                  </a:lnTo>
                  <a:lnTo>
                    <a:pt x="932675" y="123444"/>
                  </a:lnTo>
                  <a:lnTo>
                    <a:pt x="937247" y="124968"/>
                  </a:lnTo>
                  <a:lnTo>
                    <a:pt x="940295" y="126492"/>
                  </a:lnTo>
                  <a:lnTo>
                    <a:pt x="944867" y="131064"/>
                  </a:lnTo>
                  <a:lnTo>
                    <a:pt x="944867" y="137160"/>
                  </a:lnTo>
                  <a:lnTo>
                    <a:pt x="943343" y="140208"/>
                  </a:lnTo>
                  <a:lnTo>
                    <a:pt x="940295" y="141732"/>
                  </a:lnTo>
                  <a:lnTo>
                    <a:pt x="937247" y="144780"/>
                  </a:lnTo>
                  <a:lnTo>
                    <a:pt x="931151" y="146304"/>
                  </a:lnTo>
                  <a:lnTo>
                    <a:pt x="915911" y="146304"/>
                  </a:lnTo>
                  <a:lnTo>
                    <a:pt x="897623" y="128016"/>
                  </a:lnTo>
                  <a:lnTo>
                    <a:pt x="865619" y="132588"/>
                  </a:lnTo>
                  <a:lnTo>
                    <a:pt x="891578" y="164020"/>
                  </a:lnTo>
                  <a:lnTo>
                    <a:pt x="922007" y="169164"/>
                  </a:lnTo>
                  <a:lnTo>
                    <a:pt x="934872" y="168338"/>
                  </a:lnTo>
                  <a:lnTo>
                    <a:pt x="969162" y="150977"/>
                  </a:lnTo>
                  <a:lnTo>
                    <a:pt x="976020" y="137261"/>
                  </a:lnTo>
                  <a:lnTo>
                    <a:pt x="976871" y="129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439912" y="4383024"/>
              <a:ext cx="111252" cy="124968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8574012" y="4338828"/>
              <a:ext cx="833755" cy="169545"/>
            </a:xfrm>
            <a:custGeom>
              <a:avLst/>
              <a:gdLst/>
              <a:ahLst/>
              <a:cxnLst/>
              <a:rect l="l" t="t" r="r" b="b"/>
              <a:pathLst>
                <a:path w="833754" h="169545">
                  <a:moveTo>
                    <a:pt x="33540" y="0"/>
                  </a:moveTo>
                  <a:lnTo>
                    <a:pt x="0" y="0"/>
                  </a:lnTo>
                  <a:lnTo>
                    <a:pt x="0" y="166116"/>
                  </a:lnTo>
                  <a:lnTo>
                    <a:pt x="33540" y="166116"/>
                  </a:lnTo>
                  <a:lnTo>
                    <a:pt x="33540" y="0"/>
                  </a:lnTo>
                  <a:close/>
                </a:path>
                <a:path w="833754" h="169545">
                  <a:moveTo>
                    <a:pt x="97548" y="0"/>
                  </a:moveTo>
                  <a:lnTo>
                    <a:pt x="64020" y="0"/>
                  </a:lnTo>
                  <a:lnTo>
                    <a:pt x="64020" y="166116"/>
                  </a:lnTo>
                  <a:lnTo>
                    <a:pt x="97548" y="166116"/>
                  </a:lnTo>
                  <a:lnTo>
                    <a:pt x="97548" y="0"/>
                  </a:lnTo>
                  <a:close/>
                </a:path>
                <a:path w="833754" h="169545">
                  <a:moveTo>
                    <a:pt x="245376" y="106680"/>
                  </a:moveTo>
                  <a:lnTo>
                    <a:pt x="244246" y="93560"/>
                  </a:lnTo>
                  <a:lnTo>
                    <a:pt x="240995" y="81724"/>
                  </a:lnTo>
                  <a:lnTo>
                    <a:pt x="235724" y="71323"/>
                  </a:lnTo>
                  <a:lnTo>
                    <a:pt x="233514" y="68580"/>
                  </a:lnTo>
                  <a:lnTo>
                    <a:pt x="228612" y="62484"/>
                  </a:lnTo>
                  <a:lnTo>
                    <a:pt x="218897" y="54483"/>
                  </a:lnTo>
                  <a:lnTo>
                    <a:pt x="211848" y="50774"/>
                  </a:lnTo>
                  <a:lnTo>
                    <a:pt x="211848" y="106680"/>
                  </a:lnTo>
                  <a:lnTo>
                    <a:pt x="211277" y="115277"/>
                  </a:lnTo>
                  <a:lnTo>
                    <a:pt x="190512" y="144780"/>
                  </a:lnTo>
                  <a:lnTo>
                    <a:pt x="175272" y="144780"/>
                  </a:lnTo>
                  <a:lnTo>
                    <a:pt x="153936" y="106680"/>
                  </a:lnTo>
                  <a:lnTo>
                    <a:pt x="154482" y="98094"/>
                  </a:lnTo>
                  <a:lnTo>
                    <a:pt x="175272" y="68580"/>
                  </a:lnTo>
                  <a:lnTo>
                    <a:pt x="190512" y="68580"/>
                  </a:lnTo>
                  <a:lnTo>
                    <a:pt x="211848" y="106680"/>
                  </a:lnTo>
                  <a:lnTo>
                    <a:pt x="211848" y="50774"/>
                  </a:lnTo>
                  <a:lnTo>
                    <a:pt x="208038" y="48768"/>
                  </a:lnTo>
                  <a:lnTo>
                    <a:pt x="196037" y="45339"/>
                  </a:lnTo>
                  <a:lnTo>
                    <a:pt x="182892" y="44196"/>
                  </a:lnTo>
                  <a:lnTo>
                    <a:pt x="174891" y="44754"/>
                  </a:lnTo>
                  <a:lnTo>
                    <a:pt x="138506" y="60960"/>
                  </a:lnTo>
                  <a:lnTo>
                    <a:pt x="122478" y="97180"/>
                  </a:lnTo>
                  <a:lnTo>
                    <a:pt x="121932" y="105156"/>
                  </a:lnTo>
                  <a:lnTo>
                    <a:pt x="122478" y="115138"/>
                  </a:lnTo>
                  <a:lnTo>
                    <a:pt x="138696" y="152590"/>
                  </a:lnTo>
                  <a:lnTo>
                    <a:pt x="175552" y="168617"/>
                  </a:lnTo>
                  <a:lnTo>
                    <a:pt x="184416" y="169164"/>
                  </a:lnTo>
                  <a:lnTo>
                    <a:pt x="196646" y="168021"/>
                  </a:lnTo>
                  <a:lnTo>
                    <a:pt x="208038" y="164592"/>
                  </a:lnTo>
                  <a:lnTo>
                    <a:pt x="218274" y="158877"/>
                  </a:lnTo>
                  <a:lnTo>
                    <a:pt x="227088" y="150876"/>
                  </a:lnTo>
                  <a:lnTo>
                    <a:pt x="232232" y="144780"/>
                  </a:lnTo>
                  <a:lnTo>
                    <a:pt x="235089" y="141401"/>
                  </a:lnTo>
                  <a:lnTo>
                    <a:pt x="240804" y="131064"/>
                  </a:lnTo>
                  <a:lnTo>
                    <a:pt x="244233" y="119595"/>
                  </a:lnTo>
                  <a:lnTo>
                    <a:pt x="245376" y="106680"/>
                  </a:lnTo>
                  <a:close/>
                </a:path>
                <a:path w="833754" h="169545">
                  <a:moveTo>
                    <a:pt x="370332" y="126492"/>
                  </a:moveTo>
                  <a:lnTo>
                    <a:pt x="338328" y="121920"/>
                  </a:lnTo>
                  <a:lnTo>
                    <a:pt x="336804" y="129540"/>
                  </a:lnTo>
                  <a:lnTo>
                    <a:pt x="335280" y="135636"/>
                  </a:lnTo>
                  <a:lnTo>
                    <a:pt x="332232" y="140208"/>
                  </a:lnTo>
                  <a:lnTo>
                    <a:pt x="327660" y="143256"/>
                  </a:lnTo>
                  <a:lnTo>
                    <a:pt x="323088" y="144780"/>
                  </a:lnTo>
                  <a:lnTo>
                    <a:pt x="310896" y="144780"/>
                  </a:lnTo>
                  <a:lnTo>
                    <a:pt x="292608" y="105156"/>
                  </a:lnTo>
                  <a:lnTo>
                    <a:pt x="293166" y="95707"/>
                  </a:lnTo>
                  <a:lnTo>
                    <a:pt x="309372" y="68580"/>
                  </a:lnTo>
                  <a:lnTo>
                    <a:pt x="323088" y="68580"/>
                  </a:lnTo>
                  <a:lnTo>
                    <a:pt x="327660" y="70104"/>
                  </a:lnTo>
                  <a:lnTo>
                    <a:pt x="333756" y="76200"/>
                  </a:lnTo>
                  <a:lnTo>
                    <a:pt x="336804" y="80772"/>
                  </a:lnTo>
                  <a:lnTo>
                    <a:pt x="336804" y="86868"/>
                  </a:lnTo>
                  <a:lnTo>
                    <a:pt x="368808" y="82296"/>
                  </a:lnTo>
                  <a:lnTo>
                    <a:pt x="344855" y="49339"/>
                  </a:lnTo>
                  <a:lnTo>
                    <a:pt x="316992" y="44196"/>
                  </a:lnTo>
                  <a:lnTo>
                    <a:pt x="304990" y="45326"/>
                  </a:lnTo>
                  <a:lnTo>
                    <a:pt x="269608" y="69824"/>
                  </a:lnTo>
                  <a:lnTo>
                    <a:pt x="260604" y="106680"/>
                  </a:lnTo>
                  <a:lnTo>
                    <a:pt x="261708" y="120688"/>
                  </a:lnTo>
                  <a:lnTo>
                    <a:pt x="284416" y="159524"/>
                  </a:lnTo>
                  <a:lnTo>
                    <a:pt x="316992" y="169164"/>
                  </a:lnTo>
                  <a:lnTo>
                    <a:pt x="327850" y="168579"/>
                  </a:lnTo>
                  <a:lnTo>
                    <a:pt x="363664" y="144780"/>
                  </a:lnTo>
                  <a:lnTo>
                    <a:pt x="370332" y="126492"/>
                  </a:lnTo>
                  <a:close/>
                </a:path>
                <a:path w="833754" h="169545">
                  <a:moveTo>
                    <a:pt x="498348" y="166116"/>
                  </a:moveTo>
                  <a:lnTo>
                    <a:pt x="496824" y="160020"/>
                  </a:lnTo>
                  <a:lnTo>
                    <a:pt x="493776" y="155448"/>
                  </a:lnTo>
                  <a:lnTo>
                    <a:pt x="493014" y="152400"/>
                  </a:lnTo>
                  <a:lnTo>
                    <a:pt x="492252" y="149352"/>
                  </a:lnTo>
                  <a:lnTo>
                    <a:pt x="492252" y="144780"/>
                  </a:lnTo>
                  <a:lnTo>
                    <a:pt x="490728" y="137160"/>
                  </a:lnTo>
                  <a:lnTo>
                    <a:pt x="490728" y="111252"/>
                  </a:lnTo>
                  <a:lnTo>
                    <a:pt x="490639" y="79248"/>
                  </a:lnTo>
                  <a:lnTo>
                    <a:pt x="467042" y="46774"/>
                  </a:lnTo>
                  <a:lnTo>
                    <a:pt x="441960" y="44196"/>
                  </a:lnTo>
                  <a:lnTo>
                    <a:pt x="432015" y="44767"/>
                  </a:lnTo>
                  <a:lnTo>
                    <a:pt x="398335" y="63436"/>
                  </a:lnTo>
                  <a:lnTo>
                    <a:pt x="391668" y="79248"/>
                  </a:lnTo>
                  <a:lnTo>
                    <a:pt x="420624" y="83820"/>
                  </a:lnTo>
                  <a:lnTo>
                    <a:pt x="425196" y="74676"/>
                  </a:lnTo>
                  <a:lnTo>
                    <a:pt x="428244" y="71628"/>
                  </a:lnTo>
                  <a:lnTo>
                    <a:pt x="434340" y="68580"/>
                  </a:lnTo>
                  <a:lnTo>
                    <a:pt x="448056" y="68580"/>
                  </a:lnTo>
                  <a:lnTo>
                    <a:pt x="452628" y="70104"/>
                  </a:lnTo>
                  <a:lnTo>
                    <a:pt x="455676" y="73152"/>
                  </a:lnTo>
                  <a:lnTo>
                    <a:pt x="458724" y="74676"/>
                  </a:lnTo>
                  <a:lnTo>
                    <a:pt x="458724" y="88392"/>
                  </a:lnTo>
                  <a:lnTo>
                    <a:pt x="458724" y="111252"/>
                  </a:lnTo>
                  <a:lnTo>
                    <a:pt x="458724" y="131064"/>
                  </a:lnTo>
                  <a:lnTo>
                    <a:pt x="457200" y="134112"/>
                  </a:lnTo>
                  <a:lnTo>
                    <a:pt x="451104" y="140208"/>
                  </a:lnTo>
                  <a:lnTo>
                    <a:pt x="446532" y="143256"/>
                  </a:lnTo>
                  <a:lnTo>
                    <a:pt x="441960" y="144780"/>
                  </a:lnTo>
                  <a:lnTo>
                    <a:pt x="431292" y="144780"/>
                  </a:lnTo>
                  <a:lnTo>
                    <a:pt x="426720" y="143256"/>
                  </a:lnTo>
                  <a:lnTo>
                    <a:pt x="420624" y="137160"/>
                  </a:lnTo>
                  <a:lnTo>
                    <a:pt x="419100" y="134112"/>
                  </a:lnTo>
                  <a:lnTo>
                    <a:pt x="419100" y="126492"/>
                  </a:lnTo>
                  <a:lnTo>
                    <a:pt x="425196" y="120396"/>
                  </a:lnTo>
                  <a:lnTo>
                    <a:pt x="428244" y="118872"/>
                  </a:lnTo>
                  <a:lnTo>
                    <a:pt x="432816" y="117348"/>
                  </a:lnTo>
                  <a:lnTo>
                    <a:pt x="441960" y="115824"/>
                  </a:lnTo>
                  <a:lnTo>
                    <a:pt x="449580" y="114300"/>
                  </a:lnTo>
                  <a:lnTo>
                    <a:pt x="455676" y="112776"/>
                  </a:lnTo>
                  <a:lnTo>
                    <a:pt x="458724" y="111252"/>
                  </a:lnTo>
                  <a:lnTo>
                    <a:pt x="458724" y="88392"/>
                  </a:lnTo>
                  <a:lnTo>
                    <a:pt x="454202" y="90449"/>
                  </a:lnTo>
                  <a:lnTo>
                    <a:pt x="447675" y="92202"/>
                  </a:lnTo>
                  <a:lnTo>
                    <a:pt x="429768" y="96012"/>
                  </a:lnTo>
                  <a:lnTo>
                    <a:pt x="422325" y="97421"/>
                  </a:lnTo>
                  <a:lnTo>
                    <a:pt x="415861" y="99250"/>
                  </a:lnTo>
                  <a:lnTo>
                    <a:pt x="393192" y="115824"/>
                  </a:lnTo>
                  <a:lnTo>
                    <a:pt x="388620" y="120396"/>
                  </a:lnTo>
                  <a:lnTo>
                    <a:pt x="387096" y="126492"/>
                  </a:lnTo>
                  <a:lnTo>
                    <a:pt x="387096" y="134112"/>
                  </a:lnTo>
                  <a:lnTo>
                    <a:pt x="410527" y="166687"/>
                  </a:lnTo>
                  <a:lnTo>
                    <a:pt x="426720" y="169164"/>
                  </a:lnTo>
                  <a:lnTo>
                    <a:pt x="432816" y="169164"/>
                  </a:lnTo>
                  <a:lnTo>
                    <a:pt x="440436" y="167640"/>
                  </a:lnTo>
                  <a:lnTo>
                    <a:pt x="452628" y="161544"/>
                  </a:lnTo>
                  <a:lnTo>
                    <a:pt x="457200" y="156972"/>
                  </a:lnTo>
                  <a:lnTo>
                    <a:pt x="463296" y="152400"/>
                  </a:lnTo>
                  <a:lnTo>
                    <a:pt x="463296" y="155448"/>
                  </a:lnTo>
                  <a:lnTo>
                    <a:pt x="464820" y="160020"/>
                  </a:lnTo>
                  <a:lnTo>
                    <a:pt x="466344" y="163068"/>
                  </a:lnTo>
                  <a:lnTo>
                    <a:pt x="466344" y="166116"/>
                  </a:lnTo>
                  <a:lnTo>
                    <a:pt x="498348" y="166116"/>
                  </a:lnTo>
                  <a:close/>
                </a:path>
                <a:path w="833754" h="169545">
                  <a:moveTo>
                    <a:pt x="580644" y="164604"/>
                  </a:moveTo>
                  <a:lnTo>
                    <a:pt x="577596" y="141744"/>
                  </a:lnTo>
                  <a:lnTo>
                    <a:pt x="568452" y="144792"/>
                  </a:lnTo>
                  <a:lnTo>
                    <a:pt x="560832" y="144792"/>
                  </a:lnTo>
                  <a:lnTo>
                    <a:pt x="557784" y="141744"/>
                  </a:lnTo>
                  <a:lnTo>
                    <a:pt x="557784" y="140220"/>
                  </a:lnTo>
                  <a:lnTo>
                    <a:pt x="556260" y="138696"/>
                  </a:lnTo>
                  <a:lnTo>
                    <a:pt x="556260" y="71640"/>
                  </a:lnTo>
                  <a:lnTo>
                    <a:pt x="579120" y="71640"/>
                  </a:lnTo>
                  <a:lnTo>
                    <a:pt x="579120" y="47256"/>
                  </a:lnTo>
                  <a:lnTo>
                    <a:pt x="556260" y="47256"/>
                  </a:lnTo>
                  <a:lnTo>
                    <a:pt x="556260" y="6108"/>
                  </a:lnTo>
                  <a:lnTo>
                    <a:pt x="524256" y="24396"/>
                  </a:lnTo>
                  <a:lnTo>
                    <a:pt x="524256" y="47256"/>
                  </a:lnTo>
                  <a:lnTo>
                    <a:pt x="509016" y="47256"/>
                  </a:lnTo>
                  <a:lnTo>
                    <a:pt x="509016" y="71640"/>
                  </a:lnTo>
                  <a:lnTo>
                    <a:pt x="524256" y="71640"/>
                  </a:lnTo>
                  <a:lnTo>
                    <a:pt x="524256" y="143268"/>
                  </a:lnTo>
                  <a:lnTo>
                    <a:pt x="525780" y="146316"/>
                  </a:lnTo>
                  <a:lnTo>
                    <a:pt x="525780" y="150888"/>
                  </a:lnTo>
                  <a:lnTo>
                    <a:pt x="527304" y="155460"/>
                  </a:lnTo>
                  <a:lnTo>
                    <a:pt x="530352" y="158508"/>
                  </a:lnTo>
                  <a:lnTo>
                    <a:pt x="531876" y="161556"/>
                  </a:lnTo>
                  <a:lnTo>
                    <a:pt x="534924" y="164604"/>
                  </a:lnTo>
                  <a:lnTo>
                    <a:pt x="544068" y="167652"/>
                  </a:lnTo>
                  <a:lnTo>
                    <a:pt x="550164" y="169176"/>
                  </a:lnTo>
                  <a:lnTo>
                    <a:pt x="554736" y="169176"/>
                  </a:lnTo>
                  <a:lnTo>
                    <a:pt x="562216" y="168884"/>
                  </a:lnTo>
                  <a:lnTo>
                    <a:pt x="568833" y="168033"/>
                  </a:lnTo>
                  <a:lnTo>
                    <a:pt x="574890" y="166598"/>
                  </a:lnTo>
                  <a:lnTo>
                    <a:pt x="580644" y="164604"/>
                  </a:lnTo>
                  <a:close/>
                </a:path>
                <a:path w="833754" h="169545">
                  <a:moveTo>
                    <a:pt x="699528" y="98704"/>
                  </a:moveTo>
                  <a:lnTo>
                    <a:pt x="699109" y="96012"/>
                  </a:lnTo>
                  <a:lnTo>
                    <a:pt x="697242" y="84010"/>
                  </a:lnTo>
                  <a:lnTo>
                    <a:pt x="692670" y="71894"/>
                  </a:lnTo>
                  <a:lnTo>
                    <a:pt x="690245" y="68580"/>
                  </a:lnTo>
                  <a:lnTo>
                    <a:pt x="685812" y="62484"/>
                  </a:lnTo>
                  <a:lnTo>
                    <a:pt x="677214" y="54483"/>
                  </a:lnTo>
                  <a:lnTo>
                    <a:pt x="667524" y="48882"/>
                  </a:lnTo>
                  <a:lnTo>
                    <a:pt x="667524" y="86868"/>
                  </a:lnTo>
                  <a:lnTo>
                    <a:pt x="667524" y="96012"/>
                  </a:lnTo>
                  <a:lnTo>
                    <a:pt x="621804" y="96012"/>
                  </a:lnTo>
                  <a:lnTo>
                    <a:pt x="621804" y="86868"/>
                  </a:lnTo>
                  <a:lnTo>
                    <a:pt x="623328" y="80772"/>
                  </a:lnTo>
                  <a:lnTo>
                    <a:pt x="632472" y="71628"/>
                  </a:lnTo>
                  <a:lnTo>
                    <a:pt x="638568" y="68580"/>
                  </a:lnTo>
                  <a:lnTo>
                    <a:pt x="650760" y="68580"/>
                  </a:lnTo>
                  <a:lnTo>
                    <a:pt x="656856" y="71628"/>
                  </a:lnTo>
                  <a:lnTo>
                    <a:pt x="666000" y="80772"/>
                  </a:lnTo>
                  <a:lnTo>
                    <a:pt x="667524" y="86868"/>
                  </a:lnTo>
                  <a:lnTo>
                    <a:pt x="667524" y="48882"/>
                  </a:lnTo>
                  <a:lnTo>
                    <a:pt x="667334" y="48768"/>
                  </a:lnTo>
                  <a:lnTo>
                    <a:pt x="656018" y="45339"/>
                  </a:lnTo>
                  <a:lnTo>
                    <a:pt x="643140" y="44196"/>
                  </a:lnTo>
                  <a:lnTo>
                    <a:pt x="632040" y="45326"/>
                  </a:lnTo>
                  <a:lnTo>
                    <a:pt x="597916" y="70065"/>
                  </a:lnTo>
                  <a:lnTo>
                    <a:pt x="588276" y="108204"/>
                  </a:lnTo>
                  <a:lnTo>
                    <a:pt x="589102" y="119354"/>
                  </a:lnTo>
                  <a:lnTo>
                    <a:pt x="609320" y="158242"/>
                  </a:lnTo>
                  <a:lnTo>
                    <a:pt x="646188" y="169164"/>
                  </a:lnTo>
                  <a:lnTo>
                    <a:pt x="655916" y="168592"/>
                  </a:lnTo>
                  <a:lnTo>
                    <a:pt x="691146" y="148590"/>
                  </a:lnTo>
                  <a:lnTo>
                    <a:pt x="693191" y="144780"/>
                  </a:lnTo>
                  <a:lnTo>
                    <a:pt x="695147" y="141160"/>
                  </a:lnTo>
                  <a:lnTo>
                    <a:pt x="698004" y="132588"/>
                  </a:lnTo>
                  <a:lnTo>
                    <a:pt x="666000" y="128016"/>
                  </a:lnTo>
                  <a:lnTo>
                    <a:pt x="664476" y="134112"/>
                  </a:lnTo>
                  <a:lnTo>
                    <a:pt x="662952" y="138684"/>
                  </a:lnTo>
                  <a:lnTo>
                    <a:pt x="658380" y="140208"/>
                  </a:lnTo>
                  <a:lnTo>
                    <a:pt x="655332" y="143256"/>
                  </a:lnTo>
                  <a:lnTo>
                    <a:pt x="652284" y="144780"/>
                  </a:lnTo>
                  <a:lnTo>
                    <a:pt x="640092" y="144780"/>
                  </a:lnTo>
                  <a:lnTo>
                    <a:pt x="633996" y="141732"/>
                  </a:lnTo>
                  <a:lnTo>
                    <a:pt x="627900" y="137160"/>
                  </a:lnTo>
                  <a:lnTo>
                    <a:pt x="623328" y="132588"/>
                  </a:lnTo>
                  <a:lnTo>
                    <a:pt x="621804" y="124968"/>
                  </a:lnTo>
                  <a:lnTo>
                    <a:pt x="620280" y="115824"/>
                  </a:lnTo>
                  <a:lnTo>
                    <a:pt x="699528" y="115824"/>
                  </a:lnTo>
                  <a:lnTo>
                    <a:pt x="699528" y="98704"/>
                  </a:lnTo>
                  <a:close/>
                </a:path>
                <a:path w="833754" h="169545">
                  <a:moveTo>
                    <a:pt x="833628" y="1524"/>
                  </a:moveTo>
                  <a:lnTo>
                    <a:pt x="801624" y="1524"/>
                  </a:lnTo>
                  <a:lnTo>
                    <a:pt x="801624" y="60960"/>
                  </a:lnTo>
                  <a:lnTo>
                    <a:pt x="801535" y="105156"/>
                  </a:lnTo>
                  <a:lnTo>
                    <a:pt x="801433" y="113728"/>
                  </a:lnTo>
                  <a:lnTo>
                    <a:pt x="783336" y="144780"/>
                  </a:lnTo>
                  <a:lnTo>
                    <a:pt x="768096" y="144780"/>
                  </a:lnTo>
                  <a:lnTo>
                    <a:pt x="749808" y="105156"/>
                  </a:lnTo>
                  <a:lnTo>
                    <a:pt x="750366" y="96583"/>
                  </a:lnTo>
                  <a:lnTo>
                    <a:pt x="783336" y="68580"/>
                  </a:lnTo>
                  <a:lnTo>
                    <a:pt x="801535" y="105156"/>
                  </a:lnTo>
                  <a:lnTo>
                    <a:pt x="801535" y="60883"/>
                  </a:lnTo>
                  <a:lnTo>
                    <a:pt x="794461" y="53848"/>
                  </a:lnTo>
                  <a:lnTo>
                    <a:pt x="786574" y="48577"/>
                  </a:lnTo>
                  <a:lnTo>
                    <a:pt x="777836" y="45326"/>
                  </a:lnTo>
                  <a:lnTo>
                    <a:pt x="768096" y="44196"/>
                  </a:lnTo>
                  <a:lnTo>
                    <a:pt x="758126" y="45085"/>
                  </a:lnTo>
                  <a:lnTo>
                    <a:pt x="726808" y="68326"/>
                  </a:lnTo>
                  <a:lnTo>
                    <a:pt x="717918" y="105156"/>
                  </a:lnTo>
                  <a:lnTo>
                    <a:pt x="717931" y="108204"/>
                  </a:lnTo>
                  <a:lnTo>
                    <a:pt x="733044" y="152400"/>
                  </a:lnTo>
                  <a:lnTo>
                    <a:pt x="766572" y="169164"/>
                  </a:lnTo>
                  <a:lnTo>
                    <a:pt x="772668" y="169164"/>
                  </a:lnTo>
                  <a:lnTo>
                    <a:pt x="801624" y="149352"/>
                  </a:lnTo>
                  <a:lnTo>
                    <a:pt x="801624" y="166116"/>
                  </a:lnTo>
                  <a:lnTo>
                    <a:pt x="833628" y="166116"/>
                  </a:lnTo>
                  <a:lnTo>
                    <a:pt x="833628" y="149352"/>
                  </a:lnTo>
                  <a:lnTo>
                    <a:pt x="833628" y="144780"/>
                  </a:lnTo>
                  <a:lnTo>
                    <a:pt x="833628" y="68580"/>
                  </a:lnTo>
                  <a:lnTo>
                    <a:pt x="833628" y="60960"/>
                  </a:lnTo>
                  <a:lnTo>
                    <a:pt x="833628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1092708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12564" y="1107947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47243" y="1524"/>
                </a:move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close/>
              </a:path>
              <a:path w="236220" h="294640">
                <a:moveTo>
                  <a:pt x="225551" y="1524"/>
                </a:move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close/>
              </a:path>
              <a:path w="236220" h="294640">
                <a:moveTo>
                  <a:pt x="53339" y="3048"/>
                </a:moveTo>
                <a:lnTo>
                  <a:pt x="6095" y="3048"/>
                </a:lnTo>
                <a:lnTo>
                  <a:pt x="9143" y="1524"/>
                </a:lnTo>
                <a:lnTo>
                  <a:pt x="50291" y="1524"/>
                </a:lnTo>
                <a:lnTo>
                  <a:pt x="53339" y="3048"/>
                </a:lnTo>
                <a:close/>
              </a:path>
              <a:path w="236220" h="294640">
                <a:moveTo>
                  <a:pt x="230123" y="3048"/>
                </a:moveTo>
                <a:lnTo>
                  <a:pt x="184403" y="3048"/>
                </a:lnTo>
                <a:lnTo>
                  <a:pt x="185927" y="1524"/>
                </a:lnTo>
                <a:lnTo>
                  <a:pt x="228599" y="1524"/>
                </a:lnTo>
                <a:lnTo>
                  <a:pt x="230123" y="3048"/>
                </a:lnTo>
                <a:close/>
              </a:path>
              <a:path w="236220" h="294640">
                <a:moveTo>
                  <a:pt x="56388" y="4572"/>
                </a:moveTo>
                <a:lnTo>
                  <a:pt x="3047" y="4572"/>
                </a:lnTo>
                <a:lnTo>
                  <a:pt x="4571" y="3048"/>
                </a:lnTo>
                <a:lnTo>
                  <a:pt x="54863" y="3048"/>
                </a:lnTo>
                <a:lnTo>
                  <a:pt x="56388" y="4572"/>
                </a:lnTo>
                <a:close/>
              </a:path>
              <a:path w="236220" h="294640">
                <a:moveTo>
                  <a:pt x="220191" y="245363"/>
                </a:moveTo>
                <a:lnTo>
                  <a:pt x="118871" y="245363"/>
                </a:lnTo>
                <a:lnTo>
                  <a:pt x="125706" y="245078"/>
                </a:lnTo>
                <a:lnTo>
                  <a:pt x="132397" y="244220"/>
                </a:lnTo>
                <a:lnTo>
                  <a:pt x="167639" y="224027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195" y="184404"/>
                </a:lnTo>
                <a:lnTo>
                  <a:pt x="178307" y="6096"/>
                </a:lnTo>
                <a:lnTo>
                  <a:pt x="181355" y="3048"/>
                </a:lnTo>
                <a:lnTo>
                  <a:pt x="233171" y="3048"/>
                </a:lnTo>
                <a:lnTo>
                  <a:pt x="236219" y="6096"/>
                </a:lnTo>
                <a:lnTo>
                  <a:pt x="236093" y="184404"/>
                </a:lnTo>
                <a:lnTo>
                  <a:pt x="228599" y="228600"/>
                </a:lnTo>
                <a:lnTo>
                  <a:pt x="223728" y="239268"/>
                </a:lnTo>
                <a:lnTo>
                  <a:pt x="220191" y="245363"/>
                </a:lnTo>
                <a:close/>
              </a:path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103" y="186928"/>
                </a:lnTo>
                <a:lnTo>
                  <a:pt x="0" y="6096"/>
                </a:lnTo>
                <a:lnTo>
                  <a:pt x="1524" y="4572"/>
                </a:lnTo>
                <a:lnTo>
                  <a:pt x="57912" y="4572"/>
                </a:lnTo>
                <a:lnTo>
                  <a:pt x="59436" y="6096"/>
                </a:lnTo>
                <a:lnTo>
                  <a:pt x="59537" y="181356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200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220191" y="245363"/>
                </a:lnTo>
                <a:lnTo>
                  <a:pt x="218312" y="248602"/>
                </a:lnTo>
                <a:lnTo>
                  <a:pt x="188404" y="277558"/>
                </a:lnTo>
                <a:lnTo>
                  <a:pt x="143446" y="292036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110794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5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507" y="1107948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6387" y="4571"/>
                </a:lnTo>
                <a:lnTo>
                  <a:pt x="57911" y="4571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6971" y="245363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2" y="1086611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40296" y="1129283"/>
            <a:ext cx="381000" cy="273050"/>
            <a:chOff x="6940296" y="1129283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940296" y="1129283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18872" y="225552"/>
                  </a:lnTo>
                  <a:lnTo>
                    <a:pt x="120396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29540" y="222504"/>
                  </a:lnTo>
                  <a:lnTo>
                    <a:pt x="131064" y="220980"/>
                  </a:lnTo>
                  <a:lnTo>
                    <a:pt x="138684" y="220980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051" y="1178052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470635" y="1107947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6012"/>
                </a:lnTo>
                <a:lnTo>
                  <a:pt x="135636" y="102108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20396" y="1524"/>
                </a:lnTo>
                <a:lnTo>
                  <a:pt x="115824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7912" y="284988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0416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4592" y="289560"/>
                </a:lnTo>
                <a:lnTo>
                  <a:pt x="167640" y="291084"/>
                </a:lnTo>
                <a:lnTo>
                  <a:pt x="199644" y="291084"/>
                </a:lnTo>
                <a:lnTo>
                  <a:pt x="204216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4416"/>
                </a:lnTo>
                <a:lnTo>
                  <a:pt x="433768" y="270319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10794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86583"/>
            <a:ext cx="74675" cy="76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981284" y="2336292"/>
            <a:ext cx="498475" cy="198120"/>
            <a:chOff x="1981284" y="2336292"/>
            <a:chExt cx="498475" cy="1981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84" y="2336292"/>
              <a:ext cx="182711" cy="198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1512" y="2385060"/>
              <a:ext cx="126492" cy="1478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533" y="2385059"/>
              <a:ext cx="131014" cy="14935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3368" y="2351532"/>
            <a:ext cx="249834" cy="18288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916936" y="2339339"/>
            <a:ext cx="741045" cy="247015"/>
            <a:chOff x="2916936" y="2339339"/>
            <a:chExt cx="741045" cy="24701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6936" y="2339339"/>
              <a:ext cx="224028" cy="1935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71444" y="2385059"/>
              <a:ext cx="121920" cy="1493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464" y="2385060"/>
              <a:ext cx="326135" cy="20116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764279" y="2324100"/>
            <a:ext cx="559435" cy="210820"/>
            <a:chOff x="3764279" y="2324100"/>
            <a:chExt cx="559435" cy="21082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4279" y="2324100"/>
              <a:ext cx="134112" cy="2103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18305" y="2351532"/>
              <a:ext cx="252882" cy="1828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97096" y="2324100"/>
              <a:ext cx="126492" cy="20878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25696" y="2324100"/>
            <a:ext cx="1371599" cy="26212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23" y="3067812"/>
            <a:ext cx="784860" cy="19812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508504" y="3084576"/>
            <a:ext cx="219710" cy="181610"/>
            <a:chOff x="2508504" y="3084576"/>
            <a:chExt cx="219710" cy="181610"/>
          </a:xfrm>
        </p:grpSpPr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08504" y="3084576"/>
              <a:ext cx="88392" cy="1813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18231" y="3118104"/>
              <a:ext cx="109728" cy="14782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773679" y="3055620"/>
            <a:ext cx="342900" cy="210820"/>
            <a:chOff x="2773679" y="3055620"/>
            <a:chExt cx="342900" cy="21082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73679" y="3055620"/>
              <a:ext cx="123444" cy="2103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32175" y="3055620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93237" y="3118103"/>
              <a:ext cx="123342" cy="147828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12591" y="3055620"/>
            <a:ext cx="1459992" cy="26212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85772" y="3416808"/>
            <a:ext cx="954023" cy="26669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040379" y="3430523"/>
            <a:ext cx="1095756" cy="25298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125979" y="3796283"/>
            <a:ext cx="683260" cy="253365"/>
            <a:chOff x="2125979" y="3796283"/>
            <a:chExt cx="683260" cy="25336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25979" y="3849623"/>
              <a:ext cx="123444" cy="1996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84475" y="3849623"/>
              <a:ext cx="77724" cy="14630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391155" y="3796283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61260" y="3849623"/>
              <a:ext cx="198119" cy="1463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99004" y="3849623"/>
              <a:ext cx="109728" cy="147828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54451" y="3849623"/>
            <a:ext cx="216407" cy="199644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165347" y="3787140"/>
            <a:ext cx="390525" cy="262255"/>
            <a:chOff x="3165347" y="3787140"/>
            <a:chExt cx="390525" cy="262255"/>
          </a:xfrm>
        </p:grpSpPr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65347" y="3787140"/>
              <a:ext cx="242316" cy="2103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27475" y="3851148"/>
              <a:ext cx="128016" cy="198120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646956" y="3782567"/>
            <a:ext cx="1213079" cy="26669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39823" y="4530851"/>
            <a:ext cx="784860" cy="198120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508504" y="4547615"/>
            <a:ext cx="219710" cy="181610"/>
            <a:chOff x="2508504" y="4547615"/>
            <a:chExt cx="219710" cy="181610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18231" y="4581143"/>
              <a:ext cx="109728" cy="1478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08504" y="4547615"/>
              <a:ext cx="88392" cy="181355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2773679" y="4518660"/>
            <a:ext cx="342900" cy="210820"/>
            <a:chOff x="2773679" y="4518660"/>
            <a:chExt cx="342900" cy="210820"/>
          </a:xfrm>
        </p:grpSpPr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73679" y="4518660"/>
              <a:ext cx="123444" cy="21031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932175" y="4518660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93236" y="4581144"/>
              <a:ext cx="123343" cy="147828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12692" y="4518660"/>
            <a:ext cx="1196239" cy="262128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2054375" y="4879848"/>
            <a:ext cx="836930" cy="266700"/>
            <a:chOff x="2054375" y="4879848"/>
            <a:chExt cx="836930" cy="266700"/>
          </a:xfrm>
        </p:grpSpPr>
        <p:sp>
          <p:nvSpPr>
            <p:cNvPr id="59" name="object 59"/>
            <p:cNvSpPr/>
            <p:nvPr/>
          </p:nvSpPr>
          <p:spPr>
            <a:xfrm>
              <a:off x="2054375" y="4879848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4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12358" y="214122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7" y="115062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6982" y="21193"/>
                  </a:lnTo>
                  <a:lnTo>
                    <a:pt x="31980" y="67056"/>
                  </a:lnTo>
                  <a:lnTo>
                    <a:pt x="26190" y="115252"/>
                  </a:lnTo>
                  <a:lnTo>
                    <a:pt x="25884" y="131064"/>
                  </a:lnTo>
                  <a:lnTo>
                    <a:pt x="26431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42844" y="4946904"/>
              <a:ext cx="123342" cy="14782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04287" y="4946904"/>
              <a:ext cx="198119" cy="1463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45079" y="4946904"/>
              <a:ext cx="123444" cy="19964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703575" y="4893564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67583" y="4884420"/>
              <a:ext cx="123444" cy="210312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2993135" y="4884419"/>
            <a:ext cx="402590" cy="210820"/>
            <a:chOff x="2993135" y="4884419"/>
            <a:chExt cx="402590" cy="210820"/>
          </a:xfrm>
        </p:grpSpPr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93135" y="4946904"/>
              <a:ext cx="105156" cy="14782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33343" y="4884419"/>
              <a:ext cx="115824" cy="2087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85744" y="4946904"/>
              <a:ext cx="109728" cy="147828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441191" y="4946904"/>
            <a:ext cx="77724" cy="146304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3608856" y="4879848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0268" y="1524"/>
                </a:moveTo>
                <a:lnTo>
                  <a:pt x="35028" y="1524"/>
                </a:lnTo>
                <a:lnTo>
                  <a:pt x="36552" y="0"/>
                </a:lnTo>
                <a:lnTo>
                  <a:pt x="50268" y="0"/>
                </a:lnTo>
                <a:lnTo>
                  <a:pt x="50268" y="1524"/>
                </a:lnTo>
                <a:close/>
              </a:path>
              <a:path w="55245" h="264160">
                <a:moveTo>
                  <a:pt x="51792" y="263652"/>
                </a:moveTo>
                <a:lnTo>
                  <a:pt x="36552" y="263652"/>
                </a:lnTo>
                <a:lnTo>
                  <a:pt x="35028" y="262128"/>
                </a:lnTo>
                <a:lnTo>
                  <a:pt x="33504" y="262128"/>
                </a:lnTo>
                <a:lnTo>
                  <a:pt x="33504" y="260604"/>
                </a:lnTo>
                <a:lnTo>
                  <a:pt x="31980" y="260604"/>
                </a:lnTo>
                <a:lnTo>
                  <a:pt x="28551" y="252841"/>
                </a:lnTo>
                <a:lnTo>
                  <a:pt x="12358" y="214122"/>
                </a:lnTo>
                <a:lnTo>
                  <a:pt x="6215" y="190095"/>
                </a:lnTo>
                <a:lnTo>
                  <a:pt x="4548" y="181927"/>
                </a:lnTo>
                <a:lnTo>
                  <a:pt x="0" y="140589"/>
                </a:lnTo>
                <a:lnTo>
                  <a:pt x="0" y="123705"/>
                </a:lnTo>
                <a:lnTo>
                  <a:pt x="177" y="115062"/>
                </a:lnTo>
                <a:lnTo>
                  <a:pt x="6858" y="73556"/>
                </a:lnTo>
                <a:lnTo>
                  <a:pt x="19788" y="33528"/>
                </a:lnTo>
                <a:lnTo>
                  <a:pt x="22359" y="25765"/>
                </a:lnTo>
                <a:lnTo>
                  <a:pt x="25503" y="18288"/>
                </a:lnTo>
                <a:lnTo>
                  <a:pt x="29217" y="10810"/>
                </a:lnTo>
                <a:lnTo>
                  <a:pt x="33504" y="3048"/>
                </a:lnTo>
                <a:lnTo>
                  <a:pt x="33504" y="1524"/>
                </a:lnTo>
                <a:lnTo>
                  <a:pt x="53316" y="1524"/>
                </a:lnTo>
                <a:lnTo>
                  <a:pt x="54840" y="3048"/>
                </a:lnTo>
                <a:lnTo>
                  <a:pt x="54840" y="4572"/>
                </a:lnTo>
                <a:lnTo>
                  <a:pt x="53316" y="6096"/>
                </a:lnTo>
                <a:lnTo>
                  <a:pt x="46982" y="21193"/>
                </a:lnTo>
                <a:lnTo>
                  <a:pt x="31980" y="67056"/>
                </a:lnTo>
                <a:lnTo>
                  <a:pt x="26190" y="115252"/>
                </a:lnTo>
                <a:lnTo>
                  <a:pt x="25884" y="131064"/>
                </a:lnTo>
                <a:lnTo>
                  <a:pt x="26431" y="147066"/>
                </a:lnTo>
                <a:lnTo>
                  <a:pt x="33504" y="195072"/>
                </a:lnTo>
                <a:lnTo>
                  <a:pt x="47005" y="241792"/>
                </a:lnTo>
                <a:lnTo>
                  <a:pt x="54840" y="259079"/>
                </a:lnTo>
                <a:lnTo>
                  <a:pt x="54840" y="260604"/>
                </a:lnTo>
                <a:lnTo>
                  <a:pt x="5179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3709415" y="4879848"/>
            <a:ext cx="431800" cy="264160"/>
            <a:chOff x="3709415" y="4879848"/>
            <a:chExt cx="431800" cy="264160"/>
          </a:xfrm>
        </p:grpSpPr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709415" y="4898136"/>
              <a:ext cx="111252" cy="19354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49657" y="4896612"/>
              <a:ext cx="132515" cy="19812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009644" y="4879860"/>
              <a:ext cx="131445" cy="264160"/>
            </a:xfrm>
            <a:custGeom>
              <a:avLst/>
              <a:gdLst/>
              <a:ahLst/>
              <a:cxnLst/>
              <a:rect l="l" t="t" r="r" b="b"/>
              <a:pathLst>
                <a:path w="131445" h="264160">
                  <a:moveTo>
                    <a:pt x="54864" y="132588"/>
                  </a:moveTo>
                  <a:lnTo>
                    <a:pt x="49720" y="81788"/>
                  </a:lnTo>
                  <a:lnTo>
                    <a:pt x="35242" y="3371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23" y="21183"/>
                  </a:lnTo>
                  <a:lnTo>
                    <a:pt x="21336" y="67056"/>
                  </a:lnTo>
                  <a:lnTo>
                    <a:pt x="28613" y="115062"/>
                  </a:lnTo>
                  <a:lnTo>
                    <a:pt x="28956" y="131064"/>
                  </a:lnTo>
                  <a:lnTo>
                    <a:pt x="28613" y="147066"/>
                  </a:lnTo>
                  <a:lnTo>
                    <a:pt x="21336" y="195072"/>
                  </a:lnTo>
                  <a:lnTo>
                    <a:pt x="7823" y="241782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31"/>
                  </a:lnTo>
                  <a:lnTo>
                    <a:pt x="33147" y="237883"/>
                  </a:lnTo>
                  <a:lnTo>
                    <a:pt x="36576" y="230124"/>
                  </a:lnTo>
                  <a:lnTo>
                    <a:pt x="39065" y="222123"/>
                  </a:lnTo>
                  <a:lnTo>
                    <a:pt x="41719" y="214122"/>
                  </a:lnTo>
                  <a:lnTo>
                    <a:pt x="44069" y="206121"/>
                  </a:lnTo>
                  <a:lnTo>
                    <a:pt x="45720" y="198120"/>
                  </a:lnTo>
                  <a:lnTo>
                    <a:pt x="47980" y="190093"/>
                  </a:lnTo>
                  <a:lnTo>
                    <a:pt x="50101" y="181927"/>
                  </a:lnTo>
                  <a:lnTo>
                    <a:pt x="51930" y="173469"/>
                  </a:lnTo>
                  <a:lnTo>
                    <a:pt x="53340" y="164592"/>
                  </a:lnTo>
                  <a:lnTo>
                    <a:pt x="53568" y="156591"/>
                  </a:lnTo>
                  <a:lnTo>
                    <a:pt x="54622" y="140589"/>
                  </a:lnTo>
                  <a:lnTo>
                    <a:pt x="54864" y="132588"/>
                  </a:lnTo>
                  <a:close/>
                </a:path>
                <a:path w="131445" h="264160">
                  <a:moveTo>
                    <a:pt x="131064" y="184391"/>
                  </a:moveTo>
                  <a:lnTo>
                    <a:pt x="129540" y="182867"/>
                  </a:lnTo>
                  <a:lnTo>
                    <a:pt x="129540" y="181343"/>
                  </a:lnTo>
                  <a:lnTo>
                    <a:pt x="128016" y="179819"/>
                  </a:lnTo>
                  <a:lnTo>
                    <a:pt x="126492" y="179819"/>
                  </a:lnTo>
                  <a:lnTo>
                    <a:pt x="124968" y="178295"/>
                  </a:lnTo>
                  <a:lnTo>
                    <a:pt x="108204" y="178295"/>
                  </a:lnTo>
                  <a:lnTo>
                    <a:pt x="103632" y="182867"/>
                  </a:lnTo>
                  <a:lnTo>
                    <a:pt x="103632" y="185915"/>
                  </a:lnTo>
                  <a:lnTo>
                    <a:pt x="102108" y="187439"/>
                  </a:lnTo>
                  <a:lnTo>
                    <a:pt x="102108" y="208775"/>
                  </a:lnTo>
                  <a:lnTo>
                    <a:pt x="82296" y="249923"/>
                  </a:lnTo>
                  <a:lnTo>
                    <a:pt x="82296" y="252971"/>
                  </a:lnTo>
                  <a:lnTo>
                    <a:pt x="83820" y="252971"/>
                  </a:lnTo>
                  <a:lnTo>
                    <a:pt x="83820" y="254495"/>
                  </a:lnTo>
                  <a:lnTo>
                    <a:pt x="97536" y="254495"/>
                  </a:lnTo>
                  <a:lnTo>
                    <a:pt x="97536" y="252971"/>
                  </a:lnTo>
                  <a:lnTo>
                    <a:pt x="99060" y="252971"/>
                  </a:lnTo>
                  <a:lnTo>
                    <a:pt x="100584" y="251447"/>
                  </a:lnTo>
                  <a:lnTo>
                    <a:pt x="102108" y="251447"/>
                  </a:lnTo>
                  <a:lnTo>
                    <a:pt x="102108" y="249923"/>
                  </a:lnTo>
                  <a:lnTo>
                    <a:pt x="121920" y="219443"/>
                  </a:lnTo>
                  <a:lnTo>
                    <a:pt x="123444" y="217919"/>
                  </a:lnTo>
                  <a:lnTo>
                    <a:pt x="124968" y="214871"/>
                  </a:lnTo>
                  <a:lnTo>
                    <a:pt x="126492" y="213347"/>
                  </a:lnTo>
                  <a:lnTo>
                    <a:pt x="128016" y="210299"/>
                  </a:lnTo>
                  <a:lnTo>
                    <a:pt x="128016" y="208775"/>
                  </a:lnTo>
                  <a:lnTo>
                    <a:pt x="129540" y="205727"/>
                  </a:lnTo>
                  <a:lnTo>
                    <a:pt x="129540" y="204203"/>
                  </a:lnTo>
                  <a:lnTo>
                    <a:pt x="131064" y="201155"/>
                  </a:lnTo>
                  <a:lnTo>
                    <a:pt x="131064" y="184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4248911" y="5058155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60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60">
                <a:moveTo>
                  <a:pt x="88392" y="35052"/>
                </a:moveTo>
                <a:lnTo>
                  <a:pt x="76200" y="35052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8392" y="0"/>
                </a:lnTo>
                <a:lnTo>
                  <a:pt x="92964" y="1524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60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116835" y="5250179"/>
            <a:ext cx="868679" cy="26212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086100" y="5259324"/>
            <a:ext cx="851915" cy="252984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4030979" y="5279135"/>
            <a:ext cx="393700" cy="181610"/>
            <a:chOff x="4030979" y="5279135"/>
            <a:chExt cx="393700" cy="181610"/>
          </a:xfrm>
        </p:grpSpPr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30979" y="5312664"/>
              <a:ext cx="115824" cy="14630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83379" y="5279135"/>
              <a:ext cx="240792" cy="181356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4524755" y="5312664"/>
            <a:ext cx="273050" cy="147955"/>
            <a:chOff x="4524755" y="5312664"/>
            <a:chExt cx="273050" cy="147955"/>
          </a:xfrm>
        </p:grpSpPr>
        <p:pic>
          <p:nvPicPr>
            <p:cNvPr id="82" name="object 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24755" y="5312664"/>
              <a:ext cx="115824" cy="1463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681727" y="5314188"/>
              <a:ext cx="115824" cy="146304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4844796" y="5250179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21336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14887" y="5250179"/>
            <a:ext cx="102235" cy="250190"/>
          </a:xfrm>
          <a:custGeom>
            <a:avLst/>
            <a:gdLst/>
            <a:ahLst/>
            <a:cxnLst/>
            <a:rect l="l" t="t" r="r" b="b"/>
            <a:pathLst>
              <a:path w="102235" h="250189">
                <a:moveTo>
                  <a:pt x="24384" y="3048"/>
                </a:moveTo>
                <a:lnTo>
                  <a:pt x="22860" y="1524"/>
                </a:lnTo>
                <a:lnTo>
                  <a:pt x="21336" y="1524"/>
                </a:lnTo>
                <a:lnTo>
                  <a:pt x="21336" y="0"/>
                </a:lnTo>
                <a:lnTo>
                  <a:pt x="3048" y="0"/>
                </a:lnTo>
                <a:lnTo>
                  <a:pt x="3048" y="1524"/>
                </a:lnTo>
                <a:lnTo>
                  <a:pt x="1524" y="1524"/>
                </a:lnTo>
                <a:lnTo>
                  <a:pt x="0" y="3048"/>
                </a:lnTo>
                <a:lnTo>
                  <a:pt x="0" y="205740"/>
                </a:lnTo>
                <a:lnTo>
                  <a:pt x="1524" y="207264"/>
                </a:lnTo>
                <a:lnTo>
                  <a:pt x="3048" y="207264"/>
                </a:lnTo>
                <a:lnTo>
                  <a:pt x="4572" y="208788"/>
                </a:lnTo>
                <a:lnTo>
                  <a:pt x="19812" y="208788"/>
                </a:lnTo>
                <a:lnTo>
                  <a:pt x="21336" y="207264"/>
                </a:lnTo>
                <a:lnTo>
                  <a:pt x="22860" y="207264"/>
                </a:lnTo>
                <a:lnTo>
                  <a:pt x="24384" y="205740"/>
                </a:lnTo>
                <a:lnTo>
                  <a:pt x="24384" y="3048"/>
                </a:lnTo>
                <a:close/>
              </a:path>
              <a:path w="102235" h="250189">
                <a:moveTo>
                  <a:pt x="102108" y="179844"/>
                </a:moveTo>
                <a:lnTo>
                  <a:pt x="100584" y="178320"/>
                </a:lnTo>
                <a:lnTo>
                  <a:pt x="100584" y="176796"/>
                </a:lnTo>
                <a:lnTo>
                  <a:pt x="99060" y="175272"/>
                </a:lnTo>
                <a:lnTo>
                  <a:pt x="97536" y="175272"/>
                </a:lnTo>
                <a:lnTo>
                  <a:pt x="96012" y="173748"/>
                </a:lnTo>
                <a:lnTo>
                  <a:pt x="79248" y="173748"/>
                </a:lnTo>
                <a:lnTo>
                  <a:pt x="74676" y="178320"/>
                </a:lnTo>
                <a:lnTo>
                  <a:pt x="74676" y="181368"/>
                </a:lnTo>
                <a:lnTo>
                  <a:pt x="73152" y="182892"/>
                </a:lnTo>
                <a:lnTo>
                  <a:pt x="73152" y="204228"/>
                </a:lnTo>
                <a:lnTo>
                  <a:pt x="53340" y="245376"/>
                </a:lnTo>
                <a:lnTo>
                  <a:pt x="53340" y="248424"/>
                </a:lnTo>
                <a:lnTo>
                  <a:pt x="54864" y="248424"/>
                </a:lnTo>
                <a:lnTo>
                  <a:pt x="54864" y="249948"/>
                </a:lnTo>
                <a:lnTo>
                  <a:pt x="68580" y="249948"/>
                </a:lnTo>
                <a:lnTo>
                  <a:pt x="68580" y="248424"/>
                </a:lnTo>
                <a:lnTo>
                  <a:pt x="70104" y="248424"/>
                </a:lnTo>
                <a:lnTo>
                  <a:pt x="71628" y="246900"/>
                </a:lnTo>
                <a:lnTo>
                  <a:pt x="73152" y="246900"/>
                </a:lnTo>
                <a:lnTo>
                  <a:pt x="73152" y="245376"/>
                </a:lnTo>
                <a:lnTo>
                  <a:pt x="92964" y="214896"/>
                </a:lnTo>
                <a:lnTo>
                  <a:pt x="94488" y="213372"/>
                </a:lnTo>
                <a:lnTo>
                  <a:pt x="96012" y="210324"/>
                </a:lnTo>
                <a:lnTo>
                  <a:pt x="97536" y="208800"/>
                </a:lnTo>
                <a:lnTo>
                  <a:pt x="99060" y="205752"/>
                </a:lnTo>
                <a:lnTo>
                  <a:pt x="99060" y="204228"/>
                </a:lnTo>
                <a:lnTo>
                  <a:pt x="100584" y="201180"/>
                </a:lnTo>
                <a:lnTo>
                  <a:pt x="100584" y="199656"/>
                </a:lnTo>
                <a:lnTo>
                  <a:pt x="102108" y="196608"/>
                </a:lnTo>
                <a:lnTo>
                  <a:pt x="102108" y="179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2125979" y="5625083"/>
            <a:ext cx="683260" cy="253365"/>
            <a:chOff x="2125979" y="5625083"/>
            <a:chExt cx="683260" cy="253365"/>
          </a:xfrm>
        </p:grpSpPr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25979" y="5678423"/>
              <a:ext cx="123444" cy="19964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84475" y="5678423"/>
              <a:ext cx="77724" cy="1463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391155" y="5625083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61260" y="5678424"/>
              <a:ext cx="198119" cy="14630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99004" y="5678423"/>
              <a:ext cx="109728" cy="147828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54451" y="5678423"/>
            <a:ext cx="216407" cy="199644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3165347" y="5615939"/>
            <a:ext cx="390525" cy="262255"/>
            <a:chOff x="3165347" y="5615939"/>
            <a:chExt cx="390525" cy="262255"/>
          </a:xfrm>
        </p:grpSpPr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65347" y="5615939"/>
              <a:ext cx="242316" cy="21031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27475" y="5679948"/>
              <a:ext cx="128016" cy="198120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646956" y="5611367"/>
            <a:ext cx="1007340" cy="26669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107692" y="5980176"/>
            <a:ext cx="850391" cy="263651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3070860" y="5981700"/>
            <a:ext cx="390525" cy="262255"/>
            <a:chOff x="3070860" y="5981700"/>
            <a:chExt cx="390525" cy="262255"/>
          </a:xfrm>
        </p:grpSpPr>
        <p:pic>
          <p:nvPicPr>
            <p:cNvPr id="99" name="object 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070860" y="5981700"/>
              <a:ext cx="242315" cy="21031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32987" y="6045707"/>
              <a:ext cx="128016" cy="198120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552467" y="5977128"/>
            <a:ext cx="1037820" cy="26669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701540" y="5980176"/>
            <a:ext cx="1266443" cy="211836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067044" y="5981700"/>
            <a:ext cx="1456944" cy="262128"/>
          </a:xfrm>
          <a:prstGeom prst="rect">
            <a:avLst/>
          </a:prstGeom>
        </p:spPr>
      </p:pic>
      <p:grpSp>
        <p:nvGrpSpPr>
          <p:cNvPr id="104" name="object 104"/>
          <p:cNvGrpSpPr/>
          <p:nvPr/>
        </p:nvGrpSpPr>
        <p:grpSpPr>
          <a:xfrm>
            <a:off x="2116835" y="6409944"/>
            <a:ext cx="283845" cy="147955"/>
            <a:chOff x="2116835" y="6409944"/>
            <a:chExt cx="283845" cy="147955"/>
          </a:xfrm>
        </p:grpSpPr>
        <p:pic>
          <p:nvPicPr>
            <p:cNvPr id="105" name="object 10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116835" y="6409944"/>
              <a:ext cx="134112" cy="14782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84475" y="6409944"/>
              <a:ext cx="115824" cy="146304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2503932" y="6347460"/>
            <a:ext cx="757555" cy="210820"/>
            <a:chOff x="2503932" y="6347460"/>
            <a:chExt cx="757555" cy="210820"/>
          </a:xfrm>
        </p:grpSpPr>
        <p:pic>
          <p:nvPicPr>
            <p:cNvPr id="108" name="object 10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65576" y="6409944"/>
              <a:ext cx="123343" cy="14782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503932" y="6347460"/>
              <a:ext cx="123444" cy="210312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827019" y="6347460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5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88080" y="6376416"/>
              <a:ext cx="228499" cy="18135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138016" y="6409944"/>
              <a:ext cx="123343" cy="147828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3355848" y="6376415"/>
            <a:ext cx="352425" cy="181610"/>
            <a:chOff x="3355848" y="6376415"/>
            <a:chExt cx="352425" cy="181610"/>
          </a:xfrm>
        </p:grpSpPr>
        <p:pic>
          <p:nvPicPr>
            <p:cNvPr id="114" name="object 11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355848" y="6409944"/>
              <a:ext cx="94488" cy="14782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476345" y="6409943"/>
              <a:ext cx="123343" cy="1478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19500" y="6376415"/>
              <a:ext cx="88392" cy="181355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3799332" y="6345935"/>
            <a:ext cx="662940" cy="212090"/>
            <a:chOff x="3799332" y="6345935"/>
            <a:chExt cx="662940" cy="212090"/>
          </a:xfrm>
        </p:grpSpPr>
        <p:pic>
          <p:nvPicPr>
            <p:cNvPr id="118" name="object 11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799332" y="6347460"/>
              <a:ext cx="123444" cy="2103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957928" y="6345935"/>
              <a:ext cx="344323" cy="21183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46448" y="6411467"/>
              <a:ext cx="115824" cy="146304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4509515" y="6347460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5">
                <a:moveTo>
                  <a:pt x="21336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21336" y="0"/>
                </a:lnTo>
                <a:lnTo>
                  <a:pt x="21336" y="1524"/>
                </a:lnTo>
                <a:close/>
              </a:path>
              <a:path w="24764" h="208915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5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object 12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741163" y="6409944"/>
            <a:ext cx="134112" cy="14782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561332" y="6376415"/>
            <a:ext cx="88392" cy="181355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911852" y="6409944"/>
            <a:ext cx="115824" cy="146304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138927" y="6347460"/>
            <a:ext cx="835152" cy="262127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073140" y="6342888"/>
            <a:ext cx="1115567" cy="263651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6493764" y="3054096"/>
            <a:ext cx="2143125" cy="620395"/>
            <a:chOff x="6493764" y="3054096"/>
            <a:chExt cx="2143125" cy="620395"/>
          </a:xfrm>
        </p:grpSpPr>
        <p:sp>
          <p:nvSpPr>
            <p:cNvPr id="128" name="object 128"/>
            <p:cNvSpPr/>
            <p:nvPr/>
          </p:nvSpPr>
          <p:spPr>
            <a:xfrm>
              <a:off x="6493764" y="3054096"/>
              <a:ext cx="2143125" cy="620395"/>
            </a:xfrm>
            <a:custGeom>
              <a:avLst/>
              <a:gdLst/>
              <a:ahLst/>
              <a:cxnLst/>
              <a:rect l="l" t="t" r="r" b="b"/>
              <a:pathLst>
                <a:path w="2143125" h="620395">
                  <a:moveTo>
                    <a:pt x="2142744" y="620268"/>
                  </a:moveTo>
                  <a:lnTo>
                    <a:pt x="0" y="620268"/>
                  </a:lnTo>
                  <a:lnTo>
                    <a:pt x="0" y="0"/>
                  </a:lnTo>
                  <a:lnTo>
                    <a:pt x="2142744" y="0"/>
                  </a:lnTo>
                  <a:lnTo>
                    <a:pt x="2142744" y="6096"/>
                  </a:lnTo>
                  <a:lnTo>
                    <a:pt x="9144" y="6096"/>
                  </a:lnTo>
                  <a:lnTo>
                    <a:pt x="4572" y="10668"/>
                  </a:lnTo>
                  <a:lnTo>
                    <a:pt x="9144" y="10668"/>
                  </a:lnTo>
                  <a:lnTo>
                    <a:pt x="9144" y="609600"/>
                  </a:lnTo>
                  <a:lnTo>
                    <a:pt x="4572" y="609600"/>
                  </a:lnTo>
                  <a:lnTo>
                    <a:pt x="9144" y="615696"/>
                  </a:lnTo>
                  <a:lnTo>
                    <a:pt x="2142744" y="615696"/>
                  </a:lnTo>
                  <a:lnTo>
                    <a:pt x="2142744" y="620268"/>
                  </a:lnTo>
                  <a:close/>
                </a:path>
                <a:path w="2143125" h="620395">
                  <a:moveTo>
                    <a:pt x="9144" y="10668"/>
                  </a:moveTo>
                  <a:lnTo>
                    <a:pt x="4572" y="10668"/>
                  </a:lnTo>
                  <a:lnTo>
                    <a:pt x="9144" y="6096"/>
                  </a:lnTo>
                  <a:lnTo>
                    <a:pt x="9144" y="10668"/>
                  </a:lnTo>
                  <a:close/>
                </a:path>
                <a:path w="2143125" h="620395">
                  <a:moveTo>
                    <a:pt x="2133600" y="10668"/>
                  </a:moveTo>
                  <a:lnTo>
                    <a:pt x="9144" y="10668"/>
                  </a:lnTo>
                  <a:lnTo>
                    <a:pt x="9144" y="6096"/>
                  </a:lnTo>
                  <a:lnTo>
                    <a:pt x="2133600" y="6096"/>
                  </a:lnTo>
                  <a:lnTo>
                    <a:pt x="2133600" y="10668"/>
                  </a:lnTo>
                  <a:close/>
                </a:path>
                <a:path w="2143125" h="620395">
                  <a:moveTo>
                    <a:pt x="2133600" y="615696"/>
                  </a:moveTo>
                  <a:lnTo>
                    <a:pt x="2133600" y="6096"/>
                  </a:lnTo>
                  <a:lnTo>
                    <a:pt x="2138172" y="10668"/>
                  </a:lnTo>
                  <a:lnTo>
                    <a:pt x="2142744" y="10668"/>
                  </a:lnTo>
                  <a:lnTo>
                    <a:pt x="2142744" y="609600"/>
                  </a:lnTo>
                  <a:lnTo>
                    <a:pt x="2138172" y="609600"/>
                  </a:lnTo>
                  <a:lnTo>
                    <a:pt x="2133600" y="615696"/>
                  </a:lnTo>
                  <a:close/>
                </a:path>
                <a:path w="2143125" h="620395">
                  <a:moveTo>
                    <a:pt x="2142744" y="10668"/>
                  </a:moveTo>
                  <a:lnTo>
                    <a:pt x="2138172" y="10668"/>
                  </a:lnTo>
                  <a:lnTo>
                    <a:pt x="2133600" y="6096"/>
                  </a:lnTo>
                  <a:lnTo>
                    <a:pt x="2142744" y="6096"/>
                  </a:lnTo>
                  <a:lnTo>
                    <a:pt x="2142744" y="10668"/>
                  </a:lnTo>
                  <a:close/>
                </a:path>
                <a:path w="2143125" h="620395">
                  <a:moveTo>
                    <a:pt x="9144" y="615696"/>
                  </a:moveTo>
                  <a:lnTo>
                    <a:pt x="4572" y="609600"/>
                  </a:lnTo>
                  <a:lnTo>
                    <a:pt x="9144" y="609600"/>
                  </a:lnTo>
                  <a:lnTo>
                    <a:pt x="9144" y="615696"/>
                  </a:lnTo>
                  <a:close/>
                </a:path>
                <a:path w="2143125" h="620395">
                  <a:moveTo>
                    <a:pt x="2133600" y="615696"/>
                  </a:moveTo>
                  <a:lnTo>
                    <a:pt x="9144" y="615696"/>
                  </a:lnTo>
                  <a:lnTo>
                    <a:pt x="9144" y="609600"/>
                  </a:lnTo>
                  <a:lnTo>
                    <a:pt x="2133600" y="609600"/>
                  </a:lnTo>
                  <a:lnTo>
                    <a:pt x="2133600" y="615696"/>
                  </a:lnTo>
                  <a:close/>
                </a:path>
                <a:path w="2143125" h="620395">
                  <a:moveTo>
                    <a:pt x="2142744" y="615696"/>
                  </a:moveTo>
                  <a:lnTo>
                    <a:pt x="2133600" y="615696"/>
                  </a:lnTo>
                  <a:lnTo>
                    <a:pt x="2138172" y="609600"/>
                  </a:lnTo>
                  <a:lnTo>
                    <a:pt x="2142744" y="609600"/>
                  </a:lnTo>
                  <a:lnTo>
                    <a:pt x="2142744" y="615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946392" y="3284219"/>
              <a:ext cx="266699" cy="16763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237476" y="3326892"/>
              <a:ext cx="243839" cy="16764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504176" y="3288792"/>
              <a:ext cx="336803" cy="16306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863840" y="3326891"/>
              <a:ext cx="111252" cy="12496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997951" y="3288792"/>
              <a:ext cx="198120" cy="163068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6483096" y="3703320"/>
            <a:ext cx="2220595" cy="2063750"/>
            <a:chOff x="6483096" y="3703320"/>
            <a:chExt cx="2220595" cy="2063750"/>
          </a:xfrm>
        </p:grpSpPr>
        <p:sp>
          <p:nvSpPr>
            <p:cNvPr id="135" name="object 135"/>
            <p:cNvSpPr/>
            <p:nvPr/>
          </p:nvSpPr>
          <p:spPr>
            <a:xfrm>
              <a:off x="6483096" y="5146548"/>
              <a:ext cx="2220595" cy="620395"/>
            </a:xfrm>
            <a:custGeom>
              <a:avLst/>
              <a:gdLst/>
              <a:ahLst/>
              <a:cxnLst/>
              <a:rect l="l" t="t" r="r" b="b"/>
              <a:pathLst>
                <a:path w="2220595" h="620395">
                  <a:moveTo>
                    <a:pt x="711695" y="366788"/>
                  </a:moveTo>
                  <a:lnTo>
                    <a:pt x="620255" y="366788"/>
                  </a:lnTo>
                  <a:lnTo>
                    <a:pt x="620255" y="321068"/>
                  </a:lnTo>
                  <a:lnTo>
                    <a:pt x="702551" y="321068"/>
                  </a:lnTo>
                  <a:lnTo>
                    <a:pt x="702551" y="294398"/>
                  </a:lnTo>
                  <a:lnTo>
                    <a:pt x="620255" y="294398"/>
                  </a:lnTo>
                  <a:lnTo>
                    <a:pt x="620255" y="257568"/>
                  </a:lnTo>
                  <a:lnTo>
                    <a:pt x="708647" y="257568"/>
                  </a:lnTo>
                  <a:lnTo>
                    <a:pt x="708647" y="229628"/>
                  </a:lnTo>
                  <a:lnTo>
                    <a:pt x="586727" y="229628"/>
                  </a:lnTo>
                  <a:lnTo>
                    <a:pt x="586727" y="257568"/>
                  </a:lnTo>
                  <a:lnTo>
                    <a:pt x="586727" y="294398"/>
                  </a:lnTo>
                  <a:lnTo>
                    <a:pt x="586727" y="321068"/>
                  </a:lnTo>
                  <a:lnTo>
                    <a:pt x="586727" y="366788"/>
                  </a:lnTo>
                  <a:lnTo>
                    <a:pt x="586727" y="394728"/>
                  </a:lnTo>
                  <a:lnTo>
                    <a:pt x="711695" y="394728"/>
                  </a:lnTo>
                  <a:lnTo>
                    <a:pt x="711695" y="366788"/>
                  </a:lnTo>
                  <a:close/>
                </a:path>
                <a:path w="2220595" h="620395">
                  <a:moveTo>
                    <a:pt x="2220468" y="0"/>
                  </a:moveTo>
                  <a:lnTo>
                    <a:pt x="2209800" y="0"/>
                  </a:lnTo>
                  <a:lnTo>
                    <a:pt x="2209800" y="10668"/>
                  </a:lnTo>
                  <a:lnTo>
                    <a:pt x="2209800" y="609600"/>
                  </a:lnTo>
                  <a:lnTo>
                    <a:pt x="10668" y="609600"/>
                  </a:lnTo>
                  <a:lnTo>
                    <a:pt x="10668" y="10668"/>
                  </a:lnTo>
                  <a:lnTo>
                    <a:pt x="2209800" y="10668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620280"/>
                  </a:lnTo>
                  <a:lnTo>
                    <a:pt x="2220468" y="620280"/>
                  </a:lnTo>
                  <a:lnTo>
                    <a:pt x="2220468" y="614184"/>
                  </a:lnTo>
                  <a:lnTo>
                    <a:pt x="2220468" y="609600"/>
                  </a:lnTo>
                  <a:lnTo>
                    <a:pt x="2220468" y="10668"/>
                  </a:lnTo>
                  <a:lnTo>
                    <a:pt x="2220468" y="457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220712" y="5419344"/>
              <a:ext cx="175259" cy="12191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424928" y="5419344"/>
              <a:ext cx="115824" cy="167640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565135" y="5376671"/>
              <a:ext cx="33655" cy="166370"/>
            </a:xfrm>
            <a:custGeom>
              <a:avLst/>
              <a:gdLst/>
              <a:ahLst/>
              <a:cxnLst/>
              <a:rect l="l" t="t" r="r" b="b"/>
              <a:pathLst>
                <a:path w="33654" h="166370">
                  <a:moveTo>
                    <a:pt x="33528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623047" y="5419343"/>
              <a:ext cx="499871" cy="170688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7045439" y="4165091"/>
              <a:ext cx="593090" cy="988060"/>
            </a:xfrm>
            <a:custGeom>
              <a:avLst/>
              <a:gdLst/>
              <a:ahLst/>
              <a:cxnLst/>
              <a:rect l="l" t="t" r="r" b="b"/>
              <a:pathLst>
                <a:path w="593090" h="988060">
                  <a:moveTo>
                    <a:pt x="59436" y="554736"/>
                  </a:moveTo>
                  <a:lnTo>
                    <a:pt x="47244" y="554736"/>
                  </a:lnTo>
                  <a:lnTo>
                    <a:pt x="43751" y="560451"/>
                  </a:lnTo>
                  <a:lnTo>
                    <a:pt x="39814" y="566166"/>
                  </a:lnTo>
                  <a:lnTo>
                    <a:pt x="7962" y="592175"/>
                  </a:lnTo>
                  <a:lnTo>
                    <a:pt x="0" y="595884"/>
                  </a:lnTo>
                  <a:lnTo>
                    <a:pt x="0" y="615696"/>
                  </a:lnTo>
                  <a:lnTo>
                    <a:pt x="6096" y="614172"/>
                  </a:lnTo>
                  <a:lnTo>
                    <a:pt x="28956" y="600456"/>
                  </a:lnTo>
                  <a:lnTo>
                    <a:pt x="35052" y="595884"/>
                  </a:lnTo>
                  <a:lnTo>
                    <a:pt x="39624" y="591312"/>
                  </a:lnTo>
                  <a:lnTo>
                    <a:pt x="39624" y="720852"/>
                  </a:lnTo>
                  <a:lnTo>
                    <a:pt x="59436" y="720852"/>
                  </a:lnTo>
                  <a:lnTo>
                    <a:pt x="59436" y="554736"/>
                  </a:lnTo>
                  <a:close/>
                </a:path>
                <a:path w="593090" h="988060">
                  <a:moveTo>
                    <a:pt x="143256" y="699528"/>
                  </a:moveTo>
                  <a:lnTo>
                    <a:pt x="120408" y="699528"/>
                  </a:lnTo>
                  <a:lnTo>
                    <a:pt x="120408" y="722388"/>
                  </a:lnTo>
                  <a:lnTo>
                    <a:pt x="143256" y="722388"/>
                  </a:lnTo>
                  <a:lnTo>
                    <a:pt x="143256" y="699528"/>
                  </a:lnTo>
                  <a:close/>
                </a:path>
                <a:path w="593090" h="988060">
                  <a:moveTo>
                    <a:pt x="207276" y="699528"/>
                  </a:moveTo>
                  <a:lnTo>
                    <a:pt x="184416" y="699528"/>
                  </a:lnTo>
                  <a:lnTo>
                    <a:pt x="184416" y="722388"/>
                  </a:lnTo>
                  <a:lnTo>
                    <a:pt x="207276" y="722388"/>
                  </a:lnTo>
                  <a:lnTo>
                    <a:pt x="207276" y="699528"/>
                  </a:lnTo>
                  <a:close/>
                </a:path>
                <a:path w="593090" h="988060">
                  <a:moveTo>
                    <a:pt x="592836" y="1524"/>
                  </a:moveTo>
                  <a:lnTo>
                    <a:pt x="582168" y="0"/>
                  </a:lnTo>
                  <a:lnTo>
                    <a:pt x="542556" y="986028"/>
                  </a:lnTo>
                  <a:lnTo>
                    <a:pt x="553224" y="987564"/>
                  </a:lnTo>
                  <a:lnTo>
                    <a:pt x="59283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283195" y="4721352"/>
              <a:ext cx="77724" cy="7010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7281659" y="3703319"/>
              <a:ext cx="702945" cy="467995"/>
            </a:xfrm>
            <a:custGeom>
              <a:avLst/>
              <a:gdLst/>
              <a:ahLst/>
              <a:cxnLst/>
              <a:rect l="l" t="t" r="r" b="b"/>
              <a:pathLst>
                <a:path w="702945" h="467995">
                  <a:moveTo>
                    <a:pt x="702564" y="234696"/>
                  </a:moveTo>
                  <a:lnTo>
                    <a:pt x="695744" y="230124"/>
                  </a:lnTo>
                  <a:lnTo>
                    <a:pt x="365709" y="9144"/>
                  </a:lnTo>
                  <a:lnTo>
                    <a:pt x="352044" y="0"/>
                  </a:lnTo>
                  <a:lnTo>
                    <a:pt x="0" y="234696"/>
                  </a:lnTo>
                  <a:lnTo>
                    <a:pt x="352044" y="467868"/>
                  </a:lnTo>
                  <a:lnTo>
                    <a:pt x="365798" y="458724"/>
                  </a:lnTo>
                  <a:lnTo>
                    <a:pt x="697992" y="237744"/>
                  </a:lnTo>
                  <a:lnTo>
                    <a:pt x="702564" y="234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693419"/>
            <a:ext cx="2022348" cy="4160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68979" y="717804"/>
            <a:ext cx="539750" cy="326390"/>
            <a:chOff x="3268979" y="717804"/>
            <a:chExt cx="539750" cy="326390"/>
          </a:xfrm>
        </p:grpSpPr>
        <p:sp>
          <p:nvSpPr>
            <p:cNvPr id="4" name="object 4"/>
            <p:cNvSpPr/>
            <p:nvPr/>
          </p:nvSpPr>
          <p:spPr>
            <a:xfrm>
              <a:off x="3268979" y="717804"/>
              <a:ext cx="266700" cy="320040"/>
            </a:xfrm>
            <a:custGeom>
              <a:avLst/>
              <a:gdLst/>
              <a:ahLst/>
              <a:cxnLst/>
              <a:rect l="l" t="t" r="r" b="b"/>
              <a:pathLst>
                <a:path w="266700" h="320040">
                  <a:moveTo>
                    <a:pt x="96012" y="320040"/>
                  </a:moveTo>
                  <a:lnTo>
                    <a:pt x="13715" y="320040"/>
                  </a:lnTo>
                  <a:lnTo>
                    <a:pt x="9143" y="318516"/>
                  </a:lnTo>
                  <a:lnTo>
                    <a:pt x="6095" y="315468"/>
                  </a:lnTo>
                  <a:lnTo>
                    <a:pt x="1524" y="312420"/>
                  </a:lnTo>
                  <a:lnTo>
                    <a:pt x="0" y="306323"/>
                  </a:lnTo>
                  <a:lnTo>
                    <a:pt x="0" y="13716"/>
                  </a:lnTo>
                  <a:lnTo>
                    <a:pt x="1524" y="7620"/>
                  </a:lnTo>
                  <a:lnTo>
                    <a:pt x="6095" y="4572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102107" y="0"/>
                  </a:lnTo>
                  <a:lnTo>
                    <a:pt x="142112" y="2476"/>
                  </a:lnTo>
                  <a:lnTo>
                    <a:pt x="189547" y="15835"/>
                  </a:lnTo>
                  <a:lnTo>
                    <a:pt x="225551" y="39624"/>
                  </a:lnTo>
                  <a:lnTo>
                    <a:pt x="236394" y="51816"/>
                  </a:lnTo>
                  <a:lnTo>
                    <a:pt x="65531" y="51816"/>
                  </a:lnTo>
                  <a:lnTo>
                    <a:pt x="65531" y="268223"/>
                  </a:lnTo>
                  <a:lnTo>
                    <a:pt x="234575" y="268223"/>
                  </a:lnTo>
                  <a:lnTo>
                    <a:pt x="232457" y="271057"/>
                  </a:lnTo>
                  <a:lnTo>
                    <a:pt x="198881" y="298704"/>
                  </a:lnTo>
                  <a:lnTo>
                    <a:pt x="154090" y="314896"/>
                  </a:lnTo>
                  <a:lnTo>
                    <a:pt x="116895" y="319468"/>
                  </a:lnTo>
                  <a:lnTo>
                    <a:pt x="96012" y="320040"/>
                  </a:lnTo>
                  <a:close/>
                </a:path>
                <a:path w="266700" h="320040">
                  <a:moveTo>
                    <a:pt x="234575" y="268223"/>
                  </a:moveTo>
                  <a:lnTo>
                    <a:pt x="100583" y="268223"/>
                  </a:lnTo>
                  <a:lnTo>
                    <a:pt x="112847" y="267676"/>
                  </a:lnTo>
                  <a:lnTo>
                    <a:pt x="124396" y="266128"/>
                  </a:lnTo>
                  <a:lnTo>
                    <a:pt x="161734" y="252412"/>
                  </a:lnTo>
                  <a:lnTo>
                    <a:pt x="190690" y="215717"/>
                  </a:lnTo>
                  <a:lnTo>
                    <a:pt x="199334" y="171664"/>
                  </a:lnTo>
                  <a:lnTo>
                    <a:pt x="199643" y="158496"/>
                  </a:lnTo>
                  <a:lnTo>
                    <a:pt x="199358" y="147113"/>
                  </a:lnTo>
                  <a:lnTo>
                    <a:pt x="191595" y="106084"/>
                  </a:lnTo>
                  <a:lnTo>
                    <a:pt x="164210" y="69723"/>
                  </a:lnTo>
                  <a:lnTo>
                    <a:pt x="126301" y="53911"/>
                  </a:lnTo>
                  <a:lnTo>
                    <a:pt x="99059" y="51816"/>
                  </a:lnTo>
                  <a:lnTo>
                    <a:pt x="236394" y="51816"/>
                  </a:lnTo>
                  <a:lnTo>
                    <a:pt x="256031" y="88392"/>
                  </a:lnTo>
                  <a:lnTo>
                    <a:pt x="266104" y="136826"/>
                  </a:lnTo>
                  <a:lnTo>
                    <a:pt x="266699" y="155448"/>
                  </a:lnTo>
                  <a:lnTo>
                    <a:pt x="266104" y="176545"/>
                  </a:lnTo>
                  <a:lnTo>
                    <a:pt x="256031" y="230124"/>
                  </a:lnTo>
                  <a:lnTo>
                    <a:pt x="241553" y="258889"/>
                  </a:lnTo>
                  <a:lnTo>
                    <a:pt x="234575" y="268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318" y="794004"/>
              <a:ext cx="236046" cy="2499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4196" y="701040"/>
            <a:ext cx="1336547" cy="4084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5336" y="701040"/>
            <a:ext cx="1921763" cy="3429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466076" y="717804"/>
            <a:ext cx="219710" cy="321945"/>
          </a:xfrm>
          <a:custGeom>
            <a:avLst/>
            <a:gdLst/>
            <a:ahLst/>
            <a:cxnLst/>
            <a:rect l="l" t="t" r="r" b="b"/>
            <a:pathLst>
              <a:path w="219709" h="321944">
                <a:moveTo>
                  <a:pt x="60959" y="318515"/>
                </a:moveTo>
                <a:lnTo>
                  <a:pt x="4571" y="318515"/>
                </a:lnTo>
                <a:lnTo>
                  <a:pt x="1523" y="315467"/>
                </a:lnTo>
                <a:lnTo>
                  <a:pt x="1523" y="313944"/>
                </a:lnTo>
                <a:lnTo>
                  <a:pt x="0" y="312420"/>
                </a:lnTo>
                <a:lnTo>
                  <a:pt x="0" y="15240"/>
                </a:lnTo>
                <a:lnTo>
                  <a:pt x="3047" y="9144"/>
                </a:lnTo>
                <a:lnTo>
                  <a:pt x="10667" y="1524"/>
                </a:lnTo>
                <a:lnTo>
                  <a:pt x="15240" y="0"/>
                </a:lnTo>
                <a:lnTo>
                  <a:pt x="112775" y="0"/>
                </a:lnTo>
                <a:lnTo>
                  <a:pt x="118871" y="1524"/>
                </a:lnTo>
                <a:lnTo>
                  <a:pt x="124634" y="1785"/>
                </a:lnTo>
                <a:lnTo>
                  <a:pt x="165996" y="11858"/>
                </a:lnTo>
                <a:lnTo>
                  <a:pt x="198119" y="35052"/>
                </a:lnTo>
                <a:lnTo>
                  <a:pt x="203311" y="41052"/>
                </a:lnTo>
                <a:lnTo>
                  <a:pt x="207644" y="47625"/>
                </a:lnTo>
                <a:lnTo>
                  <a:pt x="209049" y="50292"/>
                </a:lnTo>
                <a:lnTo>
                  <a:pt x="65531" y="50292"/>
                </a:lnTo>
                <a:lnTo>
                  <a:pt x="65531" y="158496"/>
                </a:lnTo>
                <a:lnTo>
                  <a:pt x="204695" y="158496"/>
                </a:lnTo>
                <a:lnTo>
                  <a:pt x="201358" y="164020"/>
                </a:lnTo>
                <a:lnTo>
                  <a:pt x="169354" y="192214"/>
                </a:lnTo>
                <a:lnTo>
                  <a:pt x="122681" y="206692"/>
                </a:lnTo>
                <a:lnTo>
                  <a:pt x="92963" y="208788"/>
                </a:lnTo>
                <a:lnTo>
                  <a:pt x="65531" y="208788"/>
                </a:lnTo>
                <a:lnTo>
                  <a:pt x="65531" y="313944"/>
                </a:lnTo>
                <a:lnTo>
                  <a:pt x="60959" y="318515"/>
                </a:lnTo>
                <a:close/>
              </a:path>
              <a:path w="219709" h="321944">
                <a:moveTo>
                  <a:pt x="204695" y="158496"/>
                </a:moveTo>
                <a:lnTo>
                  <a:pt x="94487" y="158496"/>
                </a:lnTo>
                <a:lnTo>
                  <a:pt x="102179" y="158210"/>
                </a:lnTo>
                <a:lnTo>
                  <a:pt x="109156" y="157353"/>
                </a:lnTo>
                <a:lnTo>
                  <a:pt x="141731" y="137160"/>
                </a:lnTo>
                <a:lnTo>
                  <a:pt x="150875" y="102108"/>
                </a:lnTo>
                <a:lnTo>
                  <a:pt x="150566" y="93535"/>
                </a:lnTo>
                <a:lnTo>
                  <a:pt x="149542" y="86106"/>
                </a:lnTo>
                <a:lnTo>
                  <a:pt x="147661" y="79819"/>
                </a:lnTo>
                <a:lnTo>
                  <a:pt x="144779" y="74676"/>
                </a:lnTo>
                <a:lnTo>
                  <a:pt x="141731" y="67056"/>
                </a:lnTo>
                <a:lnTo>
                  <a:pt x="137159" y="60960"/>
                </a:lnTo>
                <a:lnTo>
                  <a:pt x="118871" y="51816"/>
                </a:lnTo>
                <a:lnTo>
                  <a:pt x="112775" y="51816"/>
                </a:lnTo>
                <a:lnTo>
                  <a:pt x="106679" y="50292"/>
                </a:lnTo>
                <a:lnTo>
                  <a:pt x="209049" y="50292"/>
                </a:lnTo>
                <a:lnTo>
                  <a:pt x="211407" y="54768"/>
                </a:lnTo>
                <a:lnTo>
                  <a:pt x="219455" y="97536"/>
                </a:lnTo>
                <a:lnTo>
                  <a:pt x="218908" y="110061"/>
                </a:lnTo>
                <a:lnTo>
                  <a:pt x="217360" y="122301"/>
                </a:lnTo>
                <a:lnTo>
                  <a:pt x="214955" y="133969"/>
                </a:lnTo>
                <a:lnTo>
                  <a:pt x="211835" y="144780"/>
                </a:lnTo>
                <a:lnTo>
                  <a:pt x="206954" y="154757"/>
                </a:lnTo>
                <a:lnTo>
                  <a:pt x="204695" y="158496"/>
                </a:lnTo>
                <a:close/>
              </a:path>
              <a:path w="219709" h="321944">
                <a:moveTo>
                  <a:pt x="56388" y="320040"/>
                </a:moveTo>
                <a:lnTo>
                  <a:pt x="9143" y="320040"/>
                </a:lnTo>
                <a:lnTo>
                  <a:pt x="7619" y="318515"/>
                </a:lnTo>
                <a:lnTo>
                  <a:pt x="59435" y="318515"/>
                </a:lnTo>
                <a:lnTo>
                  <a:pt x="56388" y="320040"/>
                </a:lnTo>
                <a:close/>
              </a:path>
              <a:path w="219709" h="321944">
                <a:moveTo>
                  <a:pt x="44195" y="321564"/>
                </a:moveTo>
                <a:lnTo>
                  <a:pt x="21335" y="321564"/>
                </a:lnTo>
                <a:lnTo>
                  <a:pt x="16764" y="320040"/>
                </a:lnTo>
                <a:lnTo>
                  <a:pt x="48767" y="320040"/>
                </a:lnTo>
                <a:lnTo>
                  <a:pt x="44195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731252" y="693419"/>
            <a:ext cx="657225" cy="350520"/>
            <a:chOff x="7731252" y="693419"/>
            <a:chExt cx="657225" cy="3505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1252" y="794004"/>
              <a:ext cx="396239" cy="2499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65689" y="693419"/>
              <a:ext cx="222885" cy="350520"/>
            </a:xfrm>
            <a:custGeom>
              <a:avLst/>
              <a:gdLst/>
              <a:ahLst/>
              <a:cxnLst/>
              <a:rect l="l" t="t" r="r" b="b"/>
              <a:pathLst>
                <a:path w="222884" h="350519">
                  <a:moveTo>
                    <a:pt x="210214" y="1524"/>
                  </a:moveTo>
                  <a:lnTo>
                    <a:pt x="172114" y="1524"/>
                  </a:lnTo>
                  <a:lnTo>
                    <a:pt x="175162" y="0"/>
                  </a:lnTo>
                  <a:lnTo>
                    <a:pt x="205642" y="0"/>
                  </a:lnTo>
                  <a:lnTo>
                    <a:pt x="210214" y="1524"/>
                  </a:lnTo>
                  <a:close/>
                </a:path>
                <a:path w="222884" h="350519">
                  <a:moveTo>
                    <a:pt x="214786" y="3048"/>
                  </a:moveTo>
                  <a:lnTo>
                    <a:pt x="166018" y="3048"/>
                  </a:lnTo>
                  <a:lnTo>
                    <a:pt x="167542" y="1524"/>
                  </a:lnTo>
                  <a:lnTo>
                    <a:pt x="213262" y="1524"/>
                  </a:lnTo>
                  <a:lnTo>
                    <a:pt x="214786" y="3048"/>
                  </a:lnTo>
                  <a:close/>
                </a:path>
                <a:path w="222884" h="350519">
                  <a:moveTo>
                    <a:pt x="222406" y="131064"/>
                  </a:moveTo>
                  <a:lnTo>
                    <a:pt x="159922" y="131064"/>
                  </a:lnTo>
                  <a:lnTo>
                    <a:pt x="159922" y="7620"/>
                  </a:lnTo>
                  <a:lnTo>
                    <a:pt x="161446" y="6096"/>
                  </a:lnTo>
                  <a:lnTo>
                    <a:pt x="161446" y="4572"/>
                  </a:lnTo>
                  <a:lnTo>
                    <a:pt x="162970" y="3048"/>
                  </a:lnTo>
                  <a:lnTo>
                    <a:pt x="217834" y="3048"/>
                  </a:lnTo>
                  <a:lnTo>
                    <a:pt x="220882" y="6096"/>
                  </a:lnTo>
                  <a:lnTo>
                    <a:pt x="220882" y="7620"/>
                  </a:lnTo>
                  <a:lnTo>
                    <a:pt x="222406" y="9144"/>
                  </a:lnTo>
                  <a:lnTo>
                    <a:pt x="222406" y="131064"/>
                  </a:lnTo>
                  <a:close/>
                </a:path>
                <a:path w="222884" h="350519">
                  <a:moveTo>
                    <a:pt x="91342" y="350520"/>
                  </a:moveTo>
                  <a:lnTo>
                    <a:pt x="48670" y="341376"/>
                  </a:lnTo>
                  <a:lnTo>
                    <a:pt x="19714" y="313944"/>
                  </a:lnTo>
                  <a:lnTo>
                    <a:pt x="4474" y="275844"/>
                  </a:lnTo>
                  <a:lnTo>
                    <a:pt x="114" y="237744"/>
                  </a:lnTo>
                  <a:lnTo>
                    <a:pt x="0" y="224028"/>
                  </a:lnTo>
                  <a:lnTo>
                    <a:pt x="212" y="214050"/>
                  </a:lnTo>
                  <a:lnTo>
                    <a:pt x="5998" y="175260"/>
                  </a:lnTo>
                  <a:lnTo>
                    <a:pt x="24286" y="135636"/>
                  </a:lnTo>
                  <a:lnTo>
                    <a:pt x="54766" y="109728"/>
                  </a:lnTo>
                  <a:lnTo>
                    <a:pt x="95914" y="100584"/>
                  </a:lnTo>
                  <a:lnTo>
                    <a:pt x="104796" y="101131"/>
                  </a:lnTo>
                  <a:lnTo>
                    <a:pt x="144682" y="117348"/>
                  </a:lnTo>
                  <a:lnTo>
                    <a:pt x="159922" y="131064"/>
                  </a:lnTo>
                  <a:lnTo>
                    <a:pt x="222406" y="131064"/>
                  </a:lnTo>
                  <a:lnTo>
                    <a:pt x="222406" y="153924"/>
                  </a:lnTo>
                  <a:lnTo>
                    <a:pt x="100486" y="153924"/>
                  </a:lnTo>
                  <a:lnTo>
                    <a:pt x="94390" y="155448"/>
                  </a:lnTo>
                  <a:lnTo>
                    <a:pt x="82198" y="164592"/>
                  </a:lnTo>
                  <a:lnTo>
                    <a:pt x="77626" y="169163"/>
                  </a:lnTo>
                  <a:lnTo>
                    <a:pt x="74578" y="176784"/>
                  </a:lnTo>
                  <a:lnTo>
                    <a:pt x="70006" y="182880"/>
                  </a:lnTo>
                  <a:lnTo>
                    <a:pt x="68482" y="190499"/>
                  </a:lnTo>
                  <a:lnTo>
                    <a:pt x="65434" y="198120"/>
                  </a:lnTo>
                  <a:lnTo>
                    <a:pt x="64553" y="204739"/>
                  </a:lnTo>
                  <a:lnTo>
                    <a:pt x="64101" y="211074"/>
                  </a:lnTo>
                  <a:lnTo>
                    <a:pt x="64022" y="214050"/>
                  </a:lnTo>
                  <a:lnTo>
                    <a:pt x="63934" y="230886"/>
                  </a:lnTo>
                  <a:lnTo>
                    <a:pt x="64101" y="237744"/>
                  </a:lnTo>
                  <a:lnTo>
                    <a:pt x="73054" y="274320"/>
                  </a:lnTo>
                  <a:lnTo>
                    <a:pt x="76102" y="281940"/>
                  </a:lnTo>
                  <a:lnTo>
                    <a:pt x="80674" y="286511"/>
                  </a:lnTo>
                  <a:lnTo>
                    <a:pt x="86770" y="291084"/>
                  </a:lnTo>
                  <a:lnTo>
                    <a:pt x="91342" y="295656"/>
                  </a:lnTo>
                  <a:lnTo>
                    <a:pt x="98962" y="297180"/>
                  </a:lnTo>
                  <a:lnTo>
                    <a:pt x="222406" y="297180"/>
                  </a:lnTo>
                  <a:lnTo>
                    <a:pt x="222406" y="312420"/>
                  </a:lnTo>
                  <a:lnTo>
                    <a:pt x="169066" y="312420"/>
                  </a:lnTo>
                  <a:lnTo>
                    <a:pt x="159922" y="320992"/>
                  </a:lnTo>
                  <a:lnTo>
                    <a:pt x="150778" y="328422"/>
                  </a:lnTo>
                  <a:lnTo>
                    <a:pt x="113059" y="348043"/>
                  </a:lnTo>
                  <a:lnTo>
                    <a:pt x="102486" y="349924"/>
                  </a:lnTo>
                  <a:lnTo>
                    <a:pt x="91342" y="350520"/>
                  </a:lnTo>
                  <a:close/>
                </a:path>
                <a:path w="222884" h="350519">
                  <a:moveTo>
                    <a:pt x="222406" y="297180"/>
                  </a:moveTo>
                  <a:lnTo>
                    <a:pt x="115726" y="297180"/>
                  </a:lnTo>
                  <a:lnTo>
                    <a:pt x="120298" y="295656"/>
                  </a:lnTo>
                  <a:lnTo>
                    <a:pt x="123346" y="294132"/>
                  </a:lnTo>
                  <a:lnTo>
                    <a:pt x="127918" y="292608"/>
                  </a:lnTo>
                  <a:lnTo>
                    <a:pt x="132490" y="289560"/>
                  </a:lnTo>
                  <a:lnTo>
                    <a:pt x="135538" y="286511"/>
                  </a:lnTo>
                  <a:lnTo>
                    <a:pt x="140110" y="283463"/>
                  </a:lnTo>
                  <a:lnTo>
                    <a:pt x="149254" y="274320"/>
                  </a:lnTo>
                  <a:lnTo>
                    <a:pt x="153826" y="268224"/>
                  </a:lnTo>
                  <a:lnTo>
                    <a:pt x="159922" y="262128"/>
                  </a:lnTo>
                  <a:lnTo>
                    <a:pt x="159922" y="188975"/>
                  </a:lnTo>
                  <a:lnTo>
                    <a:pt x="153088" y="180641"/>
                  </a:lnTo>
                  <a:lnTo>
                    <a:pt x="121632" y="156210"/>
                  </a:lnTo>
                  <a:lnTo>
                    <a:pt x="108106" y="153924"/>
                  </a:lnTo>
                  <a:lnTo>
                    <a:pt x="222406" y="153924"/>
                  </a:lnTo>
                  <a:lnTo>
                    <a:pt x="222406" y="297180"/>
                  </a:lnTo>
                  <a:close/>
                </a:path>
                <a:path w="222884" h="350519">
                  <a:moveTo>
                    <a:pt x="214786" y="344424"/>
                  </a:moveTo>
                  <a:lnTo>
                    <a:pt x="175162" y="344424"/>
                  </a:lnTo>
                  <a:lnTo>
                    <a:pt x="172114" y="342900"/>
                  </a:lnTo>
                  <a:lnTo>
                    <a:pt x="170590" y="341376"/>
                  </a:lnTo>
                  <a:lnTo>
                    <a:pt x="170590" y="339852"/>
                  </a:lnTo>
                  <a:lnTo>
                    <a:pt x="169066" y="339852"/>
                  </a:lnTo>
                  <a:lnTo>
                    <a:pt x="169066" y="312420"/>
                  </a:lnTo>
                  <a:lnTo>
                    <a:pt x="222406" y="312420"/>
                  </a:lnTo>
                  <a:lnTo>
                    <a:pt x="222406" y="338328"/>
                  </a:lnTo>
                  <a:lnTo>
                    <a:pt x="217834" y="342900"/>
                  </a:lnTo>
                  <a:lnTo>
                    <a:pt x="216310" y="342900"/>
                  </a:lnTo>
                  <a:lnTo>
                    <a:pt x="214786" y="344424"/>
                  </a:lnTo>
                  <a:close/>
                </a:path>
                <a:path w="222884" h="350519">
                  <a:moveTo>
                    <a:pt x="208690" y="345948"/>
                  </a:moveTo>
                  <a:lnTo>
                    <a:pt x="182782" y="345948"/>
                  </a:lnTo>
                  <a:lnTo>
                    <a:pt x="179734" y="344424"/>
                  </a:lnTo>
                  <a:lnTo>
                    <a:pt x="211738" y="344424"/>
                  </a:lnTo>
                  <a:lnTo>
                    <a:pt x="208690" y="345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52104" y="798576"/>
            <a:ext cx="210312" cy="24536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708135" y="740663"/>
            <a:ext cx="559435" cy="303530"/>
            <a:chOff x="8708135" y="740663"/>
            <a:chExt cx="559435" cy="30353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8135" y="794004"/>
              <a:ext cx="181356" cy="2499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09303" y="740663"/>
              <a:ext cx="155575" cy="302260"/>
            </a:xfrm>
            <a:custGeom>
              <a:avLst/>
              <a:gdLst/>
              <a:ahLst/>
              <a:cxnLst/>
              <a:rect l="l" t="t" r="r" b="b"/>
              <a:pathLst>
                <a:path w="155575" h="302259">
                  <a:moveTo>
                    <a:pt x="85344" y="1524"/>
                  </a:moveTo>
                  <a:lnTo>
                    <a:pt x="47244" y="1524"/>
                  </a:lnTo>
                  <a:lnTo>
                    <a:pt x="50292" y="0"/>
                  </a:lnTo>
                  <a:lnTo>
                    <a:pt x="80772" y="0"/>
                  </a:lnTo>
                  <a:lnTo>
                    <a:pt x="85344" y="1524"/>
                  </a:lnTo>
                  <a:close/>
                </a:path>
                <a:path w="155575" h="302259">
                  <a:moveTo>
                    <a:pt x="91440" y="3048"/>
                  </a:moveTo>
                  <a:lnTo>
                    <a:pt x="41148" y="3048"/>
                  </a:lnTo>
                  <a:lnTo>
                    <a:pt x="44196" y="1524"/>
                  </a:lnTo>
                  <a:lnTo>
                    <a:pt x="88392" y="1524"/>
                  </a:lnTo>
                  <a:lnTo>
                    <a:pt x="91440" y="3048"/>
                  </a:lnTo>
                  <a:close/>
                </a:path>
                <a:path w="155575" h="302259">
                  <a:moveTo>
                    <a:pt x="97536" y="59436"/>
                  </a:moveTo>
                  <a:lnTo>
                    <a:pt x="35052" y="59436"/>
                  </a:lnTo>
                  <a:lnTo>
                    <a:pt x="35052" y="7619"/>
                  </a:lnTo>
                  <a:lnTo>
                    <a:pt x="36576" y="6095"/>
                  </a:lnTo>
                  <a:lnTo>
                    <a:pt x="36576" y="4571"/>
                  </a:lnTo>
                  <a:lnTo>
                    <a:pt x="38100" y="3048"/>
                  </a:lnTo>
                  <a:lnTo>
                    <a:pt x="92964" y="3048"/>
                  </a:lnTo>
                  <a:lnTo>
                    <a:pt x="97536" y="7619"/>
                  </a:lnTo>
                  <a:lnTo>
                    <a:pt x="97536" y="59436"/>
                  </a:lnTo>
                  <a:close/>
                </a:path>
                <a:path w="155575" h="302259">
                  <a:moveTo>
                    <a:pt x="149352" y="109727"/>
                  </a:moveTo>
                  <a:lnTo>
                    <a:pt x="6096" y="109727"/>
                  </a:lnTo>
                  <a:lnTo>
                    <a:pt x="4572" y="108203"/>
                  </a:lnTo>
                  <a:lnTo>
                    <a:pt x="1524" y="103631"/>
                  </a:lnTo>
                  <a:lnTo>
                    <a:pt x="0" y="100583"/>
                  </a:lnTo>
                  <a:lnTo>
                    <a:pt x="0" y="73151"/>
                  </a:lnTo>
                  <a:lnTo>
                    <a:pt x="1524" y="68579"/>
                  </a:lnTo>
                  <a:lnTo>
                    <a:pt x="1524" y="64007"/>
                  </a:lnTo>
                  <a:lnTo>
                    <a:pt x="6096" y="59436"/>
                  </a:lnTo>
                  <a:lnTo>
                    <a:pt x="147828" y="59436"/>
                  </a:lnTo>
                  <a:lnTo>
                    <a:pt x="149352" y="60959"/>
                  </a:lnTo>
                  <a:lnTo>
                    <a:pt x="150876" y="60959"/>
                  </a:lnTo>
                  <a:lnTo>
                    <a:pt x="152400" y="62483"/>
                  </a:lnTo>
                  <a:lnTo>
                    <a:pt x="152400" y="64007"/>
                  </a:lnTo>
                  <a:lnTo>
                    <a:pt x="153924" y="67055"/>
                  </a:lnTo>
                  <a:lnTo>
                    <a:pt x="153924" y="73151"/>
                  </a:lnTo>
                  <a:lnTo>
                    <a:pt x="155448" y="76200"/>
                  </a:lnTo>
                  <a:lnTo>
                    <a:pt x="155448" y="92963"/>
                  </a:lnTo>
                  <a:lnTo>
                    <a:pt x="153924" y="100583"/>
                  </a:lnTo>
                  <a:lnTo>
                    <a:pt x="152400" y="103631"/>
                  </a:lnTo>
                  <a:lnTo>
                    <a:pt x="150876" y="108203"/>
                  </a:lnTo>
                  <a:lnTo>
                    <a:pt x="149352" y="109727"/>
                  </a:lnTo>
                  <a:close/>
                </a:path>
                <a:path w="155575" h="302259">
                  <a:moveTo>
                    <a:pt x="115824" y="301751"/>
                  </a:moveTo>
                  <a:lnTo>
                    <a:pt x="106680" y="301751"/>
                  </a:lnTo>
                  <a:lnTo>
                    <a:pt x="97821" y="301466"/>
                  </a:lnTo>
                  <a:lnTo>
                    <a:pt x="56673" y="287107"/>
                  </a:lnTo>
                  <a:lnTo>
                    <a:pt x="39624" y="257555"/>
                  </a:lnTo>
                  <a:lnTo>
                    <a:pt x="37623" y="250150"/>
                  </a:lnTo>
                  <a:lnTo>
                    <a:pt x="36195" y="241744"/>
                  </a:lnTo>
                  <a:lnTo>
                    <a:pt x="35337" y="232481"/>
                  </a:lnTo>
                  <a:lnTo>
                    <a:pt x="35052" y="222503"/>
                  </a:lnTo>
                  <a:lnTo>
                    <a:pt x="35052" y="109727"/>
                  </a:lnTo>
                  <a:lnTo>
                    <a:pt x="97536" y="109727"/>
                  </a:lnTo>
                  <a:lnTo>
                    <a:pt x="97536" y="213359"/>
                  </a:lnTo>
                  <a:lnTo>
                    <a:pt x="97845" y="221932"/>
                  </a:lnTo>
                  <a:lnTo>
                    <a:pt x="98869" y="229361"/>
                  </a:lnTo>
                  <a:lnTo>
                    <a:pt x="100750" y="235648"/>
                  </a:lnTo>
                  <a:lnTo>
                    <a:pt x="103632" y="240791"/>
                  </a:lnTo>
                  <a:lnTo>
                    <a:pt x="106680" y="246887"/>
                  </a:lnTo>
                  <a:lnTo>
                    <a:pt x="114300" y="249935"/>
                  </a:lnTo>
                  <a:lnTo>
                    <a:pt x="153924" y="249935"/>
                  </a:lnTo>
                  <a:lnTo>
                    <a:pt x="153924" y="256031"/>
                  </a:lnTo>
                  <a:lnTo>
                    <a:pt x="155448" y="259079"/>
                  </a:lnTo>
                  <a:lnTo>
                    <a:pt x="155448" y="278891"/>
                  </a:lnTo>
                  <a:lnTo>
                    <a:pt x="153924" y="283463"/>
                  </a:lnTo>
                  <a:lnTo>
                    <a:pt x="152400" y="286511"/>
                  </a:lnTo>
                  <a:lnTo>
                    <a:pt x="152400" y="289559"/>
                  </a:lnTo>
                  <a:lnTo>
                    <a:pt x="149352" y="292607"/>
                  </a:lnTo>
                  <a:lnTo>
                    <a:pt x="137160" y="298703"/>
                  </a:lnTo>
                  <a:lnTo>
                    <a:pt x="134112" y="298703"/>
                  </a:lnTo>
                  <a:lnTo>
                    <a:pt x="129540" y="300227"/>
                  </a:lnTo>
                  <a:lnTo>
                    <a:pt x="120396" y="300227"/>
                  </a:lnTo>
                  <a:lnTo>
                    <a:pt x="115824" y="301751"/>
                  </a:lnTo>
                  <a:close/>
                </a:path>
                <a:path w="155575" h="302259">
                  <a:moveTo>
                    <a:pt x="150876" y="245363"/>
                  </a:moveTo>
                  <a:lnTo>
                    <a:pt x="144780" y="245363"/>
                  </a:lnTo>
                  <a:lnTo>
                    <a:pt x="146304" y="243839"/>
                  </a:lnTo>
                  <a:lnTo>
                    <a:pt x="150876" y="243839"/>
                  </a:lnTo>
                  <a:lnTo>
                    <a:pt x="150876" y="245363"/>
                  </a:lnTo>
                  <a:close/>
                </a:path>
                <a:path w="155575" h="302259">
                  <a:moveTo>
                    <a:pt x="153924" y="249935"/>
                  </a:moveTo>
                  <a:lnTo>
                    <a:pt x="129540" y="249935"/>
                  </a:lnTo>
                  <a:lnTo>
                    <a:pt x="132588" y="248411"/>
                  </a:lnTo>
                  <a:lnTo>
                    <a:pt x="137160" y="248411"/>
                  </a:lnTo>
                  <a:lnTo>
                    <a:pt x="138684" y="246887"/>
                  </a:lnTo>
                  <a:lnTo>
                    <a:pt x="141732" y="246887"/>
                  </a:lnTo>
                  <a:lnTo>
                    <a:pt x="143256" y="245363"/>
                  </a:lnTo>
                  <a:lnTo>
                    <a:pt x="152400" y="245363"/>
                  </a:lnTo>
                  <a:lnTo>
                    <a:pt x="152400" y="246887"/>
                  </a:lnTo>
                  <a:lnTo>
                    <a:pt x="153924" y="248411"/>
                  </a:lnTo>
                  <a:lnTo>
                    <a:pt x="153924" y="2499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8279" y="794004"/>
              <a:ext cx="169164" cy="249936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9425940" y="701040"/>
            <a:ext cx="71755" cy="338455"/>
          </a:xfrm>
          <a:custGeom>
            <a:avLst/>
            <a:gdLst/>
            <a:ahLst/>
            <a:cxnLst/>
            <a:rect l="l" t="t" r="r" b="b"/>
            <a:pathLst>
              <a:path w="71754" h="338455">
                <a:moveTo>
                  <a:pt x="54864" y="99060"/>
                </a:moveTo>
                <a:lnTo>
                  <a:pt x="16764" y="99060"/>
                </a:lnTo>
                <a:lnTo>
                  <a:pt x="21336" y="97536"/>
                </a:lnTo>
                <a:lnTo>
                  <a:pt x="51816" y="97536"/>
                </a:lnTo>
                <a:lnTo>
                  <a:pt x="54864" y="99060"/>
                </a:lnTo>
                <a:close/>
              </a:path>
              <a:path w="71754" h="338455">
                <a:moveTo>
                  <a:pt x="60960" y="100584"/>
                </a:moveTo>
                <a:lnTo>
                  <a:pt x="12192" y="100584"/>
                </a:lnTo>
                <a:lnTo>
                  <a:pt x="13716" y="99060"/>
                </a:lnTo>
                <a:lnTo>
                  <a:pt x="57912" y="99060"/>
                </a:lnTo>
                <a:lnTo>
                  <a:pt x="60960" y="100584"/>
                </a:lnTo>
                <a:close/>
              </a:path>
              <a:path w="71754" h="338455">
                <a:moveTo>
                  <a:pt x="62484" y="335280"/>
                </a:moveTo>
                <a:lnTo>
                  <a:pt x="9144" y="335280"/>
                </a:lnTo>
                <a:lnTo>
                  <a:pt x="6096" y="332232"/>
                </a:lnTo>
                <a:lnTo>
                  <a:pt x="6096" y="330708"/>
                </a:lnTo>
                <a:lnTo>
                  <a:pt x="4572" y="330708"/>
                </a:lnTo>
                <a:lnTo>
                  <a:pt x="4572" y="106680"/>
                </a:lnTo>
                <a:lnTo>
                  <a:pt x="6096" y="105156"/>
                </a:lnTo>
                <a:lnTo>
                  <a:pt x="6096" y="103632"/>
                </a:lnTo>
                <a:lnTo>
                  <a:pt x="9144" y="100584"/>
                </a:lnTo>
                <a:lnTo>
                  <a:pt x="62484" y="100584"/>
                </a:lnTo>
                <a:lnTo>
                  <a:pt x="65532" y="102108"/>
                </a:lnTo>
                <a:lnTo>
                  <a:pt x="65532" y="103632"/>
                </a:lnTo>
                <a:lnTo>
                  <a:pt x="67056" y="105156"/>
                </a:lnTo>
                <a:lnTo>
                  <a:pt x="67056" y="330708"/>
                </a:lnTo>
                <a:lnTo>
                  <a:pt x="65532" y="332232"/>
                </a:lnTo>
                <a:lnTo>
                  <a:pt x="65532" y="333756"/>
                </a:lnTo>
                <a:lnTo>
                  <a:pt x="62484" y="335280"/>
                </a:lnTo>
                <a:close/>
              </a:path>
              <a:path w="71754" h="338455">
                <a:moveTo>
                  <a:pt x="57912" y="336804"/>
                </a:moveTo>
                <a:lnTo>
                  <a:pt x="13716" y="336804"/>
                </a:lnTo>
                <a:lnTo>
                  <a:pt x="12192" y="335280"/>
                </a:lnTo>
                <a:lnTo>
                  <a:pt x="60960" y="335280"/>
                </a:lnTo>
                <a:lnTo>
                  <a:pt x="57912" y="336804"/>
                </a:lnTo>
                <a:close/>
              </a:path>
              <a:path w="71754" h="338455">
                <a:moveTo>
                  <a:pt x="51816" y="338328"/>
                </a:moveTo>
                <a:lnTo>
                  <a:pt x="21336" y="338328"/>
                </a:lnTo>
                <a:lnTo>
                  <a:pt x="16764" y="336804"/>
                </a:lnTo>
                <a:lnTo>
                  <a:pt x="54864" y="336804"/>
                </a:lnTo>
                <a:lnTo>
                  <a:pt x="51816" y="338328"/>
                </a:lnTo>
                <a:close/>
              </a:path>
              <a:path w="71754" h="338455">
                <a:moveTo>
                  <a:pt x="36576" y="65532"/>
                </a:moveTo>
                <a:lnTo>
                  <a:pt x="2095" y="48577"/>
                </a:lnTo>
                <a:lnTo>
                  <a:pt x="0" y="33528"/>
                </a:lnTo>
                <a:lnTo>
                  <a:pt x="547" y="24979"/>
                </a:lnTo>
                <a:lnTo>
                  <a:pt x="36576" y="0"/>
                </a:lnTo>
                <a:lnTo>
                  <a:pt x="46005" y="547"/>
                </a:lnTo>
                <a:lnTo>
                  <a:pt x="71628" y="32004"/>
                </a:lnTo>
                <a:lnTo>
                  <a:pt x="71294" y="40552"/>
                </a:lnTo>
                <a:lnTo>
                  <a:pt x="36576" y="6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57003" y="794004"/>
            <a:ext cx="211836" cy="24536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925567" y="1327403"/>
            <a:ext cx="238125" cy="321945"/>
          </a:xfrm>
          <a:custGeom>
            <a:avLst/>
            <a:gdLst/>
            <a:ahLst/>
            <a:cxnLst/>
            <a:rect l="l" t="t" r="r" b="b"/>
            <a:pathLst>
              <a:path w="238125" h="321944">
                <a:moveTo>
                  <a:pt x="60959" y="318516"/>
                </a:moveTo>
                <a:lnTo>
                  <a:pt x="4571" y="318516"/>
                </a:lnTo>
                <a:lnTo>
                  <a:pt x="0" y="313944"/>
                </a:lnTo>
                <a:lnTo>
                  <a:pt x="0" y="13716"/>
                </a:lnTo>
                <a:lnTo>
                  <a:pt x="1524" y="7619"/>
                </a:lnTo>
                <a:lnTo>
                  <a:pt x="6095" y="4572"/>
                </a:lnTo>
                <a:lnTo>
                  <a:pt x="9143" y="1524"/>
                </a:lnTo>
                <a:lnTo>
                  <a:pt x="13715" y="0"/>
                </a:lnTo>
                <a:lnTo>
                  <a:pt x="128015" y="0"/>
                </a:lnTo>
                <a:lnTo>
                  <a:pt x="134111" y="1524"/>
                </a:lnTo>
                <a:lnTo>
                  <a:pt x="137159" y="1524"/>
                </a:lnTo>
                <a:lnTo>
                  <a:pt x="179927" y="14382"/>
                </a:lnTo>
                <a:lnTo>
                  <a:pt x="208406" y="40004"/>
                </a:lnTo>
                <a:lnTo>
                  <a:pt x="213626" y="50292"/>
                </a:lnTo>
                <a:lnTo>
                  <a:pt x="65531" y="50292"/>
                </a:lnTo>
                <a:lnTo>
                  <a:pt x="65531" y="140207"/>
                </a:lnTo>
                <a:lnTo>
                  <a:pt x="205739" y="140207"/>
                </a:lnTo>
                <a:lnTo>
                  <a:pt x="201144" y="145637"/>
                </a:lnTo>
                <a:lnTo>
                  <a:pt x="166211" y="168140"/>
                </a:lnTo>
                <a:lnTo>
                  <a:pt x="158495" y="170688"/>
                </a:lnTo>
                <a:lnTo>
                  <a:pt x="167639" y="175260"/>
                </a:lnTo>
                <a:lnTo>
                  <a:pt x="172211" y="179832"/>
                </a:lnTo>
                <a:lnTo>
                  <a:pt x="181355" y="185928"/>
                </a:lnTo>
                <a:lnTo>
                  <a:pt x="182879" y="188976"/>
                </a:lnTo>
                <a:lnTo>
                  <a:pt x="65531" y="188976"/>
                </a:lnTo>
                <a:lnTo>
                  <a:pt x="65531" y="313944"/>
                </a:lnTo>
                <a:lnTo>
                  <a:pt x="60959" y="318516"/>
                </a:lnTo>
                <a:close/>
              </a:path>
              <a:path w="238125" h="321944">
                <a:moveTo>
                  <a:pt x="205739" y="140207"/>
                </a:moveTo>
                <a:lnTo>
                  <a:pt x="108203" y="140207"/>
                </a:lnTo>
                <a:lnTo>
                  <a:pt x="123443" y="137160"/>
                </a:lnTo>
                <a:lnTo>
                  <a:pt x="135635" y="131064"/>
                </a:lnTo>
                <a:lnTo>
                  <a:pt x="153923" y="102107"/>
                </a:lnTo>
                <a:lnTo>
                  <a:pt x="153923" y="94488"/>
                </a:lnTo>
                <a:lnTo>
                  <a:pt x="137159" y="59245"/>
                </a:lnTo>
                <a:lnTo>
                  <a:pt x="123443" y="53340"/>
                </a:lnTo>
                <a:lnTo>
                  <a:pt x="120395" y="51816"/>
                </a:lnTo>
                <a:lnTo>
                  <a:pt x="115823" y="51816"/>
                </a:lnTo>
                <a:lnTo>
                  <a:pt x="112775" y="50292"/>
                </a:lnTo>
                <a:lnTo>
                  <a:pt x="213626" y="50292"/>
                </a:lnTo>
                <a:lnTo>
                  <a:pt x="220979" y="86868"/>
                </a:lnTo>
                <a:lnTo>
                  <a:pt x="220694" y="95488"/>
                </a:lnTo>
                <a:lnTo>
                  <a:pt x="219836" y="103251"/>
                </a:lnTo>
                <a:lnTo>
                  <a:pt x="218408" y="110442"/>
                </a:lnTo>
                <a:lnTo>
                  <a:pt x="216407" y="117348"/>
                </a:lnTo>
                <a:lnTo>
                  <a:pt x="214883" y="124968"/>
                </a:lnTo>
                <a:lnTo>
                  <a:pt x="210311" y="134112"/>
                </a:lnTo>
                <a:lnTo>
                  <a:pt x="205739" y="140207"/>
                </a:lnTo>
                <a:close/>
              </a:path>
              <a:path w="238125" h="321944">
                <a:moveTo>
                  <a:pt x="234695" y="318516"/>
                </a:moveTo>
                <a:lnTo>
                  <a:pt x="172211" y="318516"/>
                </a:lnTo>
                <a:lnTo>
                  <a:pt x="170687" y="316992"/>
                </a:lnTo>
                <a:lnTo>
                  <a:pt x="170687" y="315468"/>
                </a:lnTo>
                <a:lnTo>
                  <a:pt x="167639" y="312420"/>
                </a:lnTo>
                <a:lnTo>
                  <a:pt x="167639" y="310896"/>
                </a:lnTo>
                <a:lnTo>
                  <a:pt x="138683" y="239268"/>
                </a:lnTo>
                <a:lnTo>
                  <a:pt x="135635" y="230124"/>
                </a:lnTo>
                <a:lnTo>
                  <a:pt x="129539" y="217932"/>
                </a:lnTo>
                <a:lnTo>
                  <a:pt x="124967" y="211836"/>
                </a:lnTo>
                <a:lnTo>
                  <a:pt x="121919" y="205740"/>
                </a:lnTo>
                <a:lnTo>
                  <a:pt x="109727" y="193548"/>
                </a:lnTo>
                <a:lnTo>
                  <a:pt x="103631" y="192024"/>
                </a:lnTo>
                <a:lnTo>
                  <a:pt x="99059" y="190500"/>
                </a:lnTo>
                <a:lnTo>
                  <a:pt x="92963" y="188976"/>
                </a:lnTo>
                <a:lnTo>
                  <a:pt x="182879" y="188976"/>
                </a:lnTo>
                <a:lnTo>
                  <a:pt x="184403" y="192024"/>
                </a:lnTo>
                <a:lnTo>
                  <a:pt x="187451" y="196596"/>
                </a:lnTo>
                <a:lnTo>
                  <a:pt x="192023" y="201168"/>
                </a:lnTo>
                <a:lnTo>
                  <a:pt x="198119" y="213360"/>
                </a:lnTo>
                <a:lnTo>
                  <a:pt x="201167" y="220980"/>
                </a:lnTo>
                <a:lnTo>
                  <a:pt x="204215" y="227076"/>
                </a:lnTo>
                <a:lnTo>
                  <a:pt x="231647" y="291084"/>
                </a:lnTo>
                <a:lnTo>
                  <a:pt x="234695" y="297180"/>
                </a:lnTo>
                <a:lnTo>
                  <a:pt x="236219" y="301752"/>
                </a:lnTo>
                <a:lnTo>
                  <a:pt x="236219" y="304800"/>
                </a:lnTo>
                <a:lnTo>
                  <a:pt x="237743" y="307848"/>
                </a:lnTo>
                <a:lnTo>
                  <a:pt x="237743" y="315468"/>
                </a:lnTo>
                <a:lnTo>
                  <a:pt x="236219" y="315468"/>
                </a:lnTo>
                <a:lnTo>
                  <a:pt x="236219" y="316992"/>
                </a:lnTo>
                <a:lnTo>
                  <a:pt x="234695" y="318516"/>
                </a:lnTo>
                <a:close/>
              </a:path>
              <a:path w="238125" h="321944">
                <a:moveTo>
                  <a:pt x="56388" y="320040"/>
                </a:moveTo>
                <a:lnTo>
                  <a:pt x="9143" y="320040"/>
                </a:lnTo>
                <a:lnTo>
                  <a:pt x="6095" y="318516"/>
                </a:lnTo>
                <a:lnTo>
                  <a:pt x="57912" y="318516"/>
                </a:lnTo>
                <a:lnTo>
                  <a:pt x="56388" y="320040"/>
                </a:lnTo>
                <a:close/>
              </a:path>
              <a:path w="238125" h="321944">
                <a:moveTo>
                  <a:pt x="230123" y="320040"/>
                </a:moveTo>
                <a:lnTo>
                  <a:pt x="178307" y="320040"/>
                </a:lnTo>
                <a:lnTo>
                  <a:pt x="175259" y="318516"/>
                </a:lnTo>
                <a:lnTo>
                  <a:pt x="231647" y="318516"/>
                </a:lnTo>
                <a:lnTo>
                  <a:pt x="230123" y="320040"/>
                </a:lnTo>
                <a:close/>
              </a:path>
              <a:path w="238125" h="321944">
                <a:moveTo>
                  <a:pt x="44195" y="321564"/>
                </a:moveTo>
                <a:lnTo>
                  <a:pt x="21336" y="321564"/>
                </a:lnTo>
                <a:lnTo>
                  <a:pt x="16763" y="320040"/>
                </a:lnTo>
                <a:lnTo>
                  <a:pt x="48767" y="320040"/>
                </a:lnTo>
                <a:lnTo>
                  <a:pt x="44195" y="321564"/>
                </a:lnTo>
                <a:close/>
              </a:path>
              <a:path w="238125" h="321944">
                <a:moveTo>
                  <a:pt x="220979" y="321564"/>
                </a:moveTo>
                <a:lnTo>
                  <a:pt x="184403" y="321564"/>
                </a:lnTo>
                <a:lnTo>
                  <a:pt x="181355" y="320040"/>
                </a:lnTo>
                <a:lnTo>
                  <a:pt x="225551" y="320040"/>
                </a:lnTo>
                <a:lnTo>
                  <a:pt x="220979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0555" y="1327403"/>
            <a:ext cx="266700" cy="320040"/>
          </a:xfrm>
          <a:custGeom>
            <a:avLst/>
            <a:gdLst/>
            <a:ahLst/>
            <a:cxnLst/>
            <a:rect l="l" t="t" r="r" b="b"/>
            <a:pathLst>
              <a:path w="266700" h="320039">
                <a:moveTo>
                  <a:pt x="96012" y="320040"/>
                </a:moveTo>
                <a:lnTo>
                  <a:pt x="13715" y="320040"/>
                </a:lnTo>
                <a:lnTo>
                  <a:pt x="9143" y="318516"/>
                </a:lnTo>
                <a:lnTo>
                  <a:pt x="4571" y="315468"/>
                </a:lnTo>
                <a:lnTo>
                  <a:pt x="1524" y="312420"/>
                </a:lnTo>
                <a:lnTo>
                  <a:pt x="0" y="306323"/>
                </a:lnTo>
                <a:lnTo>
                  <a:pt x="0" y="13716"/>
                </a:lnTo>
                <a:lnTo>
                  <a:pt x="1524" y="7620"/>
                </a:lnTo>
                <a:lnTo>
                  <a:pt x="4571" y="4572"/>
                </a:lnTo>
                <a:lnTo>
                  <a:pt x="9143" y="1524"/>
                </a:lnTo>
                <a:lnTo>
                  <a:pt x="13715" y="0"/>
                </a:lnTo>
                <a:lnTo>
                  <a:pt x="100583" y="0"/>
                </a:lnTo>
                <a:lnTo>
                  <a:pt x="140588" y="2476"/>
                </a:lnTo>
                <a:lnTo>
                  <a:pt x="188023" y="15835"/>
                </a:lnTo>
                <a:lnTo>
                  <a:pt x="224027" y="39624"/>
                </a:lnTo>
                <a:lnTo>
                  <a:pt x="234917" y="51816"/>
                </a:lnTo>
                <a:lnTo>
                  <a:pt x="65531" y="51816"/>
                </a:lnTo>
                <a:lnTo>
                  <a:pt x="65531" y="268223"/>
                </a:lnTo>
                <a:lnTo>
                  <a:pt x="233678" y="268223"/>
                </a:lnTo>
                <a:lnTo>
                  <a:pt x="231576" y="271057"/>
                </a:lnTo>
                <a:lnTo>
                  <a:pt x="197357" y="298704"/>
                </a:lnTo>
                <a:lnTo>
                  <a:pt x="152590" y="314896"/>
                </a:lnTo>
                <a:lnTo>
                  <a:pt x="116014" y="319468"/>
                </a:lnTo>
                <a:lnTo>
                  <a:pt x="96012" y="320040"/>
                </a:lnTo>
                <a:close/>
              </a:path>
              <a:path w="266700" h="320039">
                <a:moveTo>
                  <a:pt x="233678" y="268223"/>
                </a:moveTo>
                <a:lnTo>
                  <a:pt x="99059" y="268223"/>
                </a:lnTo>
                <a:lnTo>
                  <a:pt x="111966" y="267676"/>
                </a:lnTo>
                <a:lnTo>
                  <a:pt x="123443" y="266128"/>
                </a:lnTo>
                <a:lnTo>
                  <a:pt x="160210" y="252412"/>
                </a:lnTo>
                <a:lnTo>
                  <a:pt x="189809" y="215717"/>
                </a:lnTo>
                <a:lnTo>
                  <a:pt x="199120" y="171021"/>
                </a:lnTo>
                <a:lnTo>
                  <a:pt x="199643" y="156972"/>
                </a:lnTo>
                <a:lnTo>
                  <a:pt x="199120" y="146470"/>
                </a:lnTo>
                <a:lnTo>
                  <a:pt x="190714" y="106084"/>
                </a:lnTo>
                <a:lnTo>
                  <a:pt x="163258" y="69723"/>
                </a:lnTo>
                <a:lnTo>
                  <a:pt x="124777" y="53911"/>
                </a:lnTo>
                <a:lnTo>
                  <a:pt x="97536" y="51816"/>
                </a:lnTo>
                <a:lnTo>
                  <a:pt x="234917" y="51816"/>
                </a:lnTo>
                <a:lnTo>
                  <a:pt x="256031" y="88392"/>
                </a:lnTo>
                <a:lnTo>
                  <a:pt x="265890" y="136826"/>
                </a:lnTo>
                <a:lnTo>
                  <a:pt x="266699" y="155448"/>
                </a:lnTo>
                <a:lnTo>
                  <a:pt x="265866" y="176545"/>
                </a:lnTo>
                <a:lnTo>
                  <a:pt x="259627" y="214169"/>
                </a:lnTo>
                <a:lnTo>
                  <a:pt x="240601" y="258889"/>
                </a:lnTo>
                <a:lnTo>
                  <a:pt x="233678" y="268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9071" y="1327404"/>
            <a:ext cx="373380" cy="321945"/>
          </a:xfrm>
          <a:custGeom>
            <a:avLst/>
            <a:gdLst/>
            <a:ahLst/>
            <a:cxnLst/>
            <a:rect l="l" t="t" r="r" b="b"/>
            <a:pathLst>
              <a:path w="373379" h="321944">
                <a:moveTo>
                  <a:pt x="57912" y="318515"/>
                </a:moveTo>
                <a:lnTo>
                  <a:pt x="4572" y="318515"/>
                </a:lnTo>
                <a:lnTo>
                  <a:pt x="1524" y="315468"/>
                </a:lnTo>
                <a:lnTo>
                  <a:pt x="1524" y="313944"/>
                </a:lnTo>
                <a:lnTo>
                  <a:pt x="0" y="312420"/>
                </a:lnTo>
                <a:lnTo>
                  <a:pt x="0" y="16764"/>
                </a:lnTo>
                <a:lnTo>
                  <a:pt x="3048" y="10668"/>
                </a:lnTo>
                <a:lnTo>
                  <a:pt x="12192" y="1524"/>
                </a:lnTo>
                <a:lnTo>
                  <a:pt x="16764" y="0"/>
                </a:lnTo>
                <a:lnTo>
                  <a:pt x="80772" y="0"/>
                </a:lnTo>
                <a:lnTo>
                  <a:pt x="112776" y="24384"/>
                </a:lnTo>
                <a:lnTo>
                  <a:pt x="115824" y="30480"/>
                </a:lnTo>
                <a:lnTo>
                  <a:pt x="117348" y="36576"/>
                </a:lnTo>
                <a:lnTo>
                  <a:pt x="122395" y="50292"/>
                </a:lnTo>
                <a:lnTo>
                  <a:pt x="60960" y="50292"/>
                </a:lnTo>
                <a:lnTo>
                  <a:pt x="60960" y="313944"/>
                </a:lnTo>
                <a:lnTo>
                  <a:pt x="59436" y="315468"/>
                </a:lnTo>
                <a:lnTo>
                  <a:pt x="59436" y="316991"/>
                </a:lnTo>
                <a:lnTo>
                  <a:pt x="57912" y="318515"/>
                </a:lnTo>
                <a:close/>
              </a:path>
              <a:path w="373379" h="321944">
                <a:moveTo>
                  <a:pt x="248322" y="227076"/>
                </a:moveTo>
                <a:lnTo>
                  <a:pt x="187452" y="227076"/>
                </a:lnTo>
                <a:lnTo>
                  <a:pt x="260604" y="36576"/>
                </a:lnTo>
                <a:lnTo>
                  <a:pt x="263652" y="30480"/>
                </a:lnTo>
                <a:lnTo>
                  <a:pt x="265176" y="24384"/>
                </a:lnTo>
                <a:lnTo>
                  <a:pt x="268224" y="19812"/>
                </a:lnTo>
                <a:lnTo>
                  <a:pt x="269748" y="15240"/>
                </a:lnTo>
                <a:lnTo>
                  <a:pt x="272796" y="10668"/>
                </a:lnTo>
                <a:lnTo>
                  <a:pt x="277368" y="7620"/>
                </a:lnTo>
                <a:lnTo>
                  <a:pt x="280416" y="4572"/>
                </a:lnTo>
                <a:lnTo>
                  <a:pt x="283464" y="3048"/>
                </a:lnTo>
                <a:lnTo>
                  <a:pt x="292608" y="0"/>
                </a:lnTo>
                <a:lnTo>
                  <a:pt x="356616" y="0"/>
                </a:lnTo>
                <a:lnTo>
                  <a:pt x="365760" y="4572"/>
                </a:lnTo>
                <a:lnTo>
                  <a:pt x="370332" y="9144"/>
                </a:lnTo>
                <a:lnTo>
                  <a:pt x="371856" y="12192"/>
                </a:lnTo>
                <a:lnTo>
                  <a:pt x="371856" y="15240"/>
                </a:lnTo>
                <a:lnTo>
                  <a:pt x="373380" y="18288"/>
                </a:lnTo>
                <a:lnTo>
                  <a:pt x="373380" y="50292"/>
                </a:lnTo>
                <a:lnTo>
                  <a:pt x="312420" y="50292"/>
                </a:lnTo>
                <a:lnTo>
                  <a:pt x="248322" y="227076"/>
                </a:lnTo>
                <a:close/>
              </a:path>
              <a:path w="373379" h="321944">
                <a:moveTo>
                  <a:pt x="208788" y="320040"/>
                </a:moveTo>
                <a:lnTo>
                  <a:pt x="163068" y="320040"/>
                </a:lnTo>
                <a:lnTo>
                  <a:pt x="161544" y="318515"/>
                </a:lnTo>
                <a:lnTo>
                  <a:pt x="158496" y="318515"/>
                </a:lnTo>
                <a:lnTo>
                  <a:pt x="152400" y="312420"/>
                </a:lnTo>
                <a:lnTo>
                  <a:pt x="152400" y="310896"/>
                </a:lnTo>
                <a:lnTo>
                  <a:pt x="62484" y="50292"/>
                </a:lnTo>
                <a:lnTo>
                  <a:pt x="122395" y="50292"/>
                </a:lnTo>
                <a:lnTo>
                  <a:pt x="187452" y="227076"/>
                </a:lnTo>
                <a:lnTo>
                  <a:pt x="248322" y="227076"/>
                </a:lnTo>
                <a:lnTo>
                  <a:pt x="217932" y="310896"/>
                </a:lnTo>
                <a:lnTo>
                  <a:pt x="217932" y="312420"/>
                </a:lnTo>
                <a:lnTo>
                  <a:pt x="216408" y="315468"/>
                </a:lnTo>
                <a:lnTo>
                  <a:pt x="214884" y="315468"/>
                </a:lnTo>
                <a:lnTo>
                  <a:pt x="211836" y="318515"/>
                </a:lnTo>
                <a:lnTo>
                  <a:pt x="208788" y="320040"/>
                </a:lnTo>
                <a:close/>
              </a:path>
              <a:path w="373379" h="321944">
                <a:moveTo>
                  <a:pt x="370332" y="318515"/>
                </a:moveTo>
                <a:lnTo>
                  <a:pt x="316992" y="318515"/>
                </a:lnTo>
                <a:lnTo>
                  <a:pt x="313944" y="315468"/>
                </a:lnTo>
                <a:lnTo>
                  <a:pt x="313944" y="313944"/>
                </a:lnTo>
                <a:lnTo>
                  <a:pt x="312420" y="312420"/>
                </a:lnTo>
                <a:lnTo>
                  <a:pt x="312420" y="50292"/>
                </a:lnTo>
                <a:lnTo>
                  <a:pt x="373380" y="50292"/>
                </a:lnTo>
                <a:lnTo>
                  <a:pt x="373380" y="313944"/>
                </a:lnTo>
                <a:lnTo>
                  <a:pt x="371856" y="315468"/>
                </a:lnTo>
                <a:lnTo>
                  <a:pt x="371856" y="316991"/>
                </a:lnTo>
                <a:lnTo>
                  <a:pt x="370332" y="318515"/>
                </a:lnTo>
                <a:close/>
              </a:path>
              <a:path w="373379" h="321944">
                <a:moveTo>
                  <a:pt x="53340" y="320040"/>
                </a:moveTo>
                <a:lnTo>
                  <a:pt x="9143" y="320040"/>
                </a:lnTo>
                <a:lnTo>
                  <a:pt x="6096" y="318515"/>
                </a:lnTo>
                <a:lnTo>
                  <a:pt x="54864" y="318515"/>
                </a:lnTo>
                <a:lnTo>
                  <a:pt x="53340" y="320040"/>
                </a:lnTo>
                <a:close/>
              </a:path>
              <a:path w="373379" h="321944">
                <a:moveTo>
                  <a:pt x="365760" y="320040"/>
                </a:moveTo>
                <a:lnTo>
                  <a:pt x="321564" y="320040"/>
                </a:lnTo>
                <a:lnTo>
                  <a:pt x="318516" y="318515"/>
                </a:lnTo>
                <a:lnTo>
                  <a:pt x="367284" y="318515"/>
                </a:lnTo>
                <a:lnTo>
                  <a:pt x="365760" y="320040"/>
                </a:lnTo>
                <a:close/>
              </a:path>
              <a:path w="373379" h="321944">
                <a:moveTo>
                  <a:pt x="41148" y="321564"/>
                </a:moveTo>
                <a:lnTo>
                  <a:pt x="19812" y="321564"/>
                </a:lnTo>
                <a:lnTo>
                  <a:pt x="16764" y="320040"/>
                </a:lnTo>
                <a:lnTo>
                  <a:pt x="45719" y="320040"/>
                </a:lnTo>
                <a:lnTo>
                  <a:pt x="41148" y="321564"/>
                </a:lnTo>
                <a:close/>
              </a:path>
              <a:path w="373379" h="321944">
                <a:moveTo>
                  <a:pt x="204216" y="321564"/>
                </a:moveTo>
                <a:lnTo>
                  <a:pt x="170688" y="321564"/>
                </a:lnTo>
                <a:lnTo>
                  <a:pt x="166116" y="320040"/>
                </a:lnTo>
                <a:lnTo>
                  <a:pt x="207264" y="320040"/>
                </a:lnTo>
                <a:lnTo>
                  <a:pt x="204216" y="321564"/>
                </a:lnTo>
                <a:close/>
              </a:path>
              <a:path w="373379" h="321944">
                <a:moveTo>
                  <a:pt x="353568" y="321564"/>
                </a:moveTo>
                <a:lnTo>
                  <a:pt x="332232" y="321564"/>
                </a:lnTo>
                <a:lnTo>
                  <a:pt x="329184" y="320040"/>
                </a:lnTo>
                <a:lnTo>
                  <a:pt x="358140" y="320040"/>
                </a:lnTo>
                <a:lnTo>
                  <a:pt x="353568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282951" y="1505711"/>
            <a:ext cx="727075" cy="220979"/>
            <a:chOff x="2282951" y="1505711"/>
            <a:chExt cx="727075" cy="220979"/>
          </a:xfrm>
        </p:grpSpPr>
        <p:sp>
          <p:nvSpPr>
            <p:cNvPr id="23" name="object 23"/>
            <p:cNvSpPr/>
            <p:nvPr/>
          </p:nvSpPr>
          <p:spPr>
            <a:xfrm>
              <a:off x="2282939" y="1510283"/>
              <a:ext cx="32384" cy="172720"/>
            </a:xfrm>
            <a:custGeom>
              <a:avLst/>
              <a:gdLst/>
              <a:ahLst/>
              <a:cxnLst/>
              <a:rect l="l" t="t" r="r" b="b"/>
              <a:pathLst>
                <a:path w="32385" h="172719">
                  <a:moveTo>
                    <a:pt x="30480" y="1524"/>
                  </a:moveTo>
                  <a:lnTo>
                    <a:pt x="27432" y="1524"/>
                  </a:lnTo>
                  <a:lnTo>
                    <a:pt x="25908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3048" y="1524"/>
                  </a:lnTo>
                  <a:lnTo>
                    <a:pt x="1524" y="3048"/>
                  </a:lnTo>
                  <a:lnTo>
                    <a:pt x="30480" y="3048"/>
                  </a:lnTo>
                  <a:lnTo>
                    <a:pt x="30480" y="1524"/>
                  </a:lnTo>
                  <a:close/>
                </a:path>
                <a:path w="32385" h="172719">
                  <a:moveTo>
                    <a:pt x="32004" y="3302"/>
                  </a:moveTo>
                  <a:lnTo>
                    <a:pt x="0" y="3302"/>
                  </a:lnTo>
                  <a:lnTo>
                    <a:pt x="0" y="169672"/>
                  </a:lnTo>
                  <a:lnTo>
                    <a:pt x="1524" y="169672"/>
                  </a:lnTo>
                  <a:lnTo>
                    <a:pt x="1524" y="170942"/>
                  </a:lnTo>
                  <a:lnTo>
                    <a:pt x="4826" y="170942"/>
                  </a:lnTo>
                  <a:lnTo>
                    <a:pt x="6096" y="172212"/>
                  </a:lnTo>
                  <a:lnTo>
                    <a:pt x="25908" y="172212"/>
                  </a:lnTo>
                  <a:lnTo>
                    <a:pt x="27178" y="170942"/>
                  </a:lnTo>
                  <a:lnTo>
                    <a:pt x="30861" y="170942"/>
                  </a:lnTo>
                  <a:lnTo>
                    <a:pt x="30861" y="169672"/>
                  </a:lnTo>
                  <a:lnTo>
                    <a:pt x="32004" y="169672"/>
                  </a:lnTo>
                  <a:lnTo>
                    <a:pt x="3200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7815" y="1533143"/>
              <a:ext cx="195072" cy="1524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52699" y="1514855"/>
              <a:ext cx="36830" cy="167640"/>
            </a:xfrm>
            <a:custGeom>
              <a:avLst/>
              <a:gdLst/>
              <a:ahLst/>
              <a:cxnLst/>
              <a:rect l="l" t="t" r="r" b="b"/>
              <a:pathLst>
                <a:path w="36830" h="167639">
                  <a:moveTo>
                    <a:pt x="30480" y="50292"/>
                  </a:moveTo>
                  <a:lnTo>
                    <a:pt x="7620" y="50292"/>
                  </a:lnTo>
                  <a:lnTo>
                    <a:pt x="9144" y="48768"/>
                  </a:lnTo>
                  <a:lnTo>
                    <a:pt x="28956" y="48768"/>
                  </a:lnTo>
                  <a:lnTo>
                    <a:pt x="30480" y="50292"/>
                  </a:lnTo>
                  <a:close/>
                </a:path>
                <a:path w="36830" h="167639">
                  <a:moveTo>
                    <a:pt x="33528" y="51816"/>
                  </a:moveTo>
                  <a:lnTo>
                    <a:pt x="4572" y="51816"/>
                  </a:lnTo>
                  <a:lnTo>
                    <a:pt x="4572" y="50292"/>
                  </a:lnTo>
                  <a:lnTo>
                    <a:pt x="33528" y="50292"/>
                  </a:lnTo>
                  <a:lnTo>
                    <a:pt x="33528" y="51816"/>
                  </a:lnTo>
                  <a:close/>
                </a:path>
                <a:path w="36830" h="167639">
                  <a:moveTo>
                    <a:pt x="33528" y="166116"/>
                  </a:moveTo>
                  <a:lnTo>
                    <a:pt x="4572" y="166116"/>
                  </a:lnTo>
                  <a:lnTo>
                    <a:pt x="4572" y="164592"/>
                  </a:lnTo>
                  <a:lnTo>
                    <a:pt x="3048" y="164592"/>
                  </a:lnTo>
                  <a:lnTo>
                    <a:pt x="3048" y="51816"/>
                  </a:lnTo>
                  <a:lnTo>
                    <a:pt x="35052" y="51816"/>
                  </a:lnTo>
                  <a:lnTo>
                    <a:pt x="35052" y="164592"/>
                  </a:lnTo>
                  <a:lnTo>
                    <a:pt x="33528" y="166116"/>
                  </a:lnTo>
                  <a:close/>
                </a:path>
                <a:path w="36830" h="167639">
                  <a:moveTo>
                    <a:pt x="28956" y="167640"/>
                  </a:moveTo>
                  <a:lnTo>
                    <a:pt x="9144" y="167640"/>
                  </a:lnTo>
                  <a:lnTo>
                    <a:pt x="7620" y="166116"/>
                  </a:lnTo>
                  <a:lnTo>
                    <a:pt x="30480" y="166116"/>
                  </a:lnTo>
                  <a:lnTo>
                    <a:pt x="28956" y="167640"/>
                  </a:lnTo>
                  <a:close/>
                </a:path>
                <a:path w="36830" h="167639">
                  <a:moveTo>
                    <a:pt x="25908" y="33528"/>
                  </a:moveTo>
                  <a:lnTo>
                    <a:pt x="10668" y="33528"/>
                  </a:lnTo>
                  <a:lnTo>
                    <a:pt x="6096" y="32004"/>
                  </a:lnTo>
                  <a:lnTo>
                    <a:pt x="3048" y="30480"/>
                  </a:lnTo>
                  <a:lnTo>
                    <a:pt x="1524" y="27432"/>
                  </a:lnTo>
                  <a:lnTo>
                    <a:pt x="0" y="22860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5908" y="0"/>
                  </a:lnTo>
                  <a:lnTo>
                    <a:pt x="30480" y="1524"/>
                  </a:lnTo>
                  <a:lnTo>
                    <a:pt x="33528" y="3048"/>
                  </a:lnTo>
                  <a:lnTo>
                    <a:pt x="35052" y="6096"/>
                  </a:lnTo>
                  <a:lnTo>
                    <a:pt x="36576" y="10668"/>
                  </a:lnTo>
                  <a:lnTo>
                    <a:pt x="36576" y="22860"/>
                  </a:lnTo>
                  <a:lnTo>
                    <a:pt x="35052" y="27432"/>
                  </a:lnTo>
                  <a:lnTo>
                    <a:pt x="30480" y="32004"/>
                  </a:lnTo>
                  <a:lnTo>
                    <a:pt x="25908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13776" y="1560576"/>
              <a:ext cx="118755" cy="1249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53868" y="1560576"/>
              <a:ext cx="105156" cy="1219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887980" y="1505711"/>
              <a:ext cx="121920" cy="220979"/>
            </a:xfrm>
            <a:custGeom>
              <a:avLst/>
              <a:gdLst/>
              <a:ahLst/>
              <a:cxnLst/>
              <a:rect l="l" t="t" r="r" b="b"/>
              <a:pathLst>
                <a:path w="121919" h="220980">
                  <a:moveTo>
                    <a:pt x="53340" y="109728"/>
                  </a:moveTo>
                  <a:lnTo>
                    <a:pt x="50114" y="69227"/>
                  </a:lnTo>
                  <a:lnTo>
                    <a:pt x="39052" y="29146"/>
                  </a:lnTo>
                  <a:lnTo>
                    <a:pt x="27432" y="3048"/>
                  </a:lnTo>
                  <a:lnTo>
                    <a:pt x="27432" y="1524"/>
                  </a:lnTo>
                  <a:lnTo>
                    <a:pt x="24384" y="1524"/>
                  </a:lnTo>
                  <a:lnTo>
                    <a:pt x="22860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5397" y="19316"/>
                  </a:lnTo>
                  <a:lnTo>
                    <a:pt x="10096" y="31432"/>
                  </a:lnTo>
                  <a:lnTo>
                    <a:pt x="18757" y="69875"/>
                  </a:lnTo>
                  <a:lnTo>
                    <a:pt x="21336" y="109728"/>
                  </a:lnTo>
                  <a:lnTo>
                    <a:pt x="21043" y="123431"/>
                  </a:lnTo>
                  <a:lnTo>
                    <a:pt x="16764" y="163068"/>
                  </a:lnTo>
                  <a:lnTo>
                    <a:pt x="5181" y="200787"/>
                  </a:lnTo>
                  <a:lnTo>
                    <a:pt x="0" y="213360"/>
                  </a:lnTo>
                  <a:lnTo>
                    <a:pt x="0" y="217932"/>
                  </a:lnTo>
                  <a:lnTo>
                    <a:pt x="1524" y="219456"/>
                  </a:lnTo>
                  <a:lnTo>
                    <a:pt x="3048" y="219456"/>
                  </a:lnTo>
                  <a:lnTo>
                    <a:pt x="6096" y="220980"/>
                  </a:lnTo>
                  <a:lnTo>
                    <a:pt x="22860" y="220980"/>
                  </a:lnTo>
                  <a:lnTo>
                    <a:pt x="24384" y="219456"/>
                  </a:lnTo>
                  <a:lnTo>
                    <a:pt x="27432" y="219456"/>
                  </a:lnTo>
                  <a:lnTo>
                    <a:pt x="27432" y="217932"/>
                  </a:lnTo>
                  <a:lnTo>
                    <a:pt x="30835" y="211099"/>
                  </a:lnTo>
                  <a:lnTo>
                    <a:pt x="34099" y="204406"/>
                  </a:lnTo>
                  <a:lnTo>
                    <a:pt x="47244" y="164592"/>
                  </a:lnTo>
                  <a:lnTo>
                    <a:pt x="49237" y="157734"/>
                  </a:lnTo>
                  <a:lnTo>
                    <a:pt x="50673" y="150876"/>
                  </a:lnTo>
                  <a:lnTo>
                    <a:pt x="51523" y="144018"/>
                  </a:lnTo>
                  <a:lnTo>
                    <a:pt x="51816" y="137160"/>
                  </a:lnTo>
                  <a:lnTo>
                    <a:pt x="52692" y="130949"/>
                  </a:lnTo>
                  <a:lnTo>
                    <a:pt x="53149" y="124015"/>
                  </a:lnTo>
                  <a:lnTo>
                    <a:pt x="53314" y="116801"/>
                  </a:lnTo>
                  <a:lnTo>
                    <a:pt x="53340" y="109728"/>
                  </a:lnTo>
                  <a:close/>
                </a:path>
                <a:path w="121919" h="220980">
                  <a:moveTo>
                    <a:pt x="121920" y="150876"/>
                  </a:moveTo>
                  <a:lnTo>
                    <a:pt x="120383" y="147828"/>
                  </a:lnTo>
                  <a:lnTo>
                    <a:pt x="120383" y="146304"/>
                  </a:lnTo>
                  <a:lnTo>
                    <a:pt x="115811" y="141732"/>
                  </a:lnTo>
                  <a:lnTo>
                    <a:pt x="112763" y="141732"/>
                  </a:lnTo>
                  <a:lnTo>
                    <a:pt x="111239" y="140208"/>
                  </a:lnTo>
                  <a:lnTo>
                    <a:pt x="99047" y="140208"/>
                  </a:lnTo>
                  <a:lnTo>
                    <a:pt x="95999" y="141732"/>
                  </a:lnTo>
                  <a:lnTo>
                    <a:pt x="94475" y="141732"/>
                  </a:lnTo>
                  <a:lnTo>
                    <a:pt x="91427" y="143256"/>
                  </a:lnTo>
                  <a:lnTo>
                    <a:pt x="91427" y="144780"/>
                  </a:lnTo>
                  <a:lnTo>
                    <a:pt x="88379" y="147828"/>
                  </a:lnTo>
                  <a:lnTo>
                    <a:pt x="88379" y="150876"/>
                  </a:lnTo>
                  <a:lnTo>
                    <a:pt x="86855" y="152400"/>
                  </a:lnTo>
                  <a:lnTo>
                    <a:pt x="86855" y="166116"/>
                  </a:lnTo>
                  <a:lnTo>
                    <a:pt x="88379" y="167640"/>
                  </a:lnTo>
                  <a:lnTo>
                    <a:pt x="88379" y="170688"/>
                  </a:lnTo>
                  <a:lnTo>
                    <a:pt x="91427" y="173736"/>
                  </a:lnTo>
                  <a:lnTo>
                    <a:pt x="91427" y="175260"/>
                  </a:lnTo>
                  <a:lnTo>
                    <a:pt x="94475" y="176784"/>
                  </a:lnTo>
                  <a:lnTo>
                    <a:pt x="95999" y="176784"/>
                  </a:lnTo>
                  <a:lnTo>
                    <a:pt x="99047" y="178308"/>
                  </a:lnTo>
                  <a:lnTo>
                    <a:pt x="111239" y="178308"/>
                  </a:lnTo>
                  <a:lnTo>
                    <a:pt x="112763" y="176784"/>
                  </a:lnTo>
                  <a:lnTo>
                    <a:pt x="115811" y="176784"/>
                  </a:lnTo>
                  <a:lnTo>
                    <a:pt x="120383" y="172212"/>
                  </a:lnTo>
                  <a:lnTo>
                    <a:pt x="120383" y="170688"/>
                  </a:lnTo>
                  <a:lnTo>
                    <a:pt x="121920" y="167640"/>
                  </a:lnTo>
                  <a:lnTo>
                    <a:pt x="121920" y="150876"/>
                  </a:lnTo>
                  <a:close/>
                </a:path>
                <a:path w="121919" h="220980">
                  <a:moveTo>
                    <a:pt x="121920" y="70104"/>
                  </a:moveTo>
                  <a:lnTo>
                    <a:pt x="120383" y="67056"/>
                  </a:lnTo>
                  <a:lnTo>
                    <a:pt x="120383" y="65532"/>
                  </a:lnTo>
                  <a:lnTo>
                    <a:pt x="115811" y="60960"/>
                  </a:lnTo>
                  <a:lnTo>
                    <a:pt x="112763" y="60960"/>
                  </a:lnTo>
                  <a:lnTo>
                    <a:pt x="111239" y="59436"/>
                  </a:lnTo>
                  <a:lnTo>
                    <a:pt x="99047" y="59436"/>
                  </a:lnTo>
                  <a:lnTo>
                    <a:pt x="95999" y="60960"/>
                  </a:lnTo>
                  <a:lnTo>
                    <a:pt x="94475" y="60960"/>
                  </a:lnTo>
                  <a:lnTo>
                    <a:pt x="91427" y="62484"/>
                  </a:lnTo>
                  <a:lnTo>
                    <a:pt x="91427" y="64008"/>
                  </a:lnTo>
                  <a:lnTo>
                    <a:pt x="88379" y="67056"/>
                  </a:lnTo>
                  <a:lnTo>
                    <a:pt x="88379" y="70104"/>
                  </a:lnTo>
                  <a:lnTo>
                    <a:pt x="86855" y="71628"/>
                  </a:lnTo>
                  <a:lnTo>
                    <a:pt x="86855" y="85344"/>
                  </a:lnTo>
                  <a:lnTo>
                    <a:pt x="88379" y="86868"/>
                  </a:lnTo>
                  <a:lnTo>
                    <a:pt x="88379" y="89916"/>
                  </a:lnTo>
                  <a:lnTo>
                    <a:pt x="91427" y="92964"/>
                  </a:lnTo>
                  <a:lnTo>
                    <a:pt x="91427" y="94488"/>
                  </a:lnTo>
                  <a:lnTo>
                    <a:pt x="94475" y="96012"/>
                  </a:lnTo>
                  <a:lnTo>
                    <a:pt x="95999" y="96012"/>
                  </a:lnTo>
                  <a:lnTo>
                    <a:pt x="99047" y="97536"/>
                  </a:lnTo>
                  <a:lnTo>
                    <a:pt x="111239" y="97536"/>
                  </a:lnTo>
                  <a:lnTo>
                    <a:pt x="112763" y="96012"/>
                  </a:lnTo>
                  <a:lnTo>
                    <a:pt x="115811" y="96012"/>
                  </a:lnTo>
                  <a:lnTo>
                    <a:pt x="120383" y="91440"/>
                  </a:lnTo>
                  <a:lnTo>
                    <a:pt x="120383" y="89916"/>
                  </a:lnTo>
                  <a:lnTo>
                    <a:pt x="121920" y="86868"/>
                  </a:lnTo>
                  <a:lnTo>
                    <a:pt x="121920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503932" y="1795272"/>
            <a:ext cx="265430" cy="236220"/>
            <a:chOff x="2503932" y="1795272"/>
            <a:chExt cx="265430" cy="23622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3932" y="1795272"/>
              <a:ext cx="123444" cy="1615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1759" y="1924811"/>
              <a:ext cx="117348" cy="106680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3221735" y="1927860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4" h="29210">
                <a:moveTo>
                  <a:pt x="18288" y="28956"/>
                </a:moveTo>
                <a:lnTo>
                  <a:pt x="9144" y="28956"/>
                </a:lnTo>
                <a:lnTo>
                  <a:pt x="3048" y="25908"/>
                </a:lnTo>
                <a:lnTo>
                  <a:pt x="1524" y="24384"/>
                </a:lnTo>
                <a:lnTo>
                  <a:pt x="0" y="19812"/>
                </a:lnTo>
                <a:lnTo>
                  <a:pt x="0" y="9144"/>
                </a:lnTo>
                <a:lnTo>
                  <a:pt x="1524" y="4572"/>
                </a:lnTo>
                <a:lnTo>
                  <a:pt x="3048" y="3048"/>
                </a:lnTo>
                <a:lnTo>
                  <a:pt x="9144" y="0"/>
                </a:lnTo>
                <a:lnTo>
                  <a:pt x="18288" y="0"/>
                </a:lnTo>
                <a:lnTo>
                  <a:pt x="24384" y="3048"/>
                </a:lnTo>
                <a:lnTo>
                  <a:pt x="25908" y="4572"/>
                </a:lnTo>
                <a:lnTo>
                  <a:pt x="25908" y="24384"/>
                </a:lnTo>
                <a:lnTo>
                  <a:pt x="24384" y="25908"/>
                </a:lnTo>
                <a:lnTo>
                  <a:pt x="18288" y="28956"/>
                </a:lnTo>
                <a:close/>
              </a:path>
              <a:path w="139064" h="29210">
                <a:moveTo>
                  <a:pt x="74676" y="28956"/>
                </a:moveTo>
                <a:lnTo>
                  <a:pt x="65532" y="28956"/>
                </a:lnTo>
                <a:lnTo>
                  <a:pt x="59436" y="25908"/>
                </a:lnTo>
                <a:lnTo>
                  <a:pt x="57912" y="24384"/>
                </a:lnTo>
                <a:lnTo>
                  <a:pt x="56388" y="19812"/>
                </a:lnTo>
                <a:lnTo>
                  <a:pt x="56388" y="9144"/>
                </a:lnTo>
                <a:lnTo>
                  <a:pt x="57912" y="4572"/>
                </a:lnTo>
                <a:lnTo>
                  <a:pt x="59436" y="3048"/>
                </a:lnTo>
                <a:lnTo>
                  <a:pt x="65532" y="0"/>
                </a:lnTo>
                <a:lnTo>
                  <a:pt x="74676" y="0"/>
                </a:lnTo>
                <a:lnTo>
                  <a:pt x="80772" y="3048"/>
                </a:lnTo>
                <a:lnTo>
                  <a:pt x="82296" y="4572"/>
                </a:lnTo>
                <a:lnTo>
                  <a:pt x="82296" y="24384"/>
                </a:lnTo>
                <a:lnTo>
                  <a:pt x="80772" y="25908"/>
                </a:lnTo>
                <a:lnTo>
                  <a:pt x="74676" y="28956"/>
                </a:lnTo>
                <a:close/>
              </a:path>
              <a:path w="139064" h="29210">
                <a:moveTo>
                  <a:pt x="131064" y="28956"/>
                </a:moveTo>
                <a:lnTo>
                  <a:pt x="121920" y="28956"/>
                </a:lnTo>
                <a:lnTo>
                  <a:pt x="115824" y="25908"/>
                </a:lnTo>
                <a:lnTo>
                  <a:pt x="114300" y="24384"/>
                </a:lnTo>
                <a:lnTo>
                  <a:pt x="112776" y="19812"/>
                </a:lnTo>
                <a:lnTo>
                  <a:pt x="112776" y="9144"/>
                </a:lnTo>
                <a:lnTo>
                  <a:pt x="114300" y="4572"/>
                </a:lnTo>
                <a:lnTo>
                  <a:pt x="115824" y="3048"/>
                </a:lnTo>
                <a:lnTo>
                  <a:pt x="121920" y="0"/>
                </a:lnTo>
                <a:lnTo>
                  <a:pt x="131064" y="0"/>
                </a:lnTo>
                <a:lnTo>
                  <a:pt x="137160" y="3048"/>
                </a:lnTo>
                <a:lnTo>
                  <a:pt x="138684" y="4572"/>
                </a:lnTo>
                <a:lnTo>
                  <a:pt x="138684" y="24384"/>
                </a:lnTo>
                <a:lnTo>
                  <a:pt x="137160" y="25908"/>
                </a:lnTo>
                <a:lnTo>
                  <a:pt x="13106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456432" y="1795272"/>
            <a:ext cx="213360" cy="236220"/>
            <a:chOff x="3456432" y="1795272"/>
            <a:chExt cx="213360" cy="236220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6432" y="1795272"/>
              <a:ext cx="123444" cy="1615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05784" y="1950720"/>
              <a:ext cx="64008" cy="8077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251204" y="1502663"/>
            <a:ext cx="5375275" cy="1351915"/>
            <a:chOff x="1251204" y="1502663"/>
            <a:chExt cx="5375275" cy="1351915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55159" y="1776984"/>
              <a:ext cx="1842492" cy="4572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03092" y="2109215"/>
              <a:ext cx="348948" cy="1249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28287" y="2109216"/>
              <a:ext cx="775715" cy="1249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1827" y="1776984"/>
              <a:ext cx="1144524" cy="8031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86299" y="2109215"/>
              <a:ext cx="97536" cy="1219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51204" y="1502663"/>
              <a:ext cx="3406139" cy="135178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96968" y="2383536"/>
              <a:ext cx="105156" cy="12192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826508" y="2356103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64008" y="77724"/>
                  </a:moveTo>
                  <a:lnTo>
                    <a:pt x="62484" y="76200"/>
                  </a:lnTo>
                  <a:lnTo>
                    <a:pt x="62484" y="74676"/>
                  </a:lnTo>
                  <a:lnTo>
                    <a:pt x="60960" y="74676"/>
                  </a:lnTo>
                  <a:lnTo>
                    <a:pt x="60960" y="73152"/>
                  </a:lnTo>
                  <a:lnTo>
                    <a:pt x="4572" y="73152"/>
                  </a:lnTo>
                  <a:lnTo>
                    <a:pt x="0" y="77724"/>
                  </a:lnTo>
                  <a:lnTo>
                    <a:pt x="0" y="94488"/>
                  </a:lnTo>
                  <a:lnTo>
                    <a:pt x="4572" y="99060"/>
                  </a:lnTo>
                  <a:lnTo>
                    <a:pt x="60960" y="99060"/>
                  </a:lnTo>
                  <a:lnTo>
                    <a:pt x="62484" y="97536"/>
                  </a:lnTo>
                  <a:lnTo>
                    <a:pt x="62484" y="96012"/>
                  </a:lnTo>
                  <a:lnTo>
                    <a:pt x="64008" y="94488"/>
                  </a:lnTo>
                  <a:lnTo>
                    <a:pt x="64008" y="77724"/>
                  </a:lnTo>
                  <a:close/>
                </a:path>
                <a:path w="152400" h="152400">
                  <a:moveTo>
                    <a:pt x="152387" y="36576"/>
                  </a:moveTo>
                  <a:lnTo>
                    <a:pt x="150863" y="35052"/>
                  </a:lnTo>
                  <a:lnTo>
                    <a:pt x="150863" y="32004"/>
                  </a:lnTo>
                  <a:lnTo>
                    <a:pt x="149339" y="32004"/>
                  </a:lnTo>
                  <a:lnTo>
                    <a:pt x="149339" y="30480"/>
                  </a:lnTo>
                  <a:lnTo>
                    <a:pt x="123431" y="30480"/>
                  </a:lnTo>
                  <a:lnTo>
                    <a:pt x="123431" y="3048"/>
                  </a:lnTo>
                  <a:lnTo>
                    <a:pt x="121907" y="3048"/>
                  </a:lnTo>
                  <a:lnTo>
                    <a:pt x="120383" y="1524"/>
                  </a:lnTo>
                  <a:lnTo>
                    <a:pt x="118859" y="1524"/>
                  </a:lnTo>
                  <a:lnTo>
                    <a:pt x="117335" y="0"/>
                  </a:lnTo>
                  <a:lnTo>
                    <a:pt x="99047" y="0"/>
                  </a:lnTo>
                  <a:lnTo>
                    <a:pt x="97523" y="1524"/>
                  </a:lnTo>
                  <a:lnTo>
                    <a:pt x="94475" y="1524"/>
                  </a:lnTo>
                  <a:lnTo>
                    <a:pt x="94475" y="3048"/>
                  </a:lnTo>
                  <a:lnTo>
                    <a:pt x="92951" y="3048"/>
                  </a:lnTo>
                  <a:lnTo>
                    <a:pt x="92951" y="30480"/>
                  </a:lnTo>
                  <a:lnTo>
                    <a:pt x="77711" y="30480"/>
                  </a:lnTo>
                  <a:lnTo>
                    <a:pt x="76187" y="32004"/>
                  </a:lnTo>
                  <a:lnTo>
                    <a:pt x="76187" y="33528"/>
                  </a:lnTo>
                  <a:lnTo>
                    <a:pt x="74663" y="33528"/>
                  </a:lnTo>
                  <a:lnTo>
                    <a:pt x="74663" y="51816"/>
                  </a:lnTo>
                  <a:lnTo>
                    <a:pt x="76187" y="53340"/>
                  </a:lnTo>
                  <a:lnTo>
                    <a:pt x="76187" y="54864"/>
                  </a:lnTo>
                  <a:lnTo>
                    <a:pt x="77711" y="56388"/>
                  </a:lnTo>
                  <a:lnTo>
                    <a:pt x="92951" y="56388"/>
                  </a:lnTo>
                  <a:lnTo>
                    <a:pt x="92951" y="124968"/>
                  </a:lnTo>
                  <a:lnTo>
                    <a:pt x="94475" y="131064"/>
                  </a:lnTo>
                  <a:lnTo>
                    <a:pt x="95999" y="135636"/>
                  </a:lnTo>
                  <a:lnTo>
                    <a:pt x="99047" y="140208"/>
                  </a:lnTo>
                  <a:lnTo>
                    <a:pt x="100571" y="143256"/>
                  </a:lnTo>
                  <a:lnTo>
                    <a:pt x="103619" y="146304"/>
                  </a:lnTo>
                  <a:lnTo>
                    <a:pt x="121907" y="152400"/>
                  </a:lnTo>
                  <a:lnTo>
                    <a:pt x="137147" y="152400"/>
                  </a:lnTo>
                  <a:lnTo>
                    <a:pt x="140195" y="150876"/>
                  </a:lnTo>
                  <a:lnTo>
                    <a:pt x="143243" y="150876"/>
                  </a:lnTo>
                  <a:lnTo>
                    <a:pt x="144767" y="149352"/>
                  </a:lnTo>
                  <a:lnTo>
                    <a:pt x="147815" y="149352"/>
                  </a:lnTo>
                  <a:lnTo>
                    <a:pt x="150863" y="146304"/>
                  </a:lnTo>
                  <a:lnTo>
                    <a:pt x="150863" y="143256"/>
                  </a:lnTo>
                  <a:lnTo>
                    <a:pt x="152387" y="141732"/>
                  </a:lnTo>
                  <a:lnTo>
                    <a:pt x="152387" y="129540"/>
                  </a:lnTo>
                  <a:lnTo>
                    <a:pt x="150863" y="128016"/>
                  </a:lnTo>
                  <a:lnTo>
                    <a:pt x="150863" y="126492"/>
                  </a:lnTo>
                  <a:lnTo>
                    <a:pt x="150863" y="124968"/>
                  </a:lnTo>
                  <a:lnTo>
                    <a:pt x="149339" y="123444"/>
                  </a:lnTo>
                  <a:lnTo>
                    <a:pt x="146291" y="123444"/>
                  </a:lnTo>
                  <a:lnTo>
                    <a:pt x="146291" y="124968"/>
                  </a:lnTo>
                  <a:lnTo>
                    <a:pt x="143243" y="124968"/>
                  </a:lnTo>
                  <a:lnTo>
                    <a:pt x="141719" y="126492"/>
                  </a:lnTo>
                  <a:lnTo>
                    <a:pt x="131051" y="126492"/>
                  </a:lnTo>
                  <a:lnTo>
                    <a:pt x="128003" y="124968"/>
                  </a:lnTo>
                  <a:lnTo>
                    <a:pt x="126479" y="121920"/>
                  </a:lnTo>
                  <a:lnTo>
                    <a:pt x="123431" y="118872"/>
                  </a:lnTo>
                  <a:lnTo>
                    <a:pt x="123431" y="56388"/>
                  </a:lnTo>
                  <a:lnTo>
                    <a:pt x="149339" y="56388"/>
                  </a:lnTo>
                  <a:lnTo>
                    <a:pt x="149339" y="54864"/>
                  </a:lnTo>
                  <a:lnTo>
                    <a:pt x="152387" y="51816"/>
                  </a:lnTo>
                  <a:lnTo>
                    <a:pt x="152387" y="3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00243" y="2386583"/>
              <a:ext cx="105156" cy="1219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37403" y="2383536"/>
              <a:ext cx="111252" cy="16764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274563" y="2333244"/>
              <a:ext cx="32384" cy="172720"/>
            </a:xfrm>
            <a:custGeom>
              <a:avLst/>
              <a:gdLst/>
              <a:ahLst/>
              <a:cxnLst/>
              <a:rect l="l" t="t" r="r" b="b"/>
              <a:pathLst>
                <a:path w="32385" h="172719">
                  <a:moveTo>
                    <a:pt x="27432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5908" y="0"/>
                  </a:lnTo>
                  <a:lnTo>
                    <a:pt x="27432" y="1524"/>
                  </a:lnTo>
                  <a:close/>
                </a:path>
                <a:path w="32385" h="172719">
                  <a:moveTo>
                    <a:pt x="30480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30480" y="1524"/>
                  </a:lnTo>
                  <a:lnTo>
                    <a:pt x="30480" y="3048"/>
                  </a:lnTo>
                  <a:close/>
                </a:path>
                <a:path w="32385" h="172719">
                  <a:moveTo>
                    <a:pt x="30480" y="170688"/>
                  </a:moveTo>
                  <a:lnTo>
                    <a:pt x="1524" y="170688"/>
                  </a:lnTo>
                  <a:lnTo>
                    <a:pt x="0" y="169164"/>
                  </a:lnTo>
                  <a:lnTo>
                    <a:pt x="0" y="3048"/>
                  </a:lnTo>
                  <a:lnTo>
                    <a:pt x="32004" y="3048"/>
                  </a:lnTo>
                  <a:lnTo>
                    <a:pt x="32004" y="169164"/>
                  </a:lnTo>
                  <a:lnTo>
                    <a:pt x="30480" y="169164"/>
                  </a:lnTo>
                  <a:lnTo>
                    <a:pt x="30480" y="170688"/>
                  </a:lnTo>
                  <a:close/>
                </a:path>
                <a:path w="32385" h="172719">
                  <a:moveTo>
                    <a:pt x="25908" y="172212"/>
                  </a:moveTo>
                  <a:lnTo>
                    <a:pt x="6096" y="172212"/>
                  </a:lnTo>
                  <a:lnTo>
                    <a:pt x="4572" y="170688"/>
                  </a:lnTo>
                  <a:lnTo>
                    <a:pt x="27432" y="170688"/>
                  </a:lnTo>
                  <a:lnTo>
                    <a:pt x="25908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32529" y="2383536"/>
              <a:ext cx="211782" cy="1249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15939" y="2374392"/>
              <a:ext cx="105156" cy="120396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6711696" y="2333244"/>
            <a:ext cx="330835" cy="247015"/>
            <a:chOff x="6711696" y="2333244"/>
            <a:chExt cx="330835" cy="247015"/>
          </a:xfrm>
        </p:grpSpPr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11696" y="2333244"/>
              <a:ext cx="103632" cy="1752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47332" y="2499360"/>
              <a:ext cx="64008" cy="8077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35724" y="2374392"/>
              <a:ext cx="106680" cy="118872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768596" y="2618231"/>
            <a:ext cx="269875" cy="236220"/>
            <a:chOff x="4768596" y="2618231"/>
            <a:chExt cx="269875" cy="236220"/>
          </a:xfrm>
        </p:grpSpPr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68596" y="2618231"/>
              <a:ext cx="123444" cy="1615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16424" y="2773679"/>
              <a:ext cx="64008" cy="8077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010912" y="275081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18288" y="28956"/>
                  </a:moveTo>
                  <a:lnTo>
                    <a:pt x="7620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8288" y="0"/>
                  </a:lnTo>
                  <a:lnTo>
                    <a:pt x="24384" y="3048"/>
                  </a:lnTo>
                  <a:lnTo>
                    <a:pt x="25908" y="4572"/>
                  </a:lnTo>
                  <a:lnTo>
                    <a:pt x="27432" y="9144"/>
                  </a:lnTo>
                  <a:lnTo>
                    <a:pt x="27432" y="19812"/>
                  </a:lnTo>
                  <a:lnTo>
                    <a:pt x="25908" y="24384"/>
                  </a:lnTo>
                  <a:lnTo>
                    <a:pt x="24384" y="25908"/>
                  </a:lnTo>
                  <a:lnTo>
                    <a:pt x="18288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66444" y="3166872"/>
            <a:ext cx="266700" cy="236220"/>
            <a:chOff x="1266444" y="3166872"/>
            <a:chExt cx="266700" cy="236220"/>
          </a:xfrm>
        </p:grpSpPr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66444" y="3166872"/>
              <a:ext cx="123444" cy="1615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5796" y="3296412"/>
              <a:ext cx="117348" cy="106680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1623060" y="3299459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4" h="29210">
                <a:moveTo>
                  <a:pt x="16764" y="28956"/>
                </a:moveTo>
                <a:lnTo>
                  <a:pt x="7620" y="28956"/>
                </a:lnTo>
                <a:lnTo>
                  <a:pt x="4572" y="27432"/>
                </a:lnTo>
                <a:lnTo>
                  <a:pt x="3048" y="25908"/>
                </a:lnTo>
                <a:lnTo>
                  <a:pt x="0" y="24384"/>
                </a:lnTo>
                <a:lnTo>
                  <a:pt x="0" y="4572"/>
                </a:lnTo>
                <a:lnTo>
                  <a:pt x="3048" y="3048"/>
                </a:lnTo>
                <a:lnTo>
                  <a:pt x="4572" y="1524"/>
                </a:lnTo>
                <a:lnTo>
                  <a:pt x="7620" y="0"/>
                </a:lnTo>
                <a:lnTo>
                  <a:pt x="18288" y="0"/>
                </a:lnTo>
                <a:lnTo>
                  <a:pt x="21336" y="1524"/>
                </a:lnTo>
                <a:lnTo>
                  <a:pt x="24384" y="4572"/>
                </a:lnTo>
                <a:lnTo>
                  <a:pt x="25908" y="9144"/>
                </a:lnTo>
                <a:lnTo>
                  <a:pt x="25908" y="19812"/>
                </a:lnTo>
                <a:lnTo>
                  <a:pt x="24384" y="24384"/>
                </a:lnTo>
                <a:lnTo>
                  <a:pt x="21336" y="27432"/>
                </a:lnTo>
                <a:lnTo>
                  <a:pt x="16764" y="28956"/>
                </a:lnTo>
                <a:close/>
              </a:path>
              <a:path w="139064" h="29210">
                <a:moveTo>
                  <a:pt x="73152" y="28956"/>
                </a:moveTo>
                <a:lnTo>
                  <a:pt x="64008" y="28956"/>
                </a:lnTo>
                <a:lnTo>
                  <a:pt x="60960" y="27432"/>
                </a:lnTo>
                <a:lnTo>
                  <a:pt x="59436" y="25908"/>
                </a:lnTo>
                <a:lnTo>
                  <a:pt x="56388" y="24384"/>
                </a:lnTo>
                <a:lnTo>
                  <a:pt x="56388" y="4572"/>
                </a:lnTo>
                <a:lnTo>
                  <a:pt x="59436" y="3048"/>
                </a:lnTo>
                <a:lnTo>
                  <a:pt x="60960" y="1524"/>
                </a:lnTo>
                <a:lnTo>
                  <a:pt x="64008" y="0"/>
                </a:lnTo>
                <a:lnTo>
                  <a:pt x="74676" y="0"/>
                </a:lnTo>
                <a:lnTo>
                  <a:pt x="77724" y="1524"/>
                </a:lnTo>
                <a:lnTo>
                  <a:pt x="80772" y="4572"/>
                </a:lnTo>
                <a:lnTo>
                  <a:pt x="82296" y="9144"/>
                </a:lnTo>
                <a:lnTo>
                  <a:pt x="82296" y="19812"/>
                </a:lnTo>
                <a:lnTo>
                  <a:pt x="80772" y="24384"/>
                </a:lnTo>
                <a:lnTo>
                  <a:pt x="77724" y="27432"/>
                </a:lnTo>
                <a:lnTo>
                  <a:pt x="73152" y="28956"/>
                </a:lnTo>
                <a:close/>
              </a:path>
              <a:path w="139064" h="29210">
                <a:moveTo>
                  <a:pt x="129540" y="28956"/>
                </a:moveTo>
                <a:lnTo>
                  <a:pt x="120396" y="28956"/>
                </a:lnTo>
                <a:lnTo>
                  <a:pt x="117348" y="27432"/>
                </a:lnTo>
                <a:lnTo>
                  <a:pt x="115824" y="25908"/>
                </a:lnTo>
                <a:lnTo>
                  <a:pt x="112776" y="24384"/>
                </a:lnTo>
                <a:lnTo>
                  <a:pt x="112776" y="4572"/>
                </a:lnTo>
                <a:lnTo>
                  <a:pt x="115824" y="3048"/>
                </a:lnTo>
                <a:lnTo>
                  <a:pt x="117348" y="1524"/>
                </a:lnTo>
                <a:lnTo>
                  <a:pt x="120396" y="0"/>
                </a:lnTo>
                <a:lnTo>
                  <a:pt x="131064" y="0"/>
                </a:lnTo>
                <a:lnTo>
                  <a:pt x="134112" y="1524"/>
                </a:lnTo>
                <a:lnTo>
                  <a:pt x="137160" y="4572"/>
                </a:lnTo>
                <a:lnTo>
                  <a:pt x="138684" y="9144"/>
                </a:lnTo>
                <a:lnTo>
                  <a:pt x="138684" y="19812"/>
                </a:lnTo>
                <a:lnTo>
                  <a:pt x="137160" y="24384"/>
                </a:lnTo>
                <a:lnTo>
                  <a:pt x="134112" y="27432"/>
                </a:lnTo>
                <a:lnTo>
                  <a:pt x="12954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1859279" y="3166872"/>
            <a:ext cx="212090" cy="236220"/>
            <a:chOff x="1859279" y="3166872"/>
            <a:chExt cx="212090" cy="236220"/>
          </a:xfrm>
        </p:grpSpPr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59279" y="3166872"/>
              <a:ext cx="123444" cy="16154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07108" y="3322320"/>
              <a:ext cx="64008" cy="80772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148839" y="3148583"/>
            <a:ext cx="797051" cy="18288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011424" y="3148583"/>
            <a:ext cx="589787" cy="18288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72839" y="3148583"/>
            <a:ext cx="847344" cy="225552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3003803" y="3151632"/>
            <a:ext cx="2630805" cy="224154"/>
            <a:chOff x="3003803" y="3151632"/>
            <a:chExt cx="2630805" cy="224154"/>
          </a:xfrm>
        </p:grpSpPr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11647" y="3151632"/>
              <a:ext cx="1005816" cy="21945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003803" y="3357372"/>
              <a:ext cx="2630805" cy="18415"/>
            </a:xfrm>
            <a:custGeom>
              <a:avLst/>
              <a:gdLst/>
              <a:ahLst/>
              <a:cxnLst/>
              <a:rect l="l" t="t" r="r" b="b"/>
              <a:pathLst>
                <a:path w="2630804" h="18414">
                  <a:moveTo>
                    <a:pt x="2630424" y="18287"/>
                  </a:moveTo>
                  <a:lnTo>
                    <a:pt x="0" y="18287"/>
                  </a:lnTo>
                  <a:lnTo>
                    <a:pt x="0" y="0"/>
                  </a:lnTo>
                  <a:lnTo>
                    <a:pt x="2630424" y="0"/>
                  </a:lnTo>
                  <a:lnTo>
                    <a:pt x="2630424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692139" y="3206495"/>
            <a:ext cx="334010" cy="167640"/>
            <a:chOff x="5692139" y="3206495"/>
            <a:chExt cx="334010" cy="167640"/>
          </a:xfrm>
        </p:grpSpPr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92139" y="3209544"/>
              <a:ext cx="96012" cy="1219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09487" y="3206496"/>
              <a:ext cx="96012" cy="16764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40551" y="3206495"/>
              <a:ext cx="85344" cy="164592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111240" y="3166872"/>
            <a:ext cx="106680" cy="161544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1258823" y="3697223"/>
            <a:ext cx="2595880" cy="500380"/>
            <a:chOff x="1258823" y="3697223"/>
            <a:chExt cx="2595880" cy="500380"/>
          </a:xfrm>
        </p:grpSpPr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63396" y="3697223"/>
              <a:ext cx="2590800" cy="49987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258823" y="40309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9623" y="62483"/>
                  </a:moveTo>
                  <a:lnTo>
                    <a:pt x="22859" y="62483"/>
                  </a:lnTo>
                  <a:lnTo>
                    <a:pt x="15239" y="59435"/>
                  </a:lnTo>
                  <a:lnTo>
                    <a:pt x="9143" y="53339"/>
                  </a:lnTo>
                  <a:lnTo>
                    <a:pt x="3047" y="47243"/>
                  </a:lnTo>
                  <a:lnTo>
                    <a:pt x="0" y="39623"/>
                  </a:lnTo>
                  <a:lnTo>
                    <a:pt x="0" y="22859"/>
                  </a:lnTo>
                  <a:lnTo>
                    <a:pt x="3047" y="15239"/>
                  </a:lnTo>
                  <a:lnTo>
                    <a:pt x="15239" y="3047"/>
                  </a:lnTo>
                  <a:lnTo>
                    <a:pt x="22859" y="0"/>
                  </a:lnTo>
                  <a:lnTo>
                    <a:pt x="39623" y="0"/>
                  </a:lnTo>
                  <a:lnTo>
                    <a:pt x="47243" y="3047"/>
                  </a:lnTo>
                  <a:lnTo>
                    <a:pt x="59435" y="15239"/>
                  </a:lnTo>
                  <a:lnTo>
                    <a:pt x="62483" y="22859"/>
                  </a:lnTo>
                  <a:lnTo>
                    <a:pt x="62483" y="39623"/>
                  </a:lnTo>
                  <a:lnTo>
                    <a:pt x="59435" y="47243"/>
                  </a:lnTo>
                  <a:lnTo>
                    <a:pt x="47243" y="59435"/>
                  </a:lnTo>
                  <a:lnTo>
                    <a:pt x="39623" y="62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" name="object 7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27347" y="3974592"/>
            <a:ext cx="1039368" cy="220979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1586483" y="3974592"/>
            <a:ext cx="4432300" cy="224154"/>
            <a:chOff x="1586483" y="3974592"/>
            <a:chExt cx="4432300" cy="224154"/>
          </a:xfrm>
        </p:grpSpPr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55108" y="3974592"/>
              <a:ext cx="943355" cy="22250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586483" y="4180332"/>
              <a:ext cx="4432300" cy="18415"/>
            </a:xfrm>
            <a:custGeom>
              <a:avLst/>
              <a:gdLst/>
              <a:ahLst/>
              <a:cxnLst/>
              <a:rect l="l" t="t" r="r" b="b"/>
              <a:pathLst>
                <a:path w="4432300" h="18414">
                  <a:moveTo>
                    <a:pt x="4431792" y="18287"/>
                  </a:moveTo>
                  <a:lnTo>
                    <a:pt x="0" y="18287"/>
                  </a:lnTo>
                  <a:lnTo>
                    <a:pt x="0" y="0"/>
                  </a:lnTo>
                  <a:lnTo>
                    <a:pt x="4431792" y="0"/>
                  </a:lnTo>
                  <a:lnTo>
                    <a:pt x="4431792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1266444" y="4264152"/>
            <a:ext cx="213360" cy="236220"/>
            <a:chOff x="1266444" y="4264152"/>
            <a:chExt cx="213360" cy="236220"/>
          </a:xfrm>
        </p:grpSpPr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66444" y="4264152"/>
              <a:ext cx="123444" cy="1615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15796" y="4393691"/>
              <a:ext cx="64008" cy="106680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407919" y="4306823"/>
            <a:ext cx="100584" cy="118872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2593848" y="4264152"/>
            <a:ext cx="212090" cy="236220"/>
            <a:chOff x="2593848" y="4264152"/>
            <a:chExt cx="212090" cy="236220"/>
          </a:xfrm>
        </p:grpSpPr>
        <p:pic>
          <p:nvPicPr>
            <p:cNvPr id="88" name="object 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93848" y="4264152"/>
              <a:ext cx="123444" cy="16154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741675" y="4419599"/>
              <a:ext cx="64135" cy="81280"/>
            </a:xfrm>
            <a:custGeom>
              <a:avLst/>
              <a:gdLst/>
              <a:ahLst/>
              <a:cxnLst/>
              <a:rect l="l" t="t" r="r" b="b"/>
              <a:pathLst>
                <a:path w="64135" h="81279">
                  <a:moveTo>
                    <a:pt x="27432" y="13716"/>
                  </a:moveTo>
                  <a:lnTo>
                    <a:pt x="12192" y="13716"/>
                  </a:lnTo>
                  <a:lnTo>
                    <a:pt x="16764" y="9144"/>
                  </a:lnTo>
                  <a:lnTo>
                    <a:pt x="21336" y="6096"/>
                  </a:lnTo>
                  <a:lnTo>
                    <a:pt x="24384" y="3048"/>
                  </a:lnTo>
                  <a:lnTo>
                    <a:pt x="33528" y="0"/>
                  </a:lnTo>
                  <a:lnTo>
                    <a:pt x="42672" y="0"/>
                  </a:lnTo>
                  <a:lnTo>
                    <a:pt x="47244" y="1524"/>
                  </a:lnTo>
                  <a:lnTo>
                    <a:pt x="56388" y="6096"/>
                  </a:lnTo>
                  <a:lnTo>
                    <a:pt x="57912" y="9144"/>
                  </a:lnTo>
                  <a:lnTo>
                    <a:pt x="60960" y="12192"/>
                  </a:lnTo>
                  <a:lnTo>
                    <a:pt x="30480" y="12192"/>
                  </a:lnTo>
                  <a:lnTo>
                    <a:pt x="27432" y="13716"/>
                  </a:lnTo>
                  <a:close/>
                </a:path>
                <a:path w="64135" h="81279">
                  <a:moveTo>
                    <a:pt x="13716" y="79248"/>
                  </a:moveTo>
                  <a:lnTo>
                    <a:pt x="0" y="79248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0668" y="1524"/>
                  </a:lnTo>
                  <a:lnTo>
                    <a:pt x="12192" y="3048"/>
                  </a:lnTo>
                  <a:lnTo>
                    <a:pt x="12192" y="13716"/>
                  </a:lnTo>
                  <a:lnTo>
                    <a:pt x="27432" y="13716"/>
                  </a:lnTo>
                  <a:lnTo>
                    <a:pt x="24384" y="15240"/>
                  </a:lnTo>
                  <a:lnTo>
                    <a:pt x="21336" y="18288"/>
                  </a:lnTo>
                  <a:lnTo>
                    <a:pt x="16764" y="21336"/>
                  </a:lnTo>
                  <a:lnTo>
                    <a:pt x="13716" y="25908"/>
                  </a:lnTo>
                  <a:lnTo>
                    <a:pt x="13716" y="79248"/>
                  </a:lnTo>
                  <a:close/>
                </a:path>
                <a:path w="64135" h="81279">
                  <a:moveTo>
                    <a:pt x="64008" y="79248"/>
                  </a:moveTo>
                  <a:lnTo>
                    <a:pt x="50292" y="79248"/>
                  </a:lnTo>
                  <a:lnTo>
                    <a:pt x="50292" y="27432"/>
                  </a:lnTo>
                  <a:lnTo>
                    <a:pt x="48768" y="24384"/>
                  </a:lnTo>
                  <a:lnTo>
                    <a:pt x="48768" y="21336"/>
                  </a:lnTo>
                  <a:lnTo>
                    <a:pt x="45720" y="18288"/>
                  </a:lnTo>
                  <a:lnTo>
                    <a:pt x="45720" y="16764"/>
                  </a:lnTo>
                  <a:lnTo>
                    <a:pt x="44196" y="15240"/>
                  </a:lnTo>
                  <a:lnTo>
                    <a:pt x="41148" y="13716"/>
                  </a:lnTo>
                  <a:lnTo>
                    <a:pt x="39624" y="12192"/>
                  </a:lnTo>
                  <a:lnTo>
                    <a:pt x="60960" y="12192"/>
                  </a:lnTo>
                  <a:lnTo>
                    <a:pt x="62484" y="15240"/>
                  </a:lnTo>
                  <a:lnTo>
                    <a:pt x="62484" y="19812"/>
                  </a:lnTo>
                  <a:lnTo>
                    <a:pt x="64008" y="22860"/>
                  </a:lnTo>
                  <a:lnTo>
                    <a:pt x="64008" y="79248"/>
                  </a:lnTo>
                  <a:close/>
                </a:path>
                <a:path w="64135" h="81279">
                  <a:moveTo>
                    <a:pt x="12192" y="80772"/>
                  </a:moveTo>
                  <a:lnTo>
                    <a:pt x="1524" y="80772"/>
                  </a:lnTo>
                  <a:lnTo>
                    <a:pt x="1524" y="79248"/>
                  </a:lnTo>
                  <a:lnTo>
                    <a:pt x="12192" y="79248"/>
                  </a:lnTo>
                  <a:lnTo>
                    <a:pt x="12192" y="80772"/>
                  </a:lnTo>
                  <a:close/>
                </a:path>
                <a:path w="64135" h="81279">
                  <a:moveTo>
                    <a:pt x="62484" y="80772"/>
                  </a:moveTo>
                  <a:lnTo>
                    <a:pt x="51816" y="80772"/>
                  </a:lnTo>
                  <a:lnTo>
                    <a:pt x="51816" y="79248"/>
                  </a:lnTo>
                  <a:lnTo>
                    <a:pt x="62484" y="79248"/>
                  </a:lnTo>
                  <a:lnTo>
                    <a:pt x="62484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3697223" y="4396740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4" h="29210">
                <a:moveTo>
                  <a:pt x="18288" y="28956"/>
                </a:moveTo>
                <a:lnTo>
                  <a:pt x="9144" y="28956"/>
                </a:lnTo>
                <a:lnTo>
                  <a:pt x="3048" y="25908"/>
                </a:lnTo>
                <a:lnTo>
                  <a:pt x="1524" y="24384"/>
                </a:lnTo>
                <a:lnTo>
                  <a:pt x="0" y="19812"/>
                </a:lnTo>
                <a:lnTo>
                  <a:pt x="0" y="9144"/>
                </a:lnTo>
                <a:lnTo>
                  <a:pt x="1524" y="4572"/>
                </a:lnTo>
                <a:lnTo>
                  <a:pt x="3048" y="3048"/>
                </a:lnTo>
                <a:lnTo>
                  <a:pt x="9144" y="0"/>
                </a:lnTo>
                <a:lnTo>
                  <a:pt x="18288" y="0"/>
                </a:lnTo>
                <a:lnTo>
                  <a:pt x="24384" y="3048"/>
                </a:lnTo>
                <a:lnTo>
                  <a:pt x="25908" y="4572"/>
                </a:lnTo>
                <a:lnTo>
                  <a:pt x="25908" y="24384"/>
                </a:lnTo>
                <a:lnTo>
                  <a:pt x="24384" y="25908"/>
                </a:lnTo>
                <a:lnTo>
                  <a:pt x="18288" y="28956"/>
                </a:lnTo>
                <a:close/>
              </a:path>
              <a:path w="139064" h="29210">
                <a:moveTo>
                  <a:pt x="74676" y="28956"/>
                </a:moveTo>
                <a:lnTo>
                  <a:pt x="65532" y="28956"/>
                </a:lnTo>
                <a:lnTo>
                  <a:pt x="59436" y="25908"/>
                </a:lnTo>
                <a:lnTo>
                  <a:pt x="57912" y="24384"/>
                </a:lnTo>
                <a:lnTo>
                  <a:pt x="56388" y="19812"/>
                </a:lnTo>
                <a:lnTo>
                  <a:pt x="56388" y="9144"/>
                </a:lnTo>
                <a:lnTo>
                  <a:pt x="57912" y="4572"/>
                </a:lnTo>
                <a:lnTo>
                  <a:pt x="59436" y="3048"/>
                </a:lnTo>
                <a:lnTo>
                  <a:pt x="65532" y="0"/>
                </a:lnTo>
                <a:lnTo>
                  <a:pt x="74676" y="0"/>
                </a:lnTo>
                <a:lnTo>
                  <a:pt x="80772" y="3048"/>
                </a:lnTo>
                <a:lnTo>
                  <a:pt x="82296" y="4572"/>
                </a:lnTo>
                <a:lnTo>
                  <a:pt x="82296" y="24384"/>
                </a:lnTo>
                <a:lnTo>
                  <a:pt x="80772" y="25908"/>
                </a:lnTo>
                <a:lnTo>
                  <a:pt x="74676" y="28956"/>
                </a:lnTo>
                <a:close/>
              </a:path>
              <a:path w="139064" h="29210">
                <a:moveTo>
                  <a:pt x="131064" y="28956"/>
                </a:moveTo>
                <a:lnTo>
                  <a:pt x="121920" y="28956"/>
                </a:lnTo>
                <a:lnTo>
                  <a:pt x="115824" y="25908"/>
                </a:lnTo>
                <a:lnTo>
                  <a:pt x="114300" y="24384"/>
                </a:lnTo>
                <a:lnTo>
                  <a:pt x="112776" y="19812"/>
                </a:lnTo>
                <a:lnTo>
                  <a:pt x="112776" y="9144"/>
                </a:lnTo>
                <a:lnTo>
                  <a:pt x="114300" y="4572"/>
                </a:lnTo>
                <a:lnTo>
                  <a:pt x="115824" y="3048"/>
                </a:lnTo>
                <a:lnTo>
                  <a:pt x="121920" y="0"/>
                </a:lnTo>
                <a:lnTo>
                  <a:pt x="131064" y="0"/>
                </a:lnTo>
                <a:lnTo>
                  <a:pt x="137160" y="3048"/>
                </a:lnTo>
                <a:lnTo>
                  <a:pt x="138684" y="4572"/>
                </a:lnTo>
                <a:lnTo>
                  <a:pt x="138684" y="24384"/>
                </a:lnTo>
                <a:lnTo>
                  <a:pt x="137160" y="25908"/>
                </a:lnTo>
                <a:lnTo>
                  <a:pt x="13106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3931920" y="4264152"/>
            <a:ext cx="213360" cy="236220"/>
            <a:chOff x="3931920" y="4264152"/>
            <a:chExt cx="213360" cy="236220"/>
          </a:xfrm>
        </p:grpSpPr>
        <p:pic>
          <p:nvPicPr>
            <p:cNvPr id="92" name="object 9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1920" y="4264152"/>
              <a:ext cx="123444" cy="16154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81272" y="4419599"/>
              <a:ext cx="64008" cy="80772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079492" y="4303776"/>
            <a:ext cx="336804" cy="124968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483469" y="4245863"/>
            <a:ext cx="1001150" cy="18288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46859" y="4264152"/>
            <a:ext cx="783336" cy="44957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551676" y="4245864"/>
            <a:ext cx="935736" cy="182879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874263" y="4264152"/>
            <a:ext cx="739139" cy="377951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552991" y="4253484"/>
            <a:ext cx="815292" cy="17526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459723" y="4303776"/>
            <a:ext cx="105156" cy="12192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216908" y="4245864"/>
            <a:ext cx="941831" cy="467867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8586215" y="4253484"/>
            <a:ext cx="719455" cy="218440"/>
            <a:chOff x="8586215" y="4253484"/>
            <a:chExt cx="719455" cy="218440"/>
          </a:xfrm>
        </p:grpSpPr>
        <p:pic>
          <p:nvPicPr>
            <p:cNvPr id="103" name="object 10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586215" y="4276344"/>
              <a:ext cx="152400" cy="15240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762999" y="4306824"/>
              <a:ext cx="105156" cy="12192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00159" y="4303776"/>
              <a:ext cx="111252" cy="16764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034272" y="4253484"/>
              <a:ext cx="32384" cy="172720"/>
            </a:xfrm>
            <a:custGeom>
              <a:avLst/>
              <a:gdLst/>
              <a:ahLst/>
              <a:cxnLst/>
              <a:rect l="l" t="t" r="r" b="b"/>
              <a:pathLst>
                <a:path w="32384" h="172720">
                  <a:moveTo>
                    <a:pt x="30480" y="1524"/>
                  </a:moveTo>
                  <a:lnTo>
                    <a:pt x="27432" y="1524"/>
                  </a:lnTo>
                  <a:lnTo>
                    <a:pt x="25908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3048" y="1524"/>
                  </a:lnTo>
                  <a:lnTo>
                    <a:pt x="1524" y="3048"/>
                  </a:lnTo>
                  <a:lnTo>
                    <a:pt x="30480" y="3048"/>
                  </a:lnTo>
                  <a:lnTo>
                    <a:pt x="30480" y="1524"/>
                  </a:lnTo>
                  <a:close/>
                </a:path>
                <a:path w="32384" h="172720">
                  <a:moveTo>
                    <a:pt x="32004" y="3302"/>
                  </a:moveTo>
                  <a:lnTo>
                    <a:pt x="0" y="3302"/>
                  </a:lnTo>
                  <a:lnTo>
                    <a:pt x="0" y="169672"/>
                  </a:lnTo>
                  <a:lnTo>
                    <a:pt x="1524" y="169672"/>
                  </a:lnTo>
                  <a:lnTo>
                    <a:pt x="1524" y="170942"/>
                  </a:lnTo>
                  <a:lnTo>
                    <a:pt x="4813" y="170942"/>
                  </a:lnTo>
                  <a:lnTo>
                    <a:pt x="6096" y="172224"/>
                  </a:lnTo>
                  <a:lnTo>
                    <a:pt x="25908" y="172224"/>
                  </a:lnTo>
                  <a:lnTo>
                    <a:pt x="27190" y="170942"/>
                  </a:lnTo>
                  <a:lnTo>
                    <a:pt x="30861" y="170942"/>
                  </a:lnTo>
                  <a:lnTo>
                    <a:pt x="30861" y="169672"/>
                  </a:lnTo>
                  <a:lnTo>
                    <a:pt x="32004" y="169672"/>
                  </a:lnTo>
                  <a:lnTo>
                    <a:pt x="3200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92235" y="4303776"/>
              <a:ext cx="108152" cy="12496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220199" y="4303775"/>
              <a:ext cx="85344" cy="124968"/>
            </a:xfrm>
            <a:prstGeom prst="rect">
              <a:avLst/>
            </a:prstGeom>
          </p:spPr>
        </p:pic>
      </p:grpSp>
      <p:pic>
        <p:nvPicPr>
          <p:cNvPr id="109" name="object 10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375647" y="4294632"/>
            <a:ext cx="105156" cy="120396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450592" y="4507991"/>
            <a:ext cx="106680" cy="118872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2631948" y="4459236"/>
            <a:ext cx="408940" cy="182880"/>
          </a:xfrm>
          <a:custGeom>
            <a:avLst/>
            <a:gdLst/>
            <a:ahLst/>
            <a:cxnLst/>
            <a:rect l="l" t="t" r="r" b="b"/>
            <a:pathLst>
              <a:path w="408939" h="182879">
                <a:moveTo>
                  <a:pt x="71628" y="3048"/>
                </a:moveTo>
                <a:lnTo>
                  <a:pt x="70104" y="3048"/>
                </a:lnTo>
                <a:lnTo>
                  <a:pt x="70104" y="1524"/>
                </a:lnTo>
                <a:lnTo>
                  <a:pt x="68567" y="0"/>
                </a:lnTo>
                <a:lnTo>
                  <a:pt x="54851" y="0"/>
                </a:lnTo>
                <a:lnTo>
                  <a:pt x="53340" y="1524"/>
                </a:lnTo>
                <a:lnTo>
                  <a:pt x="51816" y="1524"/>
                </a:lnTo>
                <a:lnTo>
                  <a:pt x="51816" y="3048"/>
                </a:lnTo>
                <a:lnTo>
                  <a:pt x="50292" y="4572"/>
                </a:lnTo>
                <a:lnTo>
                  <a:pt x="41148" y="39624"/>
                </a:lnTo>
                <a:lnTo>
                  <a:pt x="41148" y="42672"/>
                </a:lnTo>
                <a:lnTo>
                  <a:pt x="42659" y="42672"/>
                </a:lnTo>
                <a:lnTo>
                  <a:pt x="44183" y="44183"/>
                </a:lnTo>
                <a:lnTo>
                  <a:pt x="54851" y="44183"/>
                </a:lnTo>
                <a:lnTo>
                  <a:pt x="56375" y="42672"/>
                </a:lnTo>
                <a:lnTo>
                  <a:pt x="57912" y="42672"/>
                </a:lnTo>
                <a:lnTo>
                  <a:pt x="57912" y="41148"/>
                </a:lnTo>
                <a:lnTo>
                  <a:pt x="70104" y="4572"/>
                </a:lnTo>
                <a:lnTo>
                  <a:pt x="71628" y="3048"/>
                </a:lnTo>
                <a:close/>
              </a:path>
              <a:path w="408939" h="182879">
                <a:moveTo>
                  <a:pt x="92951" y="156972"/>
                </a:moveTo>
                <a:lnTo>
                  <a:pt x="91440" y="155448"/>
                </a:lnTo>
                <a:lnTo>
                  <a:pt x="88392" y="155448"/>
                </a:lnTo>
                <a:lnTo>
                  <a:pt x="85344" y="156972"/>
                </a:lnTo>
                <a:lnTo>
                  <a:pt x="83820" y="158483"/>
                </a:lnTo>
                <a:lnTo>
                  <a:pt x="77724" y="161544"/>
                </a:lnTo>
                <a:lnTo>
                  <a:pt x="74676" y="161544"/>
                </a:lnTo>
                <a:lnTo>
                  <a:pt x="71628" y="163068"/>
                </a:lnTo>
                <a:lnTo>
                  <a:pt x="62484" y="166116"/>
                </a:lnTo>
                <a:lnTo>
                  <a:pt x="42659" y="166116"/>
                </a:lnTo>
                <a:lnTo>
                  <a:pt x="39624" y="164592"/>
                </a:lnTo>
                <a:lnTo>
                  <a:pt x="35052" y="163068"/>
                </a:lnTo>
                <a:lnTo>
                  <a:pt x="25908" y="158483"/>
                </a:lnTo>
                <a:lnTo>
                  <a:pt x="24384" y="156972"/>
                </a:lnTo>
                <a:lnTo>
                  <a:pt x="22860" y="153924"/>
                </a:lnTo>
                <a:lnTo>
                  <a:pt x="22860" y="150876"/>
                </a:lnTo>
                <a:lnTo>
                  <a:pt x="21336" y="149352"/>
                </a:lnTo>
                <a:lnTo>
                  <a:pt x="21336" y="143256"/>
                </a:lnTo>
                <a:lnTo>
                  <a:pt x="22860" y="140208"/>
                </a:lnTo>
                <a:lnTo>
                  <a:pt x="22860" y="137160"/>
                </a:lnTo>
                <a:lnTo>
                  <a:pt x="24384" y="134099"/>
                </a:lnTo>
                <a:lnTo>
                  <a:pt x="25908" y="132575"/>
                </a:lnTo>
                <a:lnTo>
                  <a:pt x="28943" y="131064"/>
                </a:lnTo>
                <a:lnTo>
                  <a:pt x="30467" y="129540"/>
                </a:lnTo>
                <a:lnTo>
                  <a:pt x="36576" y="126492"/>
                </a:lnTo>
                <a:lnTo>
                  <a:pt x="41148" y="124968"/>
                </a:lnTo>
                <a:lnTo>
                  <a:pt x="74676" y="124968"/>
                </a:lnTo>
                <a:lnTo>
                  <a:pt x="74676" y="123444"/>
                </a:lnTo>
                <a:lnTo>
                  <a:pt x="76200" y="123444"/>
                </a:lnTo>
                <a:lnTo>
                  <a:pt x="76200" y="111252"/>
                </a:lnTo>
                <a:lnTo>
                  <a:pt x="74676" y="111252"/>
                </a:lnTo>
                <a:lnTo>
                  <a:pt x="74676" y="109715"/>
                </a:lnTo>
                <a:lnTo>
                  <a:pt x="44183" y="109715"/>
                </a:lnTo>
                <a:lnTo>
                  <a:pt x="41148" y="108191"/>
                </a:lnTo>
                <a:lnTo>
                  <a:pt x="38100" y="108191"/>
                </a:lnTo>
                <a:lnTo>
                  <a:pt x="35052" y="106667"/>
                </a:lnTo>
                <a:lnTo>
                  <a:pt x="33528" y="105156"/>
                </a:lnTo>
                <a:lnTo>
                  <a:pt x="30467" y="103632"/>
                </a:lnTo>
                <a:lnTo>
                  <a:pt x="28943" y="102108"/>
                </a:lnTo>
                <a:lnTo>
                  <a:pt x="27432" y="99060"/>
                </a:lnTo>
                <a:lnTo>
                  <a:pt x="27432" y="97523"/>
                </a:lnTo>
                <a:lnTo>
                  <a:pt x="25908" y="94475"/>
                </a:lnTo>
                <a:lnTo>
                  <a:pt x="25908" y="89916"/>
                </a:lnTo>
                <a:lnTo>
                  <a:pt x="27432" y="88392"/>
                </a:lnTo>
                <a:lnTo>
                  <a:pt x="27432" y="85331"/>
                </a:lnTo>
                <a:lnTo>
                  <a:pt x="30467" y="82283"/>
                </a:lnTo>
                <a:lnTo>
                  <a:pt x="32004" y="79248"/>
                </a:lnTo>
                <a:lnTo>
                  <a:pt x="33528" y="77724"/>
                </a:lnTo>
                <a:lnTo>
                  <a:pt x="36576" y="77724"/>
                </a:lnTo>
                <a:lnTo>
                  <a:pt x="42659" y="74676"/>
                </a:lnTo>
                <a:lnTo>
                  <a:pt x="60960" y="74676"/>
                </a:lnTo>
                <a:lnTo>
                  <a:pt x="70104" y="77724"/>
                </a:lnTo>
                <a:lnTo>
                  <a:pt x="76200" y="80772"/>
                </a:lnTo>
                <a:lnTo>
                  <a:pt x="79248" y="80772"/>
                </a:lnTo>
                <a:lnTo>
                  <a:pt x="82283" y="82283"/>
                </a:lnTo>
                <a:lnTo>
                  <a:pt x="83820" y="83807"/>
                </a:lnTo>
                <a:lnTo>
                  <a:pt x="86868" y="85331"/>
                </a:lnTo>
                <a:lnTo>
                  <a:pt x="89916" y="85331"/>
                </a:lnTo>
                <a:lnTo>
                  <a:pt x="91440" y="83807"/>
                </a:lnTo>
                <a:lnTo>
                  <a:pt x="91440" y="74676"/>
                </a:lnTo>
                <a:lnTo>
                  <a:pt x="91440" y="70091"/>
                </a:lnTo>
                <a:lnTo>
                  <a:pt x="89916" y="68567"/>
                </a:lnTo>
                <a:lnTo>
                  <a:pt x="89916" y="67056"/>
                </a:lnTo>
                <a:lnTo>
                  <a:pt x="88392" y="67056"/>
                </a:lnTo>
                <a:lnTo>
                  <a:pt x="86868" y="65532"/>
                </a:lnTo>
                <a:lnTo>
                  <a:pt x="83820" y="64008"/>
                </a:lnTo>
                <a:lnTo>
                  <a:pt x="82283" y="64008"/>
                </a:lnTo>
                <a:lnTo>
                  <a:pt x="79248" y="62484"/>
                </a:lnTo>
                <a:lnTo>
                  <a:pt x="74676" y="60960"/>
                </a:lnTo>
                <a:lnTo>
                  <a:pt x="71628" y="60960"/>
                </a:lnTo>
                <a:lnTo>
                  <a:pt x="67043" y="59423"/>
                </a:lnTo>
                <a:lnTo>
                  <a:pt x="64008" y="59423"/>
                </a:lnTo>
                <a:lnTo>
                  <a:pt x="59436" y="57899"/>
                </a:lnTo>
                <a:lnTo>
                  <a:pt x="44183" y="57899"/>
                </a:lnTo>
                <a:lnTo>
                  <a:pt x="10668" y="74676"/>
                </a:lnTo>
                <a:lnTo>
                  <a:pt x="7620" y="77724"/>
                </a:lnTo>
                <a:lnTo>
                  <a:pt x="4559" y="86868"/>
                </a:lnTo>
                <a:lnTo>
                  <a:pt x="4559" y="97523"/>
                </a:lnTo>
                <a:lnTo>
                  <a:pt x="6083" y="99060"/>
                </a:lnTo>
                <a:lnTo>
                  <a:pt x="6083" y="102108"/>
                </a:lnTo>
                <a:lnTo>
                  <a:pt x="7620" y="103632"/>
                </a:lnTo>
                <a:lnTo>
                  <a:pt x="9144" y="106667"/>
                </a:lnTo>
                <a:lnTo>
                  <a:pt x="12192" y="109715"/>
                </a:lnTo>
                <a:lnTo>
                  <a:pt x="15240" y="111252"/>
                </a:lnTo>
                <a:lnTo>
                  <a:pt x="16751" y="114300"/>
                </a:lnTo>
                <a:lnTo>
                  <a:pt x="19812" y="115824"/>
                </a:lnTo>
                <a:lnTo>
                  <a:pt x="24384" y="117348"/>
                </a:lnTo>
                <a:lnTo>
                  <a:pt x="19812" y="118872"/>
                </a:lnTo>
                <a:lnTo>
                  <a:pt x="13716" y="121907"/>
                </a:lnTo>
                <a:lnTo>
                  <a:pt x="4559" y="131064"/>
                </a:lnTo>
                <a:lnTo>
                  <a:pt x="1524" y="137160"/>
                </a:lnTo>
                <a:lnTo>
                  <a:pt x="1524" y="140208"/>
                </a:lnTo>
                <a:lnTo>
                  <a:pt x="0" y="143256"/>
                </a:lnTo>
                <a:lnTo>
                  <a:pt x="0" y="152400"/>
                </a:lnTo>
                <a:lnTo>
                  <a:pt x="3048" y="161544"/>
                </a:lnTo>
                <a:lnTo>
                  <a:pt x="6083" y="166116"/>
                </a:lnTo>
                <a:lnTo>
                  <a:pt x="9144" y="169164"/>
                </a:lnTo>
                <a:lnTo>
                  <a:pt x="12192" y="173723"/>
                </a:lnTo>
                <a:lnTo>
                  <a:pt x="16751" y="176784"/>
                </a:lnTo>
                <a:lnTo>
                  <a:pt x="21336" y="178308"/>
                </a:lnTo>
                <a:lnTo>
                  <a:pt x="33528" y="181356"/>
                </a:lnTo>
                <a:lnTo>
                  <a:pt x="41148" y="182867"/>
                </a:lnTo>
                <a:lnTo>
                  <a:pt x="57912" y="182867"/>
                </a:lnTo>
                <a:lnTo>
                  <a:pt x="62484" y="181356"/>
                </a:lnTo>
                <a:lnTo>
                  <a:pt x="71628" y="181356"/>
                </a:lnTo>
                <a:lnTo>
                  <a:pt x="74676" y="179832"/>
                </a:lnTo>
                <a:lnTo>
                  <a:pt x="79248" y="178308"/>
                </a:lnTo>
                <a:lnTo>
                  <a:pt x="82283" y="176784"/>
                </a:lnTo>
                <a:lnTo>
                  <a:pt x="85344" y="176784"/>
                </a:lnTo>
                <a:lnTo>
                  <a:pt x="88392" y="175260"/>
                </a:lnTo>
                <a:lnTo>
                  <a:pt x="92951" y="170675"/>
                </a:lnTo>
                <a:lnTo>
                  <a:pt x="92951" y="166116"/>
                </a:lnTo>
                <a:lnTo>
                  <a:pt x="92951" y="156972"/>
                </a:lnTo>
                <a:close/>
              </a:path>
              <a:path w="408939" h="182879">
                <a:moveTo>
                  <a:pt x="199631" y="62471"/>
                </a:moveTo>
                <a:lnTo>
                  <a:pt x="198107" y="62471"/>
                </a:lnTo>
                <a:lnTo>
                  <a:pt x="198107" y="60947"/>
                </a:lnTo>
                <a:lnTo>
                  <a:pt x="106667" y="60947"/>
                </a:lnTo>
                <a:lnTo>
                  <a:pt x="106667" y="62471"/>
                </a:lnTo>
                <a:lnTo>
                  <a:pt x="105143" y="62471"/>
                </a:lnTo>
                <a:lnTo>
                  <a:pt x="105143" y="65519"/>
                </a:lnTo>
                <a:lnTo>
                  <a:pt x="103619" y="67043"/>
                </a:lnTo>
                <a:lnTo>
                  <a:pt x="103619" y="71615"/>
                </a:lnTo>
                <a:lnTo>
                  <a:pt x="105143" y="74663"/>
                </a:lnTo>
                <a:lnTo>
                  <a:pt x="105143" y="76187"/>
                </a:lnTo>
                <a:lnTo>
                  <a:pt x="106667" y="77711"/>
                </a:lnTo>
                <a:lnTo>
                  <a:pt x="138671" y="77711"/>
                </a:lnTo>
                <a:lnTo>
                  <a:pt x="137147" y="82283"/>
                </a:lnTo>
                <a:lnTo>
                  <a:pt x="137147" y="112763"/>
                </a:lnTo>
                <a:lnTo>
                  <a:pt x="135623" y="115811"/>
                </a:lnTo>
                <a:lnTo>
                  <a:pt x="135623" y="129527"/>
                </a:lnTo>
                <a:lnTo>
                  <a:pt x="137147" y="137147"/>
                </a:lnTo>
                <a:lnTo>
                  <a:pt x="137147" y="150863"/>
                </a:lnTo>
                <a:lnTo>
                  <a:pt x="140195" y="160007"/>
                </a:lnTo>
                <a:lnTo>
                  <a:pt x="140195" y="164579"/>
                </a:lnTo>
                <a:lnTo>
                  <a:pt x="144767" y="173736"/>
                </a:lnTo>
                <a:lnTo>
                  <a:pt x="149339" y="178308"/>
                </a:lnTo>
                <a:lnTo>
                  <a:pt x="155435" y="181356"/>
                </a:lnTo>
                <a:lnTo>
                  <a:pt x="158483" y="181356"/>
                </a:lnTo>
                <a:lnTo>
                  <a:pt x="161531" y="182880"/>
                </a:lnTo>
                <a:lnTo>
                  <a:pt x="176771" y="182880"/>
                </a:lnTo>
                <a:lnTo>
                  <a:pt x="178295" y="181356"/>
                </a:lnTo>
                <a:lnTo>
                  <a:pt x="182867" y="181356"/>
                </a:lnTo>
                <a:lnTo>
                  <a:pt x="184391" y="179832"/>
                </a:lnTo>
                <a:lnTo>
                  <a:pt x="185915" y="179832"/>
                </a:lnTo>
                <a:lnTo>
                  <a:pt x="185915" y="178308"/>
                </a:lnTo>
                <a:lnTo>
                  <a:pt x="187439" y="178308"/>
                </a:lnTo>
                <a:lnTo>
                  <a:pt x="187439" y="164579"/>
                </a:lnTo>
                <a:lnTo>
                  <a:pt x="187439" y="163055"/>
                </a:lnTo>
                <a:lnTo>
                  <a:pt x="185915" y="163055"/>
                </a:lnTo>
                <a:lnTo>
                  <a:pt x="185915" y="161531"/>
                </a:lnTo>
                <a:lnTo>
                  <a:pt x="184391" y="161531"/>
                </a:lnTo>
                <a:lnTo>
                  <a:pt x="182867" y="163055"/>
                </a:lnTo>
                <a:lnTo>
                  <a:pt x="181343" y="163055"/>
                </a:lnTo>
                <a:lnTo>
                  <a:pt x="178295" y="164579"/>
                </a:lnTo>
                <a:lnTo>
                  <a:pt x="167627" y="164579"/>
                </a:lnTo>
                <a:lnTo>
                  <a:pt x="164579" y="161531"/>
                </a:lnTo>
                <a:lnTo>
                  <a:pt x="161531" y="160007"/>
                </a:lnTo>
                <a:lnTo>
                  <a:pt x="160007" y="158483"/>
                </a:lnTo>
                <a:lnTo>
                  <a:pt x="160007" y="153911"/>
                </a:lnTo>
                <a:lnTo>
                  <a:pt x="158483" y="150863"/>
                </a:lnTo>
                <a:lnTo>
                  <a:pt x="156959" y="144767"/>
                </a:lnTo>
                <a:lnTo>
                  <a:pt x="156908" y="137147"/>
                </a:lnTo>
                <a:lnTo>
                  <a:pt x="156730" y="132918"/>
                </a:lnTo>
                <a:lnTo>
                  <a:pt x="156197" y="126860"/>
                </a:lnTo>
                <a:lnTo>
                  <a:pt x="155676" y="120243"/>
                </a:lnTo>
                <a:lnTo>
                  <a:pt x="155536" y="115811"/>
                </a:lnTo>
                <a:lnTo>
                  <a:pt x="155435" y="106667"/>
                </a:lnTo>
                <a:lnTo>
                  <a:pt x="156959" y="100571"/>
                </a:lnTo>
                <a:lnTo>
                  <a:pt x="156959" y="77711"/>
                </a:lnTo>
                <a:lnTo>
                  <a:pt x="198107" y="77711"/>
                </a:lnTo>
                <a:lnTo>
                  <a:pt x="199631" y="76187"/>
                </a:lnTo>
                <a:lnTo>
                  <a:pt x="199631" y="62471"/>
                </a:lnTo>
                <a:close/>
              </a:path>
              <a:path w="408939" h="182879">
                <a:moveTo>
                  <a:pt x="333756" y="67043"/>
                </a:moveTo>
                <a:lnTo>
                  <a:pt x="332232" y="65519"/>
                </a:lnTo>
                <a:lnTo>
                  <a:pt x="332232" y="62471"/>
                </a:lnTo>
                <a:lnTo>
                  <a:pt x="330708" y="60947"/>
                </a:lnTo>
                <a:lnTo>
                  <a:pt x="272796" y="60947"/>
                </a:lnTo>
                <a:lnTo>
                  <a:pt x="265950" y="61239"/>
                </a:lnTo>
                <a:lnTo>
                  <a:pt x="224028" y="83807"/>
                </a:lnTo>
                <a:lnTo>
                  <a:pt x="214884" y="105143"/>
                </a:lnTo>
                <a:lnTo>
                  <a:pt x="214922" y="128752"/>
                </a:lnTo>
                <a:lnTo>
                  <a:pt x="215265" y="135432"/>
                </a:lnTo>
                <a:lnTo>
                  <a:pt x="216166" y="141846"/>
                </a:lnTo>
                <a:lnTo>
                  <a:pt x="217932" y="147815"/>
                </a:lnTo>
                <a:lnTo>
                  <a:pt x="219456" y="155435"/>
                </a:lnTo>
                <a:lnTo>
                  <a:pt x="222504" y="161531"/>
                </a:lnTo>
                <a:lnTo>
                  <a:pt x="227076" y="166103"/>
                </a:lnTo>
                <a:lnTo>
                  <a:pt x="231648" y="172212"/>
                </a:lnTo>
                <a:lnTo>
                  <a:pt x="249936" y="181356"/>
                </a:lnTo>
                <a:lnTo>
                  <a:pt x="259080" y="182880"/>
                </a:lnTo>
                <a:lnTo>
                  <a:pt x="275844" y="182880"/>
                </a:lnTo>
                <a:lnTo>
                  <a:pt x="312420" y="160007"/>
                </a:lnTo>
                <a:lnTo>
                  <a:pt x="316992" y="147815"/>
                </a:lnTo>
                <a:lnTo>
                  <a:pt x="320040" y="140195"/>
                </a:lnTo>
                <a:lnTo>
                  <a:pt x="321564" y="132575"/>
                </a:lnTo>
                <a:lnTo>
                  <a:pt x="321564" y="118859"/>
                </a:lnTo>
                <a:lnTo>
                  <a:pt x="320040" y="114287"/>
                </a:lnTo>
                <a:lnTo>
                  <a:pt x="320040" y="109715"/>
                </a:lnTo>
                <a:lnTo>
                  <a:pt x="316992" y="100571"/>
                </a:lnTo>
                <a:lnTo>
                  <a:pt x="315468" y="97523"/>
                </a:lnTo>
                <a:lnTo>
                  <a:pt x="313944" y="92951"/>
                </a:lnTo>
                <a:lnTo>
                  <a:pt x="310896" y="89903"/>
                </a:lnTo>
                <a:lnTo>
                  <a:pt x="309372" y="86855"/>
                </a:lnTo>
                <a:lnTo>
                  <a:pt x="306324" y="82283"/>
                </a:lnTo>
                <a:lnTo>
                  <a:pt x="303276" y="80759"/>
                </a:lnTo>
                <a:lnTo>
                  <a:pt x="300228" y="77711"/>
                </a:lnTo>
                <a:lnTo>
                  <a:pt x="300228" y="120383"/>
                </a:lnTo>
                <a:lnTo>
                  <a:pt x="300228" y="126479"/>
                </a:lnTo>
                <a:lnTo>
                  <a:pt x="299821" y="132575"/>
                </a:lnTo>
                <a:lnTo>
                  <a:pt x="299618" y="135432"/>
                </a:lnTo>
                <a:lnTo>
                  <a:pt x="297942" y="143243"/>
                </a:lnTo>
                <a:lnTo>
                  <a:pt x="295084" y="150063"/>
                </a:lnTo>
                <a:lnTo>
                  <a:pt x="291084" y="155435"/>
                </a:lnTo>
                <a:lnTo>
                  <a:pt x="286512" y="163055"/>
                </a:lnTo>
                <a:lnTo>
                  <a:pt x="278892" y="166103"/>
                </a:lnTo>
                <a:lnTo>
                  <a:pt x="262128" y="166103"/>
                </a:lnTo>
                <a:lnTo>
                  <a:pt x="240792" y="149339"/>
                </a:lnTo>
                <a:lnTo>
                  <a:pt x="237744" y="144767"/>
                </a:lnTo>
                <a:lnTo>
                  <a:pt x="237744" y="138671"/>
                </a:lnTo>
                <a:lnTo>
                  <a:pt x="236220" y="134099"/>
                </a:lnTo>
                <a:lnTo>
                  <a:pt x="236220" y="109715"/>
                </a:lnTo>
                <a:lnTo>
                  <a:pt x="260604" y="79235"/>
                </a:lnTo>
                <a:lnTo>
                  <a:pt x="266700" y="77711"/>
                </a:lnTo>
                <a:lnTo>
                  <a:pt x="277368" y="77711"/>
                </a:lnTo>
                <a:lnTo>
                  <a:pt x="281940" y="80759"/>
                </a:lnTo>
                <a:lnTo>
                  <a:pt x="288036" y="86855"/>
                </a:lnTo>
                <a:lnTo>
                  <a:pt x="289560" y="89903"/>
                </a:lnTo>
                <a:lnTo>
                  <a:pt x="292608" y="94475"/>
                </a:lnTo>
                <a:lnTo>
                  <a:pt x="294132" y="97523"/>
                </a:lnTo>
                <a:lnTo>
                  <a:pt x="298704" y="111239"/>
                </a:lnTo>
                <a:lnTo>
                  <a:pt x="298704" y="115811"/>
                </a:lnTo>
                <a:lnTo>
                  <a:pt x="300228" y="120383"/>
                </a:lnTo>
                <a:lnTo>
                  <a:pt x="300228" y="77711"/>
                </a:lnTo>
                <a:lnTo>
                  <a:pt x="330708" y="77711"/>
                </a:lnTo>
                <a:lnTo>
                  <a:pt x="332232" y="76187"/>
                </a:lnTo>
                <a:lnTo>
                  <a:pt x="332232" y="74663"/>
                </a:lnTo>
                <a:lnTo>
                  <a:pt x="333756" y="73139"/>
                </a:lnTo>
                <a:lnTo>
                  <a:pt x="333756" y="67043"/>
                </a:lnTo>
                <a:close/>
              </a:path>
              <a:path w="408939" h="182879">
                <a:moveTo>
                  <a:pt x="408432" y="163055"/>
                </a:moveTo>
                <a:lnTo>
                  <a:pt x="406908" y="163055"/>
                </a:lnTo>
                <a:lnTo>
                  <a:pt x="406908" y="161531"/>
                </a:lnTo>
                <a:lnTo>
                  <a:pt x="405384" y="161531"/>
                </a:lnTo>
                <a:lnTo>
                  <a:pt x="405384" y="163055"/>
                </a:lnTo>
                <a:lnTo>
                  <a:pt x="400812" y="163055"/>
                </a:lnTo>
                <a:lnTo>
                  <a:pt x="399288" y="164579"/>
                </a:lnTo>
                <a:lnTo>
                  <a:pt x="387096" y="164579"/>
                </a:lnTo>
                <a:lnTo>
                  <a:pt x="379476" y="156959"/>
                </a:lnTo>
                <a:lnTo>
                  <a:pt x="379476" y="150863"/>
                </a:lnTo>
                <a:lnTo>
                  <a:pt x="377952" y="147815"/>
                </a:lnTo>
                <a:lnTo>
                  <a:pt x="377952" y="62471"/>
                </a:lnTo>
                <a:lnTo>
                  <a:pt x="376428" y="62471"/>
                </a:lnTo>
                <a:lnTo>
                  <a:pt x="374904" y="60947"/>
                </a:lnTo>
                <a:lnTo>
                  <a:pt x="359664" y="60947"/>
                </a:lnTo>
                <a:lnTo>
                  <a:pt x="358140" y="62471"/>
                </a:lnTo>
                <a:lnTo>
                  <a:pt x="356616" y="62471"/>
                </a:lnTo>
                <a:lnTo>
                  <a:pt x="356616" y="156959"/>
                </a:lnTo>
                <a:lnTo>
                  <a:pt x="361188" y="170675"/>
                </a:lnTo>
                <a:lnTo>
                  <a:pt x="367284" y="176771"/>
                </a:lnTo>
                <a:lnTo>
                  <a:pt x="373380" y="179819"/>
                </a:lnTo>
                <a:lnTo>
                  <a:pt x="382524" y="182867"/>
                </a:lnTo>
                <a:lnTo>
                  <a:pt x="397764" y="182867"/>
                </a:lnTo>
                <a:lnTo>
                  <a:pt x="399288" y="181343"/>
                </a:lnTo>
                <a:lnTo>
                  <a:pt x="402336" y="181343"/>
                </a:lnTo>
                <a:lnTo>
                  <a:pt x="403860" y="179819"/>
                </a:lnTo>
                <a:lnTo>
                  <a:pt x="405384" y="179819"/>
                </a:lnTo>
                <a:lnTo>
                  <a:pt x="406908" y="178295"/>
                </a:lnTo>
                <a:lnTo>
                  <a:pt x="406908" y="176771"/>
                </a:lnTo>
                <a:lnTo>
                  <a:pt x="408432" y="175247"/>
                </a:lnTo>
                <a:lnTo>
                  <a:pt x="408432" y="164579"/>
                </a:lnTo>
                <a:lnTo>
                  <a:pt x="408432" y="163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3692652" y="4466844"/>
            <a:ext cx="200025" cy="247015"/>
            <a:chOff x="3692652" y="4466844"/>
            <a:chExt cx="200025" cy="247015"/>
          </a:xfrm>
        </p:grpSpPr>
        <p:pic>
          <p:nvPicPr>
            <p:cNvPr id="113" name="object 11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92652" y="4466844"/>
              <a:ext cx="103632" cy="17526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828288" y="4607051"/>
              <a:ext cx="64008" cy="106680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991355" y="4524755"/>
            <a:ext cx="114300" cy="114300"/>
          </a:xfrm>
          <a:prstGeom prst="rect">
            <a:avLst/>
          </a:prstGeom>
        </p:spPr>
      </p:pic>
      <p:grpSp>
        <p:nvGrpSpPr>
          <p:cNvPr id="116" name="object 116"/>
          <p:cNvGrpSpPr/>
          <p:nvPr/>
        </p:nvGrpSpPr>
        <p:grpSpPr>
          <a:xfrm>
            <a:off x="5271515" y="4477511"/>
            <a:ext cx="212090" cy="236220"/>
            <a:chOff x="5271515" y="4477511"/>
            <a:chExt cx="212090" cy="236220"/>
          </a:xfrm>
        </p:grpSpPr>
        <p:pic>
          <p:nvPicPr>
            <p:cNvPr id="117" name="object 11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271515" y="4477511"/>
              <a:ext cx="123444" cy="16154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19343" y="4632960"/>
              <a:ext cx="64008" cy="80772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1266444" y="5007864"/>
            <a:ext cx="407034" cy="182880"/>
            <a:chOff x="1266444" y="5007864"/>
            <a:chExt cx="407034" cy="182880"/>
          </a:xfrm>
        </p:grpSpPr>
        <p:pic>
          <p:nvPicPr>
            <p:cNvPr id="120" name="object 12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66444" y="5026152"/>
              <a:ext cx="175260" cy="16154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82852" y="5007864"/>
              <a:ext cx="190499" cy="182880"/>
            </a:xfrm>
            <a:prstGeom prst="rect">
              <a:avLst/>
            </a:prstGeom>
          </p:spPr>
        </p:pic>
      </p:grpSp>
      <p:sp>
        <p:nvSpPr>
          <p:cNvPr id="122" name="object 122"/>
          <p:cNvSpPr/>
          <p:nvPr/>
        </p:nvSpPr>
        <p:spPr>
          <a:xfrm>
            <a:off x="1741932" y="5007876"/>
            <a:ext cx="615950" cy="226060"/>
          </a:xfrm>
          <a:custGeom>
            <a:avLst/>
            <a:gdLst/>
            <a:ahLst/>
            <a:cxnLst/>
            <a:rect l="l" t="t" r="r" b="b"/>
            <a:pathLst>
              <a:path w="615950" h="226060">
                <a:moveTo>
                  <a:pt x="126492" y="63995"/>
                </a:moveTo>
                <a:lnTo>
                  <a:pt x="124968" y="63995"/>
                </a:lnTo>
                <a:lnTo>
                  <a:pt x="124968" y="62471"/>
                </a:lnTo>
                <a:lnTo>
                  <a:pt x="123444" y="60947"/>
                </a:lnTo>
                <a:lnTo>
                  <a:pt x="85344" y="60947"/>
                </a:lnTo>
                <a:lnTo>
                  <a:pt x="85344" y="117335"/>
                </a:lnTo>
                <a:lnTo>
                  <a:pt x="85344" y="135623"/>
                </a:lnTo>
                <a:lnTo>
                  <a:pt x="83820" y="144767"/>
                </a:lnTo>
                <a:lnTo>
                  <a:pt x="79248" y="149339"/>
                </a:lnTo>
                <a:lnTo>
                  <a:pt x="74676" y="155435"/>
                </a:lnTo>
                <a:lnTo>
                  <a:pt x="67056" y="158483"/>
                </a:lnTo>
                <a:lnTo>
                  <a:pt x="53340" y="158483"/>
                </a:lnTo>
                <a:lnTo>
                  <a:pt x="50292" y="156959"/>
                </a:lnTo>
                <a:lnTo>
                  <a:pt x="45720" y="155435"/>
                </a:lnTo>
                <a:lnTo>
                  <a:pt x="42672" y="153911"/>
                </a:lnTo>
                <a:lnTo>
                  <a:pt x="39624" y="150863"/>
                </a:lnTo>
                <a:lnTo>
                  <a:pt x="38100" y="147815"/>
                </a:lnTo>
                <a:lnTo>
                  <a:pt x="35052" y="144767"/>
                </a:lnTo>
                <a:lnTo>
                  <a:pt x="35052" y="140195"/>
                </a:lnTo>
                <a:lnTo>
                  <a:pt x="33528" y="137147"/>
                </a:lnTo>
                <a:lnTo>
                  <a:pt x="32004" y="132575"/>
                </a:lnTo>
                <a:lnTo>
                  <a:pt x="32004" y="111239"/>
                </a:lnTo>
                <a:lnTo>
                  <a:pt x="35052" y="102095"/>
                </a:lnTo>
                <a:lnTo>
                  <a:pt x="50292" y="88379"/>
                </a:lnTo>
                <a:lnTo>
                  <a:pt x="53340" y="86855"/>
                </a:lnTo>
                <a:lnTo>
                  <a:pt x="57912" y="85331"/>
                </a:lnTo>
                <a:lnTo>
                  <a:pt x="67056" y="85331"/>
                </a:lnTo>
                <a:lnTo>
                  <a:pt x="83820" y="112763"/>
                </a:lnTo>
                <a:lnTo>
                  <a:pt x="85344" y="117335"/>
                </a:lnTo>
                <a:lnTo>
                  <a:pt x="85344" y="60947"/>
                </a:lnTo>
                <a:lnTo>
                  <a:pt x="62484" y="60947"/>
                </a:lnTo>
                <a:lnTo>
                  <a:pt x="21336" y="71615"/>
                </a:lnTo>
                <a:lnTo>
                  <a:pt x="4572" y="97523"/>
                </a:lnTo>
                <a:lnTo>
                  <a:pt x="2565" y="103289"/>
                </a:lnTo>
                <a:lnTo>
                  <a:pt x="1143" y="109334"/>
                </a:lnTo>
                <a:lnTo>
                  <a:pt x="279" y="115963"/>
                </a:lnTo>
                <a:lnTo>
                  <a:pt x="0" y="123431"/>
                </a:lnTo>
                <a:lnTo>
                  <a:pt x="0" y="132575"/>
                </a:lnTo>
                <a:lnTo>
                  <a:pt x="3048" y="147815"/>
                </a:lnTo>
                <a:lnTo>
                  <a:pt x="6096" y="155435"/>
                </a:lnTo>
                <a:lnTo>
                  <a:pt x="9144" y="161531"/>
                </a:lnTo>
                <a:lnTo>
                  <a:pt x="13716" y="166103"/>
                </a:lnTo>
                <a:lnTo>
                  <a:pt x="18288" y="172199"/>
                </a:lnTo>
                <a:lnTo>
                  <a:pt x="57912" y="182867"/>
                </a:lnTo>
                <a:lnTo>
                  <a:pt x="64744" y="182587"/>
                </a:lnTo>
                <a:lnTo>
                  <a:pt x="102108" y="166103"/>
                </a:lnTo>
                <a:lnTo>
                  <a:pt x="107442" y="158483"/>
                </a:lnTo>
                <a:lnTo>
                  <a:pt x="112776" y="147815"/>
                </a:lnTo>
                <a:lnTo>
                  <a:pt x="114300" y="141719"/>
                </a:lnTo>
                <a:lnTo>
                  <a:pt x="115824" y="134099"/>
                </a:lnTo>
                <a:lnTo>
                  <a:pt x="115824" y="117335"/>
                </a:lnTo>
                <a:lnTo>
                  <a:pt x="114300" y="114287"/>
                </a:lnTo>
                <a:lnTo>
                  <a:pt x="114300" y="109715"/>
                </a:lnTo>
                <a:lnTo>
                  <a:pt x="112776" y="106667"/>
                </a:lnTo>
                <a:lnTo>
                  <a:pt x="111252" y="102095"/>
                </a:lnTo>
                <a:lnTo>
                  <a:pt x="108204" y="95999"/>
                </a:lnTo>
                <a:lnTo>
                  <a:pt x="105156" y="92951"/>
                </a:lnTo>
                <a:lnTo>
                  <a:pt x="103632" y="89903"/>
                </a:lnTo>
                <a:lnTo>
                  <a:pt x="99060" y="85331"/>
                </a:lnTo>
                <a:lnTo>
                  <a:pt x="123444" y="85331"/>
                </a:lnTo>
                <a:lnTo>
                  <a:pt x="124968" y="83807"/>
                </a:lnTo>
                <a:lnTo>
                  <a:pt x="124968" y="82283"/>
                </a:lnTo>
                <a:lnTo>
                  <a:pt x="126492" y="80759"/>
                </a:lnTo>
                <a:lnTo>
                  <a:pt x="126492" y="63995"/>
                </a:lnTo>
                <a:close/>
              </a:path>
              <a:path w="615950" h="226060">
                <a:moveTo>
                  <a:pt x="246888" y="202692"/>
                </a:moveTo>
                <a:lnTo>
                  <a:pt x="245364" y="201168"/>
                </a:lnTo>
                <a:lnTo>
                  <a:pt x="245364" y="199644"/>
                </a:lnTo>
                <a:lnTo>
                  <a:pt x="243840" y="198120"/>
                </a:lnTo>
                <a:lnTo>
                  <a:pt x="242316" y="198120"/>
                </a:lnTo>
                <a:lnTo>
                  <a:pt x="240792" y="199644"/>
                </a:lnTo>
                <a:lnTo>
                  <a:pt x="231648" y="199644"/>
                </a:lnTo>
                <a:lnTo>
                  <a:pt x="231648" y="198120"/>
                </a:lnTo>
                <a:lnTo>
                  <a:pt x="230124" y="198120"/>
                </a:lnTo>
                <a:lnTo>
                  <a:pt x="230124" y="196596"/>
                </a:lnTo>
                <a:lnTo>
                  <a:pt x="228600" y="196596"/>
                </a:lnTo>
                <a:lnTo>
                  <a:pt x="228600" y="195072"/>
                </a:lnTo>
                <a:lnTo>
                  <a:pt x="225552" y="192024"/>
                </a:lnTo>
                <a:lnTo>
                  <a:pt x="225552" y="190500"/>
                </a:lnTo>
                <a:lnTo>
                  <a:pt x="224028" y="187452"/>
                </a:lnTo>
                <a:lnTo>
                  <a:pt x="214985" y="163068"/>
                </a:lnTo>
                <a:lnTo>
                  <a:pt x="208788" y="146304"/>
                </a:lnTo>
                <a:lnTo>
                  <a:pt x="221449" y="117348"/>
                </a:lnTo>
                <a:lnTo>
                  <a:pt x="240792" y="73152"/>
                </a:lnTo>
                <a:lnTo>
                  <a:pt x="242316" y="70104"/>
                </a:lnTo>
                <a:lnTo>
                  <a:pt x="242316" y="62484"/>
                </a:lnTo>
                <a:lnTo>
                  <a:pt x="240792" y="62484"/>
                </a:lnTo>
                <a:lnTo>
                  <a:pt x="239268" y="60960"/>
                </a:lnTo>
                <a:lnTo>
                  <a:pt x="216408" y="60960"/>
                </a:lnTo>
                <a:lnTo>
                  <a:pt x="214884" y="62484"/>
                </a:lnTo>
                <a:lnTo>
                  <a:pt x="213360" y="62484"/>
                </a:lnTo>
                <a:lnTo>
                  <a:pt x="211836" y="64008"/>
                </a:lnTo>
                <a:lnTo>
                  <a:pt x="211836" y="65532"/>
                </a:lnTo>
                <a:lnTo>
                  <a:pt x="198120" y="100584"/>
                </a:lnTo>
                <a:lnTo>
                  <a:pt x="198120" y="102108"/>
                </a:lnTo>
                <a:lnTo>
                  <a:pt x="196596" y="105156"/>
                </a:lnTo>
                <a:lnTo>
                  <a:pt x="195072" y="109728"/>
                </a:lnTo>
                <a:lnTo>
                  <a:pt x="193548" y="112776"/>
                </a:lnTo>
                <a:lnTo>
                  <a:pt x="193548" y="115824"/>
                </a:lnTo>
                <a:lnTo>
                  <a:pt x="192024" y="117348"/>
                </a:lnTo>
                <a:lnTo>
                  <a:pt x="192024" y="115824"/>
                </a:lnTo>
                <a:lnTo>
                  <a:pt x="190500" y="112776"/>
                </a:lnTo>
                <a:lnTo>
                  <a:pt x="190500" y="109728"/>
                </a:lnTo>
                <a:lnTo>
                  <a:pt x="188976" y="106680"/>
                </a:lnTo>
                <a:lnTo>
                  <a:pt x="188976" y="103632"/>
                </a:lnTo>
                <a:lnTo>
                  <a:pt x="187452" y="99060"/>
                </a:lnTo>
                <a:lnTo>
                  <a:pt x="182880" y="86868"/>
                </a:lnTo>
                <a:lnTo>
                  <a:pt x="182118" y="83820"/>
                </a:lnTo>
                <a:lnTo>
                  <a:pt x="181356" y="80772"/>
                </a:lnTo>
                <a:lnTo>
                  <a:pt x="178308" y="76200"/>
                </a:lnTo>
                <a:lnTo>
                  <a:pt x="175260" y="70104"/>
                </a:lnTo>
                <a:lnTo>
                  <a:pt x="172212" y="67056"/>
                </a:lnTo>
                <a:lnTo>
                  <a:pt x="170688" y="64008"/>
                </a:lnTo>
                <a:lnTo>
                  <a:pt x="164592" y="60960"/>
                </a:lnTo>
                <a:lnTo>
                  <a:pt x="163068" y="59436"/>
                </a:lnTo>
                <a:lnTo>
                  <a:pt x="160020" y="57912"/>
                </a:lnTo>
                <a:lnTo>
                  <a:pt x="144780" y="57912"/>
                </a:lnTo>
                <a:lnTo>
                  <a:pt x="141732" y="59436"/>
                </a:lnTo>
                <a:lnTo>
                  <a:pt x="138684" y="59436"/>
                </a:lnTo>
                <a:lnTo>
                  <a:pt x="135636" y="60960"/>
                </a:lnTo>
                <a:lnTo>
                  <a:pt x="134112" y="62484"/>
                </a:lnTo>
                <a:lnTo>
                  <a:pt x="134112" y="64008"/>
                </a:lnTo>
                <a:lnTo>
                  <a:pt x="132588" y="65532"/>
                </a:lnTo>
                <a:lnTo>
                  <a:pt x="132588" y="82296"/>
                </a:lnTo>
                <a:lnTo>
                  <a:pt x="134112" y="82296"/>
                </a:lnTo>
                <a:lnTo>
                  <a:pt x="134112" y="85344"/>
                </a:lnTo>
                <a:lnTo>
                  <a:pt x="137160" y="85344"/>
                </a:lnTo>
                <a:lnTo>
                  <a:pt x="138684" y="83820"/>
                </a:lnTo>
                <a:lnTo>
                  <a:pt x="146304" y="83820"/>
                </a:lnTo>
                <a:lnTo>
                  <a:pt x="150876" y="88392"/>
                </a:lnTo>
                <a:lnTo>
                  <a:pt x="150876" y="89916"/>
                </a:lnTo>
                <a:lnTo>
                  <a:pt x="152400" y="91440"/>
                </a:lnTo>
                <a:lnTo>
                  <a:pt x="152400" y="94488"/>
                </a:lnTo>
                <a:lnTo>
                  <a:pt x="167640" y="134112"/>
                </a:lnTo>
                <a:lnTo>
                  <a:pt x="134112" y="211836"/>
                </a:lnTo>
                <a:lnTo>
                  <a:pt x="132588" y="214884"/>
                </a:lnTo>
                <a:lnTo>
                  <a:pt x="132588" y="220980"/>
                </a:lnTo>
                <a:lnTo>
                  <a:pt x="134112" y="220980"/>
                </a:lnTo>
                <a:lnTo>
                  <a:pt x="134112" y="222504"/>
                </a:lnTo>
                <a:lnTo>
                  <a:pt x="135636" y="222504"/>
                </a:lnTo>
                <a:lnTo>
                  <a:pt x="138684" y="224028"/>
                </a:lnTo>
                <a:lnTo>
                  <a:pt x="158496" y="224028"/>
                </a:lnTo>
                <a:lnTo>
                  <a:pt x="160020" y="222504"/>
                </a:lnTo>
                <a:lnTo>
                  <a:pt x="161544" y="222504"/>
                </a:lnTo>
                <a:lnTo>
                  <a:pt x="161544" y="220980"/>
                </a:lnTo>
                <a:lnTo>
                  <a:pt x="163068" y="220980"/>
                </a:lnTo>
                <a:lnTo>
                  <a:pt x="163068" y="217932"/>
                </a:lnTo>
                <a:lnTo>
                  <a:pt x="178308" y="181356"/>
                </a:lnTo>
                <a:lnTo>
                  <a:pt x="178308" y="179832"/>
                </a:lnTo>
                <a:lnTo>
                  <a:pt x="179832" y="179832"/>
                </a:lnTo>
                <a:lnTo>
                  <a:pt x="179832" y="176784"/>
                </a:lnTo>
                <a:lnTo>
                  <a:pt x="181356" y="175260"/>
                </a:lnTo>
                <a:lnTo>
                  <a:pt x="181356" y="170688"/>
                </a:lnTo>
                <a:lnTo>
                  <a:pt x="182880" y="169164"/>
                </a:lnTo>
                <a:lnTo>
                  <a:pt x="182880" y="166116"/>
                </a:lnTo>
                <a:lnTo>
                  <a:pt x="184404" y="164592"/>
                </a:lnTo>
                <a:lnTo>
                  <a:pt x="184404" y="163068"/>
                </a:lnTo>
                <a:lnTo>
                  <a:pt x="185928" y="166116"/>
                </a:lnTo>
                <a:lnTo>
                  <a:pt x="185928" y="169164"/>
                </a:lnTo>
                <a:lnTo>
                  <a:pt x="187452" y="172212"/>
                </a:lnTo>
                <a:lnTo>
                  <a:pt x="187452" y="175260"/>
                </a:lnTo>
                <a:lnTo>
                  <a:pt x="188976" y="176784"/>
                </a:lnTo>
                <a:lnTo>
                  <a:pt x="188976" y="179832"/>
                </a:lnTo>
                <a:lnTo>
                  <a:pt x="195072" y="198120"/>
                </a:lnTo>
                <a:lnTo>
                  <a:pt x="196596" y="204216"/>
                </a:lnTo>
                <a:lnTo>
                  <a:pt x="199644" y="208788"/>
                </a:lnTo>
                <a:lnTo>
                  <a:pt x="202692" y="214884"/>
                </a:lnTo>
                <a:lnTo>
                  <a:pt x="210312" y="222504"/>
                </a:lnTo>
                <a:lnTo>
                  <a:pt x="213360" y="224028"/>
                </a:lnTo>
                <a:lnTo>
                  <a:pt x="216408" y="224028"/>
                </a:lnTo>
                <a:lnTo>
                  <a:pt x="219456" y="225552"/>
                </a:lnTo>
                <a:lnTo>
                  <a:pt x="236220" y="225552"/>
                </a:lnTo>
                <a:lnTo>
                  <a:pt x="237744" y="224028"/>
                </a:lnTo>
                <a:lnTo>
                  <a:pt x="240792" y="224028"/>
                </a:lnTo>
                <a:lnTo>
                  <a:pt x="242316" y="222504"/>
                </a:lnTo>
                <a:lnTo>
                  <a:pt x="243840" y="222504"/>
                </a:lnTo>
                <a:lnTo>
                  <a:pt x="243840" y="220980"/>
                </a:lnTo>
                <a:lnTo>
                  <a:pt x="245364" y="220980"/>
                </a:lnTo>
                <a:lnTo>
                  <a:pt x="245364" y="219456"/>
                </a:lnTo>
                <a:lnTo>
                  <a:pt x="246888" y="217932"/>
                </a:lnTo>
                <a:lnTo>
                  <a:pt x="246888" y="202692"/>
                </a:lnTo>
                <a:close/>
              </a:path>
              <a:path w="615950" h="226060">
                <a:moveTo>
                  <a:pt x="333756" y="3048"/>
                </a:moveTo>
                <a:lnTo>
                  <a:pt x="332232" y="3048"/>
                </a:lnTo>
                <a:lnTo>
                  <a:pt x="332232" y="1511"/>
                </a:lnTo>
                <a:lnTo>
                  <a:pt x="330708" y="1511"/>
                </a:lnTo>
                <a:lnTo>
                  <a:pt x="329184" y="0"/>
                </a:lnTo>
                <a:lnTo>
                  <a:pt x="309372" y="0"/>
                </a:lnTo>
                <a:lnTo>
                  <a:pt x="306311" y="1511"/>
                </a:lnTo>
                <a:lnTo>
                  <a:pt x="301752" y="6096"/>
                </a:lnTo>
                <a:lnTo>
                  <a:pt x="292608" y="39611"/>
                </a:lnTo>
                <a:lnTo>
                  <a:pt x="292608" y="44196"/>
                </a:lnTo>
                <a:lnTo>
                  <a:pt x="294132" y="44196"/>
                </a:lnTo>
                <a:lnTo>
                  <a:pt x="297180" y="45720"/>
                </a:lnTo>
                <a:lnTo>
                  <a:pt x="313944" y="45720"/>
                </a:lnTo>
                <a:lnTo>
                  <a:pt x="315468" y="44196"/>
                </a:lnTo>
                <a:lnTo>
                  <a:pt x="316992" y="44196"/>
                </a:lnTo>
                <a:lnTo>
                  <a:pt x="318516" y="42659"/>
                </a:lnTo>
                <a:lnTo>
                  <a:pt x="318516" y="41148"/>
                </a:lnTo>
                <a:lnTo>
                  <a:pt x="332232" y="6096"/>
                </a:lnTo>
                <a:lnTo>
                  <a:pt x="333756" y="6096"/>
                </a:lnTo>
                <a:lnTo>
                  <a:pt x="333756" y="3048"/>
                </a:lnTo>
                <a:close/>
              </a:path>
              <a:path w="615950" h="226060">
                <a:moveTo>
                  <a:pt x="348996" y="150863"/>
                </a:moveTo>
                <a:lnTo>
                  <a:pt x="347472" y="149352"/>
                </a:lnTo>
                <a:lnTo>
                  <a:pt x="344411" y="149352"/>
                </a:lnTo>
                <a:lnTo>
                  <a:pt x="341376" y="150863"/>
                </a:lnTo>
                <a:lnTo>
                  <a:pt x="339852" y="152400"/>
                </a:lnTo>
                <a:lnTo>
                  <a:pt x="336804" y="152400"/>
                </a:lnTo>
                <a:lnTo>
                  <a:pt x="335280" y="153911"/>
                </a:lnTo>
                <a:lnTo>
                  <a:pt x="332232" y="155448"/>
                </a:lnTo>
                <a:lnTo>
                  <a:pt x="327660" y="156959"/>
                </a:lnTo>
                <a:lnTo>
                  <a:pt x="323088" y="156959"/>
                </a:lnTo>
                <a:lnTo>
                  <a:pt x="320040" y="158496"/>
                </a:lnTo>
                <a:lnTo>
                  <a:pt x="301752" y="158496"/>
                </a:lnTo>
                <a:lnTo>
                  <a:pt x="298704" y="156959"/>
                </a:lnTo>
                <a:lnTo>
                  <a:pt x="294132" y="156959"/>
                </a:lnTo>
                <a:lnTo>
                  <a:pt x="292608" y="155448"/>
                </a:lnTo>
                <a:lnTo>
                  <a:pt x="289560" y="153911"/>
                </a:lnTo>
                <a:lnTo>
                  <a:pt x="284988" y="149352"/>
                </a:lnTo>
                <a:lnTo>
                  <a:pt x="284988" y="147828"/>
                </a:lnTo>
                <a:lnTo>
                  <a:pt x="283464" y="146304"/>
                </a:lnTo>
                <a:lnTo>
                  <a:pt x="283464" y="141732"/>
                </a:lnTo>
                <a:lnTo>
                  <a:pt x="284988" y="140195"/>
                </a:lnTo>
                <a:lnTo>
                  <a:pt x="284988" y="138684"/>
                </a:lnTo>
                <a:lnTo>
                  <a:pt x="286512" y="135636"/>
                </a:lnTo>
                <a:lnTo>
                  <a:pt x="288036" y="134112"/>
                </a:lnTo>
                <a:lnTo>
                  <a:pt x="289560" y="134112"/>
                </a:lnTo>
                <a:lnTo>
                  <a:pt x="292608" y="131064"/>
                </a:lnTo>
                <a:lnTo>
                  <a:pt x="295656" y="131064"/>
                </a:lnTo>
                <a:lnTo>
                  <a:pt x="298704" y="129527"/>
                </a:lnTo>
                <a:lnTo>
                  <a:pt x="327660" y="129527"/>
                </a:lnTo>
                <a:lnTo>
                  <a:pt x="330708" y="126479"/>
                </a:lnTo>
                <a:lnTo>
                  <a:pt x="330708" y="109728"/>
                </a:lnTo>
                <a:lnTo>
                  <a:pt x="329184" y="109728"/>
                </a:lnTo>
                <a:lnTo>
                  <a:pt x="329184" y="108204"/>
                </a:lnTo>
                <a:lnTo>
                  <a:pt x="300228" y="108204"/>
                </a:lnTo>
                <a:lnTo>
                  <a:pt x="298704" y="106680"/>
                </a:lnTo>
                <a:lnTo>
                  <a:pt x="295656" y="106680"/>
                </a:lnTo>
                <a:lnTo>
                  <a:pt x="292608" y="105143"/>
                </a:lnTo>
                <a:lnTo>
                  <a:pt x="291084" y="105143"/>
                </a:lnTo>
                <a:lnTo>
                  <a:pt x="286512" y="100584"/>
                </a:lnTo>
                <a:lnTo>
                  <a:pt x="286512" y="99047"/>
                </a:lnTo>
                <a:lnTo>
                  <a:pt x="284988" y="96012"/>
                </a:lnTo>
                <a:lnTo>
                  <a:pt x="284988" y="92964"/>
                </a:lnTo>
                <a:lnTo>
                  <a:pt x="286512" y="91427"/>
                </a:lnTo>
                <a:lnTo>
                  <a:pt x="286512" y="89916"/>
                </a:lnTo>
                <a:lnTo>
                  <a:pt x="288036" y="88379"/>
                </a:lnTo>
                <a:lnTo>
                  <a:pt x="288036" y="86868"/>
                </a:lnTo>
                <a:lnTo>
                  <a:pt x="291084" y="85331"/>
                </a:lnTo>
                <a:lnTo>
                  <a:pt x="294132" y="82296"/>
                </a:lnTo>
                <a:lnTo>
                  <a:pt x="297180" y="82296"/>
                </a:lnTo>
                <a:lnTo>
                  <a:pt x="300228" y="80759"/>
                </a:lnTo>
                <a:lnTo>
                  <a:pt x="316992" y="80759"/>
                </a:lnTo>
                <a:lnTo>
                  <a:pt x="326136" y="83820"/>
                </a:lnTo>
                <a:lnTo>
                  <a:pt x="329184" y="83820"/>
                </a:lnTo>
                <a:lnTo>
                  <a:pt x="335280" y="86868"/>
                </a:lnTo>
                <a:lnTo>
                  <a:pt x="336804" y="86868"/>
                </a:lnTo>
                <a:lnTo>
                  <a:pt x="339852" y="88379"/>
                </a:lnTo>
                <a:lnTo>
                  <a:pt x="341376" y="89916"/>
                </a:lnTo>
                <a:lnTo>
                  <a:pt x="345948" y="89916"/>
                </a:lnTo>
                <a:lnTo>
                  <a:pt x="345948" y="88379"/>
                </a:lnTo>
                <a:lnTo>
                  <a:pt x="347472" y="88379"/>
                </a:lnTo>
                <a:lnTo>
                  <a:pt x="347472" y="80759"/>
                </a:lnTo>
                <a:lnTo>
                  <a:pt x="347472" y="68580"/>
                </a:lnTo>
                <a:lnTo>
                  <a:pt x="342900" y="63995"/>
                </a:lnTo>
                <a:lnTo>
                  <a:pt x="339852" y="63995"/>
                </a:lnTo>
                <a:lnTo>
                  <a:pt x="333756" y="60947"/>
                </a:lnTo>
                <a:lnTo>
                  <a:pt x="330708" y="60947"/>
                </a:lnTo>
                <a:lnTo>
                  <a:pt x="327660" y="59436"/>
                </a:lnTo>
                <a:lnTo>
                  <a:pt x="318516" y="59436"/>
                </a:lnTo>
                <a:lnTo>
                  <a:pt x="315468" y="57912"/>
                </a:lnTo>
                <a:lnTo>
                  <a:pt x="298704" y="57912"/>
                </a:lnTo>
                <a:lnTo>
                  <a:pt x="260604" y="74663"/>
                </a:lnTo>
                <a:lnTo>
                  <a:pt x="259080" y="79248"/>
                </a:lnTo>
                <a:lnTo>
                  <a:pt x="256032" y="83820"/>
                </a:lnTo>
                <a:lnTo>
                  <a:pt x="254508" y="88379"/>
                </a:lnTo>
                <a:lnTo>
                  <a:pt x="254508" y="96012"/>
                </a:lnTo>
                <a:lnTo>
                  <a:pt x="256032" y="99047"/>
                </a:lnTo>
                <a:lnTo>
                  <a:pt x="256032" y="100584"/>
                </a:lnTo>
                <a:lnTo>
                  <a:pt x="257556" y="103632"/>
                </a:lnTo>
                <a:lnTo>
                  <a:pt x="257556" y="106680"/>
                </a:lnTo>
                <a:lnTo>
                  <a:pt x="260604" y="109728"/>
                </a:lnTo>
                <a:lnTo>
                  <a:pt x="262128" y="112763"/>
                </a:lnTo>
                <a:lnTo>
                  <a:pt x="274307" y="118859"/>
                </a:lnTo>
                <a:lnTo>
                  <a:pt x="269748" y="120396"/>
                </a:lnTo>
                <a:lnTo>
                  <a:pt x="263652" y="123431"/>
                </a:lnTo>
                <a:lnTo>
                  <a:pt x="259080" y="128016"/>
                </a:lnTo>
                <a:lnTo>
                  <a:pt x="257556" y="131064"/>
                </a:lnTo>
                <a:lnTo>
                  <a:pt x="256032" y="132575"/>
                </a:lnTo>
                <a:lnTo>
                  <a:pt x="252984" y="138684"/>
                </a:lnTo>
                <a:lnTo>
                  <a:pt x="252984" y="141732"/>
                </a:lnTo>
                <a:lnTo>
                  <a:pt x="251460" y="144780"/>
                </a:lnTo>
                <a:lnTo>
                  <a:pt x="251460" y="153911"/>
                </a:lnTo>
                <a:lnTo>
                  <a:pt x="254508" y="163068"/>
                </a:lnTo>
                <a:lnTo>
                  <a:pt x="257556" y="166116"/>
                </a:lnTo>
                <a:lnTo>
                  <a:pt x="260604" y="170675"/>
                </a:lnTo>
                <a:lnTo>
                  <a:pt x="269748" y="176784"/>
                </a:lnTo>
                <a:lnTo>
                  <a:pt x="274307" y="178295"/>
                </a:lnTo>
                <a:lnTo>
                  <a:pt x="281940" y="179832"/>
                </a:lnTo>
                <a:lnTo>
                  <a:pt x="288036" y="181343"/>
                </a:lnTo>
                <a:lnTo>
                  <a:pt x="295656" y="182880"/>
                </a:lnTo>
                <a:lnTo>
                  <a:pt x="313944" y="182880"/>
                </a:lnTo>
                <a:lnTo>
                  <a:pt x="318516" y="181343"/>
                </a:lnTo>
                <a:lnTo>
                  <a:pt x="327660" y="181343"/>
                </a:lnTo>
                <a:lnTo>
                  <a:pt x="330708" y="179832"/>
                </a:lnTo>
                <a:lnTo>
                  <a:pt x="335280" y="178295"/>
                </a:lnTo>
                <a:lnTo>
                  <a:pt x="338328" y="178295"/>
                </a:lnTo>
                <a:lnTo>
                  <a:pt x="344411" y="175247"/>
                </a:lnTo>
                <a:lnTo>
                  <a:pt x="347472" y="172212"/>
                </a:lnTo>
                <a:lnTo>
                  <a:pt x="347472" y="170675"/>
                </a:lnTo>
                <a:lnTo>
                  <a:pt x="348996" y="170675"/>
                </a:lnTo>
                <a:lnTo>
                  <a:pt x="348996" y="158496"/>
                </a:lnTo>
                <a:lnTo>
                  <a:pt x="348996" y="150863"/>
                </a:lnTo>
                <a:close/>
              </a:path>
              <a:path w="615950" h="226060">
                <a:moveTo>
                  <a:pt x="493763" y="71615"/>
                </a:moveTo>
                <a:lnTo>
                  <a:pt x="492239" y="68567"/>
                </a:lnTo>
                <a:lnTo>
                  <a:pt x="492239" y="62471"/>
                </a:lnTo>
                <a:lnTo>
                  <a:pt x="490715" y="62471"/>
                </a:lnTo>
                <a:lnTo>
                  <a:pt x="490715" y="60947"/>
                </a:lnTo>
                <a:lnTo>
                  <a:pt x="452615" y="60947"/>
                </a:lnTo>
                <a:lnTo>
                  <a:pt x="452615" y="121907"/>
                </a:lnTo>
                <a:lnTo>
                  <a:pt x="452615" y="124955"/>
                </a:lnTo>
                <a:lnTo>
                  <a:pt x="434327" y="158483"/>
                </a:lnTo>
                <a:lnTo>
                  <a:pt x="420611" y="158483"/>
                </a:lnTo>
                <a:lnTo>
                  <a:pt x="400799" y="140195"/>
                </a:lnTo>
                <a:lnTo>
                  <a:pt x="399275" y="137147"/>
                </a:lnTo>
                <a:lnTo>
                  <a:pt x="399275" y="111239"/>
                </a:lnTo>
                <a:lnTo>
                  <a:pt x="402323" y="102095"/>
                </a:lnTo>
                <a:lnTo>
                  <a:pt x="403847" y="99047"/>
                </a:lnTo>
                <a:lnTo>
                  <a:pt x="406895" y="94475"/>
                </a:lnTo>
                <a:lnTo>
                  <a:pt x="408419" y="91427"/>
                </a:lnTo>
                <a:lnTo>
                  <a:pt x="411467" y="89903"/>
                </a:lnTo>
                <a:lnTo>
                  <a:pt x="425183" y="85331"/>
                </a:lnTo>
                <a:lnTo>
                  <a:pt x="434327" y="85331"/>
                </a:lnTo>
                <a:lnTo>
                  <a:pt x="437375" y="86855"/>
                </a:lnTo>
                <a:lnTo>
                  <a:pt x="440423" y="89903"/>
                </a:lnTo>
                <a:lnTo>
                  <a:pt x="443471" y="95999"/>
                </a:lnTo>
                <a:lnTo>
                  <a:pt x="446519" y="99047"/>
                </a:lnTo>
                <a:lnTo>
                  <a:pt x="449567" y="105143"/>
                </a:lnTo>
                <a:lnTo>
                  <a:pt x="449567" y="109715"/>
                </a:lnTo>
                <a:lnTo>
                  <a:pt x="451091" y="112763"/>
                </a:lnTo>
                <a:lnTo>
                  <a:pt x="451091" y="117335"/>
                </a:lnTo>
                <a:lnTo>
                  <a:pt x="452615" y="121907"/>
                </a:lnTo>
                <a:lnTo>
                  <a:pt x="452615" y="60947"/>
                </a:lnTo>
                <a:lnTo>
                  <a:pt x="429755" y="60947"/>
                </a:lnTo>
                <a:lnTo>
                  <a:pt x="422046" y="61239"/>
                </a:lnTo>
                <a:lnTo>
                  <a:pt x="382511" y="77711"/>
                </a:lnTo>
                <a:lnTo>
                  <a:pt x="376415" y="82283"/>
                </a:lnTo>
                <a:lnTo>
                  <a:pt x="367284" y="121907"/>
                </a:lnTo>
                <a:lnTo>
                  <a:pt x="367271" y="140195"/>
                </a:lnTo>
                <a:lnTo>
                  <a:pt x="370319" y="147815"/>
                </a:lnTo>
                <a:lnTo>
                  <a:pt x="371843" y="155435"/>
                </a:lnTo>
                <a:lnTo>
                  <a:pt x="376415" y="161531"/>
                </a:lnTo>
                <a:lnTo>
                  <a:pt x="380987" y="166103"/>
                </a:lnTo>
                <a:lnTo>
                  <a:pt x="385559" y="172199"/>
                </a:lnTo>
                <a:lnTo>
                  <a:pt x="425183" y="182867"/>
                </a:lnTo>
                <a:lnTo>
                  <a:pt x="434327" y="182867"/>
                </a:lnTo>
                <a:lnTo>
                  <a:pt x="473570" y="158483"/>
                </a:lnTo>
                <a:lnTo>
                  <a:pt x="476999" y="153911"/>
                </a:lnTo>
                <a:lnTo>
                  <a:pt x="478523" y="147815"/>
                </a:lnTo>
                <a:lnTo>
                  <a:pt x="481571" y="141719"/>
                </a:lnTo>
                <a:lnTo>
                  <a:pt x="483095" y="134099"/>
                </a:lnTo>
                <a:lnTo>
                  <a:pt x="483095" y="121907"/>
                </a:lnTo>
                <a:lnTo>
                  <a:pt x="481571" y="117335"/>
                </a:lnTo>
                <a:lnTo>
                  <a:pt x="481571" y="114287"/>
                </a:lnTo>
                <a:lnTo>
                  <a:pt x="480047" y="109715"/>
                </a:lnTo>
                <a:lnTo>
                  <a:pt x="478523" y="106667"/>
                </a:lnTo>
                <a:lnTo>
                  <a:pt x="476999" y="102095"/>
                </a:lnTo>
                <a:lnTo>
                  <a:pt x="470903" y="89903"/>
                </a:lnTo>
                <a:lnTo>
                  <a:pt x="467855" y="86855"/>
                </a:lnTo>
                <a:lnTo>
                  <a:pt x="464807" y="85331"/>
                </a:lnTo>
                <a:lnTo>
                  <a:pt x="489191" y="85331"/>
                </a:lnTo>
                <a:lnTo>
                  <a:pt x="492239" y="82283"/>
                </a:lnTo>
                <a:lnTo>
                  <a:pt x="492239" y="80759"/>
                </a:lnTo>
                <a:lnTo>
                  <a:pt x="493763" y="77711"/>
                </a:lnTo>
                <a:lnTo>
                  <a:pt x="493763" y="71615"/>
                </a:lnTo>
                <a:close/>
              </a:path>
              <a:path w="615950" h="226060">
                <a:moveTo>
                  <a:pt x="615696" y="99047"/>
                </a:moveTo>
                <a:lnTo>
                  <a:pt x="612267" y="85331"/>
                </a:lnTo>
                <a:lnTo>
                  <a:pt x="611124" y="80759"/>
                </a:lnTo>
                <a:lnTo>
                  <a:pt x="610108" y="77711"/>
                </a:lnTo>
                <a:lnTo>
                  <a:pt x="609600" y="76187"/>
                </a:lnTo>
                <a:lnTo>
                  <a:pt x="603504" y="67043"/>
                </a:lnTo>
                <a:lnTo>
                  <a:pt x="594360" y="60947"/>
                </a:lnTo>
                <a:lnTo>
                  <a:pt x="582168" y="57899"/>
                </a:lnTo>
                <a:lnTo>
                  <a:pt x="568452" y="57899"/>
                </a:lnTo>
                <a:lnTo>
                  <a:pt x="562356" y="59423"/>
                </a:lnTo>
                <a:lnTo>
                  <a:pt x="556260" y="62471"/>
                </a:lnTo>
                <a:lnTo>
                  <a:pt x="544068" y="71615"/>
                </a:lnTo>
                <a:lnTo>
                  <a:pt x="537972" y="77711"/>
                </a:lnTo>
                <a:lnTo>
                  <a:pt x="537972" y="65519"/>
                </a:lnTo>
                <a:lnTo>
                  <a:pt x="536448" y="63995"/>
                </a:lnTo>
                <a:lnTo>
                  <a:pt x="536448" y="62471"/>
                </a:lnTo>
                <a:lnTo>
                  <a:pt x="533400" y="62471"/>
                </a:lnTo>
                <a:lnTo>
                  <a:pt x="531876" y="60947"/>
                </a:lnTo>
                <a:lnTo>
                  <a:pt x="515112" y="60947"/>
                </a:lnTo>
                <a:lnTo>
                  <a:pt x="513588" y="62471"/>
                </a:lnTo>
                <a:lnTo>
                  <a:pt x="510540" y="62471"/>
                </a:lnTo>
                <a:lnTo>
                  <a:pt x="510540" y="176771"/>
                </a:lnTo>
                <a:lnTo>
                  <a:pt x="512064" y="178295"/>
                </a:lnTo>
                <a:lnTo>
                  <a:pt x="515112" y="178295"/>
                </a:lnTo>
                <a:lnTo>
                  <a:pt x="516636" y="179819"/>
                </a:lnTo>
                <a:lnTo>
                  <a:pt x="536448" y="179819"/>
                </a:lnTo>
                <a:lnTo>
                  <a:pt x="537972" y="178295"/>
                </a:lnTo>
                <a:lnTo>
                  <a:pt x="541020" y="178295"/>
                </a:lnTo>
                <a:lnTo>
                  <a:pt x="541020" y="176771"/>
                </a:lnTo>
                <a:lnTo>
                  <a:pt x="542544" y="176771"/>
                </a:lnTo>
                <a:lnTo>
                  <a:pt x="542544" y="102095"/>
                </a:lnTo>
                <a:lnTo>
                  <a:pt x="547116" y="97523"/>
                </a:lnTo>
                <a:lnTo>
                  <a:pt x="550164" y="92951"/>
                </a:lnTo>
                <a:lnTo>
                  <a:pt x="554736" y="89903"/>
                </a:lnTo>
                <a:lnTo>
                  <a:pt x="557784" y="86855"/>
                </a:lnTo>
                <a:lnTo>
                  <a:pt x="562356" y="85331"/>
                </a:lnTo>
                <a:lnTo>
                  <a:pt x="571500" y="85331"/>
                </a:lnTo>
                <a:lnTo>
                  <a:pt x="577596" y="88379"/>
                </a:lnTo>
                <a:lnTo>
                  <a:pt x="579120" y="89903"/>
                </a:lnTo>
                <a:lnTo>
                  <a:pt x="580644" y="92951"/>
                </a:lnTo>
                <a:lnTo>
                  <a:pt x="582168" y="94475"/>
                </a:lnTo>
                <a:lnTo>
                  <a:pt x="582168" y="97523"/>
                </a:lnTo>
                <a:lnTo>
                  <a:pt x="583692" y="100571"/>
                </a:lnTo>
                <a:lnTo>
                  <a:pt x="583692" y="103619"/>
                </a:lnTo>
                <a:lnTo>
                  <a:pt x="585216" y="108191"/>
                </a:lnTo>
                <a:lnTo>
                  <a:pt x="585216" y="224015"/>
                </a:lnTo>
                <a:lnTo>
                  <a:pt x="588264" y="224015"/>
                </a:lnTo>
                <a:lnTo>
                  <a:pt x="591312" y="225539"/>
                </a:lnTo>
                <a:lnTo>
                  <a:pt x="609600" y="225539"/>
                </a:lnTo>
                <a:lnTo>
                  <a:pt x="611124" y="224015"/>
                </a:lnTo>
                <a:lnTo>
                  <a:pt x="614172" y="224015"/>
                </a:lnTo>
                <a:lnTo>
                  <a:pt x="614172" y="222491"/>
                </a:lnTo>
                <a:lnTo>
                  <a:pt x="615696" y="222491"/>
                </a:lnTo>
                <a:lnTo>
                  <a:pt x="615696" y="99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1731263" y="5026152"/>
            <a:ext cx="843280" cy="208915"/>
            <a:chOff x="1731263" y="5026152"/>
            <a:chExt cx="843280" cy="208915"/>
          </a:xfrm>
        </p:grpSpPr>
        <p:pic>
          <p:nvPicPr>
            <p:cNvPr id="124" name="object 12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49067" y="5026152"/>
              <a:ext cx="118872" cy="16154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731263" y="5216652"/>
              <a:ext cx="843280" cy="18415"/>
            </a:xfrm>
            <a:custGeom>
              <a:avLst/>
              <a:gdLst/>
              <a:ahLst/>
              <a:cxnLst/>
              <a:rect l="l" t="t" r="r" b="b"/>
              <a:pathLst>
                <a:path w="843280" h="18414">
                  <a:moveTo>
                    <a:pt x="842771" y="18287"/>
                  </a:moveTo>
                  <a:lnTo>
                    <a:pt x="0" y="18287"/>
                  </a:lnTo>
                  <a:lnTo>
                    <a:pt x="0" y="0"/>
                  </a:lnTo>
                  <a:lnTo>
                    <a:pt x="842771" y="0"/>
                  </a:lnTo>
                  <a:lnTo>
                    <a:pt x="842771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6" name="object 12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642616" y="5065776"/>
            <a:ext cx="348948" cy="124968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3075431" y="5026151"/>
            <a:ext cx="268605" cy="236220"/>
            <a:chOff x="3075431" y="5026151"/>
            <a:chExt cx="268605" cy="236220"/>
          </a:xfrm>
        </p:grpSpPr>
        <p:pic>
          <p:nvPicPr>
            <p:cNvPr id="128" name="object 12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075431" y="5026151"/>
              <a:ext cx="123444" cy="16154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226308" y="5155691"/>
              <a:ext cx="117348" cy="106680"/>
            </a:xfrm>
            <a:prstGeom prst="rect">
              <a:avLst/>
            </a:prstGeom>
          </p:spPr>
        </p:pic>
      </p:grpSp>
      <p:sp>
        <p:nvSpPr>
          <p:cNvPr id="130" name="object 130"/>
          <p:cNvSpPr/>
          <p:nvPr/>
        </p:nvSpPr>
        <p:spPr>
          <a:xfrm>
            <a:off x="3435096" y="5158739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4" h="29210">
                <a:moveTo>
                  <a:pt x="18288" y="28956"/>
                </a:moveTo>
                <a:lnTo>
                  <a:pt x="9144" y="28956"/>
                </a:lnTo>
                <a:lnTo>
                  <a:pt x="3048" y="25908"/>
                </a:lnTo>
                <a:lnTo>
                  <a:pt x="1524" y="24384"/>
                </a:lnTo>
                <a:lnTo>
                  <a:pt x="0" y="19812"/>
                </a:lnTo>
                <a:lnTo>
                  <a:pt x="0" y="9144"/>
                </a:lnTo>
                <a:lnTo>
                  <a:pt x="1524" y="4572"/>
                </a:lnTo>
                <a:lnTo>
                  <a:pt x="3048" y="3048"/>
                </a:lnTo>
                <a:lnTo>
                  <a:pt x="9144" y="0"/>
                </a:lnTo>
                <a:lnTo>
                  <a:pt x="18288" y="0"/>
                </a:lnTo>
                <a:lnTo>
                  <a:pt x="24384" y="3048"/>
                </a:lnTo>
                <a:lnTo>
                  <a:pt x="25908" y="4572"/>
                </a:lnTo>
                <a:lnTo>
                  <a:pt x="25908" y="24384"/>
                </a:lnTo>
                <a:lnTo>
                  <a:pt x="24384" y="25908"/>
                </a:lnTo>
                <a:lnTo>
                  <a:pt x="18288" y="28956"/>
                </a:lnTo>
                <a:close/>
              </a:path>
              <a:path w="139064" h="29210">
                <a:moveTo>
                  <a:pt x="74676" y="28956"/>
                </a:moveTo>
                <a:lnTo>
                  <a:pt x="65532" y="28956"/>
                </a:lnTo>
                <a:lnTo>
                  <a:pt x="59436" y="25908"/>
                </a:lnTo>
                <a:lnTo>
                  <a:pt x="57912" y="24384"/>
                </a:lnTo>
                <a:lnTo>
                  <a:pt x="56388" y="19812"/>
                </a:lnTo>
                <a:lnTo>
                  <a:pt x="56388" y="9144"/>
                </a:lnTo>
                <a:lnTo>
                  <a:pt x="57912" y="4572"/>
                </a:lnTo>
                <a:lnTo>
                  <a:pt x="59436" y="3048"/>
                </a:lnTo>
                <a:lnTo>
                  <a:pt x="65532" y="0"/>
                </a:lnTo>
                <a:lnTo>
                  <a:pt x="74676" y="0"/>
                </a:lnTo>
                <a:lnTo>
                  <a:pt x="80772" y="3048"/>
                </a:lnTo>
                <a:lnTo>
                  <a:pt x="82296" y="4572"/>
                </a:lnTo>
                <a:lnTo>
                  <a:pt x="82296" y="24384"/>
                </a:lnTo>
                <a:lnTo>
                  <a:pt x="80772" y="25908"/>
                </a:lnTo>
                <a:lnTo>
                  <a:pt x="74676" y="28956"/>
                </a:lnTo>
                <a:close/>
              </a:path>
              <a:path w="139064" h="29210">
                <a:moveTo>
                  <a:pt x="131064" y="28956"/>
                </a:moveTo>
                <a:lnTo>
                  <a:pt x="121920" y="28956"/>
                </a:lnTo>
                <a:lnTo>
                  <a:pt x="115824" y="25908"/>
                </a:lnTo>
                <a:lnTo>
                  <a:pt x="114300" y="24384"/>
                </a:lnTo>
                <a:lnTo>
                  <a:pt x="112776" y="19812"/>
                </a:lnTo>
                <a:lnTo>
                  <a:pt x="112776" y="9144"/>
                </a:lnTo>
                <a:lnTo>
                  <a:pt x="114300" y="4572"/>
                </a:lnTo>
                <a:lnTo>
                  <a:pt x="115824" y="3048"/>
                </a:lnTo>
                <a:lnTo>
                  <a:pt x="121920" y="0"/>
                </a:lnTo>
                <a:lnTo>
                  <a:pt x="131064" y="0"/>
                </a:lnTo>
                <a:lnTo>
                  <a:pt x="137160" y="3048"/>
                </a:lnTo>
                <a:lnTo>
                  <a:pt x="138684" y="4572"/>
                </a:lnTo>
                <a:lnTo>
                  <a:pt x="138684" y="24384"/>
                </a:lnTo>
                <a:lnTo>
                  <a:pt x="137160" y="25908"/>
                </a:lnTo>
                <a:lnTo>
                  <a:pt x="13106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3669792" y="5026151"/>
            <a:ext cx="213360" cy="236220"/>
            <a:chOff x="3669792" y="5026151"/>
            <a:chExt cx="213360" cy="236220"/>
          </a:xfrm>
        </p:grpSpPr>
        <p:pic>
          <p:nvPicPr>
            <p:cNvPr id="132" name="object 13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669792" y="5026151"/>
              <a:ext cx="123444" cy="16154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819144" y="5181599"/>
              <a:ext cx="64008" cy="80772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3962400" y="5007864"/>
            <a:ext cx="502920" cy="182880"/>
            <a:chOff x="3962400" y="5007864"/>
            <a:chExt cx="502920" cy="182880"/>
          </a:xfrm>
        </p:grpSpPr>
        <p:pic>
          <p:nvPicPr>
            <p:cNvPr id="135" name="object 13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962400" y="5065775"/>
              <a:ext cx="92964" cy="12496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087367" y="5007864"/>
              <a:ext cx="301751" cy="18288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413504" y="5068824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20">
                  <a:moveTo>
                    <a:pt x="18288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52070" h="121920">
                  <a:moveTo>
                    <a:pt x="39624" y="121920"/>
                  </a:moveTo>
                  <a:lnTo>
                    <a:pt x="25908" y="121920"/>
                  </a:lnTo>
                  <a:lnTo>
                    <a:pt x="19812" y="120396"/>
                  </a:lnTo>
                  <a:lnTo>
                    <a:pt x="16764" y="118872"/>
                  </a:lnTo>
                  <a:lnTo>
                    <a:pt x="12192" y="117348"/>
                  </a:lnTo>
                  <a:lnTo>
                    <a:pt x="9144" y="115824"/>
                  </a:lnTo>
                  <a:lnTo>
                    <a:pt x="6096" y="112776"/>
                  </a:lnTo>
                  <a:lnTo>
                    <a:pt x="4572" y="109728"/>
                  </a:lnTo>
                  <a:lnTo>
                    <a:pt x="1524" y="105156"/>
                  </a:lnTo>
                  <a:lnTo>
                    <a:pt x="1524" y="100584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1336" y="3048"/>
                  </a:lnTo>
                  <a:lnTo>
                    <a:pt x="21336" y="92964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4384" y="99060"/>
                  </a:lnTo>
                  <a:lnTo>
                    <a:pt x="27432" y="102108"/>
                  </a:lnTo>
                  <a:lnTo>
                    <a:pt x="30480" y="103632"/>
                  </a:lnTo>
                  <a:lnTo>
                    <a:pt x="50292" y="103632"/>
                  </a:lnTo>
                  <a:lnTo>
                    <a:pt x="50292" y="105156"/>
                  </a:lnTo>
                  <a:lnTo>
                    <a:pt x="51816" y="105156"/>
                  </a:lnTo>
                  <a:lnTo>
                    <a:pt x="51816" y="111252"/>
                  </a:lnTo>
                  <a:lnTo>
                    <a:pt x="50292" y="114300"/>
                  </a:lnTo>
                  <a:lnTo>
                    <a:pt x="50292" y="117348"/>
                  </a:lnTo>
                  <a:lnTo>
                    <a:pt x="48768" y="117348"/>
                  </a:lnTo>
                  <a:lnTo>
                    <a:pt x="48768" y="118872"/>
                  </a:lnTo>
                  <a:lnTo>
                    <a:pt x="45720" y="118872"/>
                  </a:lnTo>
                  <a:lnTo>
                    <a:pt x="45720" y="120396"/>
                  </a:lnTo>
                  <a:lnTo>
                    <a:pt x="41148" y="120396"/>
                  </a:lnTo>
                  <a:lnTo>
                    <a:pt x="39624" y="121920"/>
                  </a:lnTo>
                  <a:close/>
                </a:path>
                <a:path w="52070" h="121920">
                  <a:moveTo>
                    <a:pt x="48768" y="102108"/>
                  </a:moveTo>
                  <a:lnTo>
                    <a:pt x="47244" y="102108"/>
                  </a:lnTo>
                  <a:lnTo>
                    <a:pt x="47244" y="100584"/>
                  </a:lnTo>
                  <a:lnTo>
                    <a:pt x="48768" y="100584"/>
                  </a:lnTo>
                  <a:lnTo>
                    <a:pt x="48768" y="102108"/>
                  </a:lnTo>
                  <a:close/>
                </a:path>
                <a:path w="52070" h="121920">
                  <a:moveTo>
                    <a:pt x="50292" y="103632"/>
                  </a:moveTo>
                  <a:lnTo>
                    <a:pt x="41148" y="103632"/>
                  </a:lnTo>
                  <a:lnTo>
                    <a:pt x="42672" y="102108"/>
                  </a:lnTo>
                  <a:lnTo>
                    <a:pt x="50292" y="102108"/>
                  </a:lnTo>
                  <a:lnTo>
                    <a:pt x="50292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4529328" y="5007864"/>
            <a:ext cx="360045" cy="182880"/>
            <a:chOff x="4529328" y="5007864"/>
            <a:chExt cx="360045" cy="182880"/>
          </a:xfrm>
        </p:grpSpPr>
        <p:pic>
          <p:nvPicPr>
            <p:cNvPr id="139" name="object 13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529328" y="5007864"/>
              <a:ext cx="211836" cy="18288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760976" y="5065775"/>
              <a:ext cx="128016" cy="124968"/>
            </a:xfrm>
            <a:prstGeom prst="rect">
              <a:avLst/>
            </a:prstGeom>
          </p:spPr>
        </p:pic>
      </p:grpSp>
      <p:pic>
        <p:nvPicPr>
          <p:cNvPr id="141" name="object 141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4966716" y="5007864"/>
            <a:ext cx="1616963" cy="182880"/>
          </a:xfrm>
          <a:prstGeom prst="rect">
            <a:avLst/>
          </a:prstGeom>
        </p:spPr>
      </p:pic>
      <p:grpSp>
        <p:nvGrpSpPr>
          <p:cNvPr id="142" name="object 142"/>
          <p:cNvGrpSpPr/>
          <p:nvPr/>
        </p:nvGrpSpPr>
        <p:grpSpPr>
          <a:xfrm>
            <a:off x="6670547" y="5026152"/>
            <a:ext cx="219710" cy="236220"/>
            <a:chOff x="6670547" y="5026152"/>
            <a:chExt cx="219710" cy="236220"/>
          </a:xfrm>
        </p:grpSpPr>
        <p:pic>
          <p:nvPicPr>
            <p:cNvPr id="143" name="object 14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670547" y="5026152"/>
              <a:ext cx="134112" cy="16154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824471" y="5155692"/>
              <a:ext cx="65532" cy="106680"/>
            </a:xfrm>
            <a:prstGeom prst="rect">
              <a:avLst/>
            </a:prstGeom>
          </p:spPr>
        </p:pic>
      </p:grpSp>
      <p:pic>
        <p:nvPicPr>
          <p:cNvPr id="145" name="object 145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6960107" y="5068823"/>
            <a:ext cx="108204" cy="118872"/>
          </a:xfrm>
          <a:prstGeom prst="rect">
            <a:avLst/>
          </a:prstGeom>
        </p:spPr>
      </p:pic>
      <p:sp>
        <p:nvSpPr>
          <p:cNvPr id="146" name="object 146"/>
          <p:cNvSpPr/>
          <p:nvPr/>
        </p:nvSpPr>
        <p:spPr>
          <a:xfrm>
            <a:off x="7202423" y="5149596"/>
            <a:ext cx="151130" cy="38100"/>
          </a:xfrm>
          <a:custGeom>
            <a:avLst/>
            <a:gdLst/>
            <a:ahLst/>
            <a:cxnLst/>
            <a:rect l="l" t="t" r="r" b="b"/>
            <a:pathLst>
              <a:path w="151129" h="38100">
                <a:moveTo>
                  <a:pt x="24384" y="38100"/>
                </a:moveTo>
                <a:lnTo>
                  <a:pt x="10668" y="38100"/>
                </a:lnTo>
                <a:lnTo>
                  <a:pt x="6096" y="36576"/>
                </a:lnTo>
                <a:lnTo>
                  <a:pt x="1524" y="32004"/>
                </a:lnTo>
                <a:lnTo>
                  <a:pt x="0" y="27432"/>
                </a:lnTo>
                <a:lnTo>
                  <a:pt x="0" y="12192"/>
                </a:lnTo>
                <a:lnTo>
                  <a:pt x="1524" y="6096"/>
                </a:lnTo>
                <a:lnTo>
                  <a:pt x="6096" y="1524"/>
                </a:lnTo>
                <a:lnTo>
                  <a:pt x="10668" y="0"/>
                </a:lnTo>
                <a:lnTo>
                  <a:pt x="24384" y="0"/>
                </a:lnTo>
                <a:lnTo>
                  <a:pt x="28956" y="1524"/>
                </a:lnTo>
                <a:lnTo>
                  <a:pt x="30480" y="4572"/>
                </a:lnTo>
                <a:lnTo>
                  <a:pt x="33528" y="6096"/>
                </a:lnTo>
                <a:lnTo>
                  <a:pt x="35052" y="10668"/>
                </a:lnTo>
                <a:lnTo>
                  <a:pt x="35052" y="25908"/>
                </a:lnTo>
                <a:lnTo>
                  <a:pt x="33528" y="32004"/>
                </a:lnTo>
                <a:lnTo>
                  <a:pt x="30480" y="33528"/>
                </a:lnTo>
                <a:lnTo>
                  <a:pt x="28956" y="36576"/>
                </a:lnTo>
                <a:lnTo>
                  <a:pt x="24384" y="38100"/>
                </a:lnTo>
                <a:close/>
              </a:path>
              <a:path w="151129" h="38100">
                <a:moveTo>
                  <a:pt x="82296" y="38100"/>
                </a:moveTo>
                <a:lnTo>
                  <a:pt x="68580" y="38100"/>
                </a:lnTo>
                <a:lnTo>
                  <a:pt x="64008" y="36576"/>
                </a:lnTo>
                <a:lnTo>
                  <a:pt x="59436" y="32004"/>
                </a:lnTo>
                <a:lnTo>
                  <a:pt x="57912" y="27432"/>
                </a:lnTo>
                <a:lnTo>
                  <a:pt x="57912" y="12192"/>
                </a:lnTo>
                <a:lnTo>
                  <a:pt x="59436" y="6096"/>
                </a:lnTo>
                <a:lnTo>
                  <a:pt x="64008" y="1524"/>
                </a:lnTo>
                <a:lnTo>
                  <a:pt x="68580" y="0"/>
                </a:lnTo>
                <a:lnTo>
                  <a:pt x="82296" y="0"/>
                </a:lnTo>
                <a:lnTo>
                  <a:pt x="86868" y="1524"/>
                </a:lnTo>
                <a:lnTo>
                  <a:pt x="88392" y="4572"/>
                </a:lnTo>
                <a:lnTo>
                  <a:pt x="91440" y="6096"/>
                </a:lnTo>
                <a:lnTo>
                  <a:pt x="92964" y="10668"/>
                </a:lnTo>
                <a:lnTo>
                  <a:pt x="92964" y="25908"/>
                </a:lnTo>
                <a:lnTo>
                  <a:pt x="91440" y="32004"/>
                </a:lnTo>
                <a:lnTo>
                  <a:pt x="88392" y="33528"/>
                </a:lnTo>
                <a:lnTo>
                  <a:pt x="86868" y="36576"/>
                </a:lnTo>
                <a:lnTo>
                  <a:pt x="82296" y="38100"/>
                </a:lnTo>
                <a:close/>
              </a:path>
              <a:path w="151129" h="38100">
                <a:moveTo>
                  <a:pt x="140208" y="38100"/>
                </a:moveTo>
                <a:lnTo>
                  <a:pt x="126492" y="38100"/>
                </a:lnTo>
                <a:lnTo>
                  <a:pt x="121920" y="36576"/>
                </a:lnTo>
                <a:lnTo>
                  <a:pt x="117348" y="32004"/>
                </a:lnTo>
                <a:lnTo>
                  <a:pt x="115824" y="27432"/>
                </a:lnTo>
                <a:lnTo>
                  <a:pt x="115824" y="12192"/>
                </a:lnTo>
                <a:lnTo>
                  <a:pt x="117348" y="6096"/>
                </a:lnTo>
                <a:lnTo>
                  <a:pt x="121920" y="1524"/>
                </a:lnTo>
                <a:lnTo>
                  <a:pt x="126492" y="0"/>
                </a:lnTo>
                <a:lnTo>
                  <a:pt x="140208" y="0"/>
                </a:lnTo>
                <a:lnTo>
                  <a:pt x="144780" y="1524"/>
                </a:lnTo>
                <a:lnTo>
                  <a:pt x="146304" y="4572"/>
                </a:lnTo>
                <a:lnTo>
                  <a:pt x="149352" y="6096"/>
                </a:lnTo>
                <a:lnTo>
                  <a:pt x="150876" y="10668"/>
                </a:lnTo>
                <a:lnTo>
                  <a:pt x="150876" y="25908"/>
                </a:lnTo>
                <a:lnTo>
                  <a:pt x="149352" y="32004"/>
                </a:lnTo>
                <a:lnTo>
                  <a:pt x="146304" y="33528"/>
                </a:lnTo>
                <a:lnTo>
                  <a:pt x="144780" y="36576"/>
                </a:lnTo>
                <a:lnTo>
                  <a:pt x="14020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7" name="object 147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7427976" y="5068823"/>
            <a:ext cx="108204" cy="118872"/>
          </a:xfrm>
          <a:prstGeom prst="rect">
            <a:avLst/>
          </a:prstGeom>
        </p:spPr>
      </p:pic>
      <p:grpSp>
        <p:nvGrpSpPr>
          <p:cNvPr id="148" name="object 148"/>
          <p:cNvGrpSpPr/>
          <p:nvPr/>
        </p:nvGrpSpPr>
        <p:grpSpPr>
          <a:xfrm>
            <a:off x="7616952" y="5026152"/>
            <a:ext cx="224154" cy="236220"/>
            <a:chOff x="7616952" y="5026152"/>
            <a:chExt cx="224154" cy="236220"/>
          </a:xfrm>
        </p:grpSpPr>
        <p:pic>
          <p:nvPicPr>
            <p:cNvPr id="149" name="object 14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616952" y="5026152"/>
              <a:ext cx="134112" cy="16154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770875" y="5181599"/>
              <a:ext cx="70104" cy="807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5268" y="1139952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22064" y="1155191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1523" y="4572"/>
                </a:lnTo>
                <a:lnTo>
                  <a:pt x="3047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28015" y="245363"/>
                </a:lnTo>
                <a:lnTo>
                  <a:pt x="137159" y="243839"/>
                </a:lnTo>
                <a:lnTo>
                  <a:pt x="143255" y="240792"/>
                </a:lnTo>
                <a:lnTo>
                  <a:pt x="150875" y="237744"/>
                </a:lnTo>
                <a:lnTo>
                  <a:pt x="175736" y="202787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1647" y="3048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9244" y="1155191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103632" y="27432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7160" y="284988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007" y="1155191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5447" y="246887"/>
                </a:lnTo>
                <a:lnTo>
                  <a:pt x="156971" y="248411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1939"/>
                </a:lnTo>
                <a:lnTo>
                  <a:pt x="155447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0472" y="1133855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749796" y="1176527"/>
            <a:ext cx="381000" cy="273050"/>
            <a:chOff x="6749796" y="1176527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749796" y="1176527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7244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5344" y="3048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3048" y="97536"/>
                  </a:lnTo>
                  <a:lnTo>
                    <a:pt x="1524" y="94488"/>
                  </a:lnTo>
                  <a:lnTo>
                    <a:pt x="0" y="89916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7912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38684" y="56388"/>
                  </a:lnTo>
                  <a:lnTo>
                    <a:pt x="138684" y="57912"/>
                  </a:lnTo>
                  <a:lnTo>
                    <a:pt x="140208" y="59436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3820"/>
                  </a:lnTo>
                  <a:lnTo>
                    <a:pt x="140208" y="89916"/>
                  </a:lnTo>
                  <a:lnTo>
                    <a:pt x="138684" y="94488"/>
                  </a:lnTo>
                  <a:lnTo>
                    <a:pt x="137160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39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7536" y="222504"/>
                  </a:lnTo>
                  <a:lnTo>
                    <a:pt x="103632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lnTo>
                    <a:pt x="140208" y="224028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7551" y="1225295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280135" y="1155191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78308" y="193548"/>
                </a:lnTo>
                <a:lnTo>
                  <a:pt x="176784" y="187452"/>
                </a:lnTo>
                <a:lnTo>
                  <a:pt x="173736" y="181356"/>
                </a:lnTo>
                <a:lnTo>
                  <a:pt x="169164" y="176784"/>
                </a:lnTo>
                <a:lnTo>
                  <a:pt x="166116" y="172212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84404" y="126492"/>
                </a:lnTo>
                <a:lnTo>
                  <a:pt x="190500" y="120396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3048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392" y="55626"/>
                </a:lnTo>
                <a:lnTo>
                  <a:pt x="436816" y="20574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240" y="229552"/>
                </a:lnTo>
                <a:lnTo>
                  <a:pt x="355549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1376" y="289560"/>
                </a:lnTo>
                <a:lnTo>
                  <a:pt x="393890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4216" y="1155191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103632" y="27432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7160" y="284988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981282" y="2325623"/>
            <a:ext cx="498475" cy="198120"/>
            <a:chOff x="1981282" y="2325623"/>
            <a:chExt cx="498475" cy="1981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82" y="2325623"/>
              <a:ext cx="182712" cy="198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1512" y="2374392"/>
              <a:ext cx="126492" cy="1478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533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3368" y="2340864"/>
            <a:ext cx="249834" cy="18288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916936" y="2328672"/>
            <a:ext cx="741045" cy="247015"/>
            <a:chOff x="2916936" y="2328672"/>
            <a:chExt cx="741045" cy="24701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6936" y="2328672"/>
              <a:ext cx="224028" cy="1935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71444" y="2374392"/>
              <a:ext cx="121920" cy="1493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464" y="2374392"/>
              <a:ext cx="326135" cy="20116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756761" y="2374391"/>
            <a:ext cx="457200" cy="149860"/>
            <a:chOff x="3756761" y="2374391"/>
            <a:chExt cx="457200" cy="14986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6761" y="2374391"/>
              <a:ext cx="141529" cy="1493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8872" y="2374391"/>
              <a:ext cx="126492" cy="1478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2845" y="2374391"/>
              <a:ext cx="131014" cy="14935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305300" y="2313432"/>
            <a:ext cx="490855" cy="210820"/>
            <a:chOff x="4305300" y="2313432"/>
            <a:chExt cx="490855" cy="21082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5300" y="2374391"/>
              <a:ext cx="102108" cy="14935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28744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00372" y="2313432"/>
              <a:ext cx="134112" cy="2103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65013" y="2374392"/>
              <a:ext cx="131014" cy="149352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87569" y="2313432"/>
            <a:ext cx="1030123" cy="26212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6019800" y="2374391"/>
            <a:ext cx="680085" cy="201295"/>
            <a:chOff x="6019800" y="2374391"/>
            <a:chExt cx="680085" cy="20129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19800" y="2374391"/>
              <a:ext cx="211836" cy="1478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62115" y="2374391"/>
              <a:ext cx="121920" cy="14935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19088" y="2374391"/>
              <a:ext cx="280416" cy="201168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783323" y="2313432"/>
            <a:ext cx="490855" cy="210820"/>
            <a:chOff x="6783323" y="2313432"/>
            <a:chExt cx="490855" cy="210820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83323" y="2374391"/>
              <a:ext cx="102108" cy="14935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09816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81443" y="2313432"/>
              <a:ext cx="134112" cy="2103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43037" y="2374392"/>
              <a:ext cx="131014" cy="149352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73111" y="2313432"/>
            <a:ext cx="1371599" cy="26212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39823" y="3057143"/>
            <a:ext cx="784860" cy="198120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2508504" y="3073907"/>
            <a:ext cx="219710" cy="181610"/>
            <a:chOff x="2508504" y="3073907"/>
            <a:chExt cx="219710" cy="181610"/>
          </a:xfrm>
        </p:grpSpPr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08504" y="3073907"/>
              <a:ext cx="88392" cy="1813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18231" y="3107435"/>
              <a:ext cx="109728" cy="147828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2773679" y="3044952"/>
            <a:ext cx="342900" cy="210820"/>
            <a:chOff x="2773679" y="3044952"/>
            <a:chExt cx="342900" cy="210820"/>
          </a:xfrm>
        </p:grpSpPr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73679" y="3044952"/>
              <a:ext cx="123444" cy="2103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932175" y="304495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93236" y="3107435"/>
              <a:ext cx="123343" cy="147828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212591" y="3044952"/>
            <a:ext cx="1459992" cy="26212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985816" y="3406140"/>
            <a:ext cx="953979" cy="26669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040379" y="3419855"/>
            <a:ext cx="885444" cy="252984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4037076" y="3584448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60">
                <a:moveTo>
                  <a:pt x="21336" y="35052"/>
                </a:moveTo>
                <a:lnTo>
                  <a:pt x="10668" y="35052"/>
                </a:lnTo>
                <a:lnTo>
                  <a:pt x="6096" y="33528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2860" y="0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60">
                <a:moveTo>
                  <a:pt x="155448" y="35052"/>
                </a:moveTo>
                <a:lnTo>
                  <a:pt x="144780" y="35052"/>
                </a:lnTo>
                <a:lnTo>
                  <a:pt x="140208" y="33528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6972" y="0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2125979" y="3785615"/>
            <a:ext cx="683260" cy="253365"/>
            <a:chOff x="2125979" y="3785615"/>
            <a:chExt cx="683260" cy="253365"/>
          </a:xfrm>
        </p:grpSpPr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25979" y="3838955"/>
              <a:ext cx="123444" cy="1996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84475" y="3838955"/>
              <a:ext cx="77724" cy="1463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391155" y="37856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61260" y="3838955"/>
              <a:ext cx="198119" cy="1463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99004" y="3838955"/>
              <a:ext cx="109728" cy="147828"/>
            </a:xfrm>
            <a:prstGeom prst="rect">
              <a:avLst/>
            </a:prstGeom>
          </p:spPr>
        </p:pic>
      </p:grpSp>
      <p:pic>
        <p:nvPicPr>
          <p:cNvPr id="60" name="object 6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854451" y="3838955"/>
            <a:ext cx="216407" cy="199644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3165347" y="3776472"/>
            <a:ext cx="390525" cy="262255"/>
            <a:chOff x="3165347" y="3776472"/>
            <a:chExt cx="390525" cy="262255"/>
          </a:xfrm>
        </p:grpSpPr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65347" y="3776472"/>
              <a:ext cx="242316" cy="2103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27475" y="3840480"/>
              <a:ext cx="128016" cy="198120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640836" y="3771900"/>
            <a:ext cx="1124711" cy="26669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39823" y="4520183"/>
            <a:ext cx="784860" cy="198120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2508504" y="4536947"/>
            <a:ext cx="219710" cy="181610"/>
            <a:chOff x="2508504" y="4536947"/>
            <a:chExt cx="219710" cy="181610"/>
          </a:xfrm>
        </p:grpSpPr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508504" y="4536947"/>
              <a:ext cx="88392" cy="1813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18231" y="4570475"/>
              <a:ext cx="109728" cy="14782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2773679" y="4507992"/>
            <a:ext cx="342900" cy="210820"/>
            <a:chOff x="2773679" y="4507992"/>
            <a:chExt cx="342900" cy="210820"/>
          </a:xfrm>
        </p:grpSpPr>
        <p:pic>
          <p:nvPicPr>
            <p:cNvPr id="70" name="object 7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73679" y="4507992"/>
              <a:ext cx="123444" cy="21031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932175" y="45079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21336" y="208788"/>
                  </a:moveTo>
                  <a:lnTo>
                    <a:pt x="3048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21336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93186" y="4570476"/>
              <a:ext cx="123393" cy="147828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3221735" y="4536947"/>
            <a:ext cx="753110" cy="233679"/>
            <a:chOff x="3221735" y="4536947"/>
            <a:chExt cx="753110" cy="233679"/>
          </a:xfrm>
        </p:grpSpPr>
        <p:pic>
          <p:nvPicPr>
            <p:cNvPr id="74" name="object 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221735" y="4570475"/>
              <a:ext cx="217932" cy="14782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77768" y="4570476"/>
              <a:ext cx="123444" cy="1996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27119" y="4570475"/>
              <a:ext cx="134112" cy="1478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94759" y="4536947"/>
              <a:ext cx="179832" cy="181355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985772" y="4869179"/>
            <a:ext cx="1164335" cy="26670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250692" y="4882896"/>
            <a:ext cx="885443" cy="252984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2048255" y="5239511"/>
            <a:ext cx="768350" cy="262255"/>
            <a:chOff x="2048255" y="5239511"/>
            <a:chExt cx="768350" cy="262255"/>
          </a:xfrm>
        </p:grpSpPr>
        <p:pic>
          <p:nvPicPr>
            <p:cNvPr id="81" name="object 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048255" y="5239511"/>
              <a:ext cx="123444" cy="21031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209901" y="5301995"/>
              <a:ext cx="123342" cy="14782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371344" y="5301996"/>
              <a:ext cx="123444" cy="19964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529840" y="5301996"/>
              <a:ext cx="115824" cy="1463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682240" y="5301995"/>
              <a:ext cx="134112" cy="147828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916935" y="5248656"/>
            <a:ext cx="885444" cy="252984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2057400" y="5614415"/>
            <a:ext cx="683260" cy="253365"/>
            <a:chOff x="2057400" y="5614415"/>
            <a:chExt cx="683260" cy="253365"/>
          </a:xfrm>
        </p:grpSpPr>
        <p:pic>
          <p:nvPicPr>
            <p:cNvPr id="88" name="object 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57400" y="5667755"/>
              <a:ext cx="123444" cy="19964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18943" y="5667755"/>
              <a:ext cx="77724" cy="14630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322576" y="56144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92680" y="5667756"/>
              <a:ext cx="198119" cy="14630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30423" y="5667755"/>
              <a:ext cx="109728" cy="147828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785872" y="5667755"/>
            <a:ext cx="216407" cy="199643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3096768" y="5605271"/>
            <a:ext cx="390525" cy="262255"/>
            <a:chOff x="3096768" y="5605271"/>
            <a:chExt cx="390525" cy="262255"/>
          </a:xfrm>
        </p:grpSpPr>
        <p:pic>
          <p:nvPicPr>
            <p:cNvPr id="95" name="object 9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096768" y="5605271"/>
              <a:ext cx="242315" cy="21031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358896" y="5669279"/>
              <a:ext cx="128016" cy="198120"/>
            </a:xfrm>
            <a:prstGeom prst="rect">
              <a:avLst/>
            </a:prstGeom>
          </p:spPr>
        </p:pic>
      </p:grpSp>
      <p:pic>
        <p:nvPicPr>
          <p:cNvPr id="97" name="object 97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578375" y="5600700"/>
            <a:ext cx="1324331" cy="266699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039111" y="5969508"/>
            <a:ext cx="1283208" cy="263651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416831" y="5966459"/>
            <a:ext cx="1037820" cy="26670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565903" y="5969508"/>
            <a:ext cx="1269492" cy="211835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5928359" y="5971032"/>
            <a:ext cx="1459992" cy="26212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048255" y="6399276"/>
            <a:ext cx="134112" cy="147828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438400" y="6336792"/>
            <a:ext cx="123444" cy="210312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218944" y="6399276"/>
            <a:ext cx="115824" cy="146304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2596997" y="6399276"/>
            <a:ext cx="123342" cy="147828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2758439" y="6336792"/>
            <a:ext cx="434340" cy="210820"/>
            <a:chOff x="2758439" y="6336792"/>
            <a:chExt cx="434340" cy="210820"/>
          </a:xfrm>
        </p:grpSpPr>
        <p:sp>
          <p:nvSpPr>
            <p:cNvPr id="107" name="object 107"/>
            <p:cNvSpPr/>
            <p:nvPr/>
          </p:nvSpPr>
          <p:spPr>
            <a:xfrm>
              <a:off x="2758440" y="6336804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19812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4384" y="3302"/>
                  </a:moveTo>
                  <a:lnTo>
                    <a:pt x="24003" y="3302"/>
                  </a:lnTo>
                  <a:lnTo>
                    <a:pt x="24003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205232"/>
                  </a:lnTo>
                  <a:lnTo>
                    <a:pt x="0" y="207772"/>
                  </a:lnTo>
                  <a:lnTo>
                    <a:pt x="3556" y="207772"/>
                  </a:lnTo>
                  <a:lnTo>
                    <a:pt x="4572" y="208788"/>
                  </a:lnTo>
                  <a:lnTo>
                    <a:pt x="19812" y="208788"/>
                  </a:lnTo>
                  <a:lnTo>
                    <a:pt x="20828" y="207772"/>
                  </a:lnTo>
                  <a:lnTo>
                    <a:pt x="23622" y="207772"/>
                  </a:lnTo>
                  <a:lnTo>
                    <a:pt x="23622" y="205232"/>
                  </a:lnTo>
                  <a:lnTo>
                    <a:pt x="24384" y="205232"/>
                  </a:lnTo>
                  <a:lnTo>
                    <a:pt x="2438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819500" y="6399276"/>
              <a:ext cx="123342" cy="14782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962655" y="6365748"/>
              <a:ext cx="230124" cy="181356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3287267" y="6365747"/>
            <a:ext cx="352425" cy="181610"/>
            <a:chOff x="3287267" y="6365747"/>
            <a:chExt cx="352425" cy="181610"/>
          </a:xfrm>
        </p:grpSpPr>
        <p:pic>
          <p:nvPicPr>
            <p:cNvPr id="111" name="object 11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287267" y="6399276"/>
              <a:ext cx="94488" cy="1478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407764" y="6399275"/>
              <a:ext cx="123342" cy="14782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550919" y="6365747"/>
              <a:ext cx="88392" cy="181355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3739895" y="6399276"/>
            <a:ext cx="273050" cy="147955"/>
            <a:chOff x="3739895" y="6399276"/>
            <a:chExt cx="273050" cy="147955"/>
          </a:xfrm>
        </p:grpSpPr>
        <p:pic>
          <p:nvPicPr>
            <p:cNvPr id="115" name="object 11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739895" y="6399276"/>
              <a:ext cx="115824" cy="14630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896867" y="6400799"/>
              <a:ext cx="115824" cy="146304"/>
            </a:xfrm>
            <a:prstGeom prst="rect">
              <a:avLst/>
            </a:prstGeom>
          </p:spPr>
        </p:pic>
      </p:grpSp>
      <p:sp>
        <p:nvSpPr>
          <p:cNvPr id="117" name="object 117"/>
          <p:cNvSpPr/>
          <p:nvPr/>
        </p:nvSpPr>
        <p:spPr>
          <a:xfrm>
            <a:off x="4059923" y="6336804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5">
                <a:moveTo>
                  <a:pt x="21336" y="1524"/>
                </a:moveTo>
                <a:lnTo>
                  <a:pt x="19812" y="0"/>
                </a:lnTo>
                <a:lnTo>
                  <a:pt x="4572" y="0"/>
                </a:lnTo>
                <a:lnTo>
                  <a:pt x="3048" y="1524"/>
                </a:lnTo>
                <a:lnTo>
                  <a:pt x="21336" y="1524"/>
                </a:lnTo>
                <a:close/>
              </a:path>
              <a:path w="24764" h="208915">
                <a:moveTo>
                  <a:pt x="24384" y="3302"/>
                </a:moveTo>
                <a:lnTo>
                  <a:pt x="24003" y="3302"/>
                </a:lnTo>
                <a:lnTo>
                  <a:pt x="24003" y="2032"/>
                </a:lnTo>
                <a:lnTo>
                  <a:pt x="0" y="2032"/>
                </a:lnTo>
                <a:lnTo>
                  <a:pt x="0" y="3302"/>
                </a:lnTo>
                <a:lnTo>
                  <a:pt x="0" y="205232"/>
                </a:lnTo>
                <a:lnTo>
                  <a:pt x="0" y="207772"/>
                </a:lnTo>
                <a:lnTo>
                  <a:pt x="3556" y="207772"/>
                </a:lnTo>
                <a:lnTo>
                  <a:pt x="4572" y="208788"/>
                </a:lnTo>
                <a:lnTo>
                  <a:pt x="19812" y="208788"/>
                </a:lnTo>
                <a:lnTo>
                  <a:pt x="20828" y="207772"/>
                </a:lnTo>
                <a:lnTo>
                  <a:pt x="23622" y="207772"/>
                </a:lnTo>
                <a:lnTo>
                  <a:pt x="23622" y="205232"/>
                </a:lnTo>
                <a:lnTo>
                  <a:pt x="24384" y="205232"/>
                </a:lnTo>
                <a:lnTo>
                  <a:pt x="24384" y="3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30040" y="6336804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5">
                <a:moveTo>
                  <a:pt x="21336" y="1524"/>
                </a:moveTo>
                <a:lnTo>
                  <a:pt x="19812" y="0"/>
                </a:lnTo>
                <a:lnTo>
                  <a:pt x="4572" y="0"/>
                </a:lnTo>
                <a:lnTo>
                  <a:pt x="3048" y="1524"/>
                </a:lnTo>
                <a:lnTo>
                  <a:pt x="21336" y="1524"/>
                </a:lnTo>
                <a:close/>
              </a:path>
              <a:path w="24764" h="208915">
                <a:moveTo>
                  <a:pt x="24384" y="3302"/>
                </a:moveTo>
                <a:lnTo>
                  <a:pt x="24003" y="3302"/>
                </a:lnTo>
                <a:lnTo>
                  <a:pt x="24003" y="2032"/>
                </a:lnTo>
                <a:lnTo>
                  <a:pt x="0" y="2032"/>
                </a:lnTo>
                <a:lnTo>
                  <a:pt x="0" y="3302"/>
                </a:lnTo>
                <a:lnTo>
                  <a:pt x="0" y="205232"/>
                </a:lnTo>
                <a:lnTo>
                  <a:pt x="0" y="207772"/>
                </a:lnTo>
                <a:lnTo>
                  <a:pt x="3556" y="207772"/>
                </a:lnTo>
                <a:lnTo>
                  <a:pt x="4572" y="208788"/>
                </a:lnTo>
                <a:lnTo>
                  <a:pt x="19812" y="208788"/>
                </a:lnTo>
                <a:lnTo>
                  <a:pt x="20828" y="207772"/>
                </a:lnTo>
                <a:lnTo>
                  <a:pt x="23622" y="207772"/>
                </a:lnTo>
                <a:lnTo>
                  <a:pt x="23622" y="205232"/>
                </a:lnTo>
                <a:lnTo>
                  <a:pt x="24384" y="205232"/>
                </a:lnTo>
                <a:lnTo>
                  <a:pt x="24384" y="3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4258055" y="6399276"/>
            <a:ext cx="287020" cy="147955"/>
            <a:chOff x="4258055" y="6399276"/>
            <a:chExt cx="287020" cy="147955"/>
          </a:xfrm>
        </p:grpSpPr>
        <p:pic>
          <p:nvPicPr>
            <p:cNvPr id="120" name="object 12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258055" y="6399276"/>
              <a:ext cx="134112" cy="14782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28743" y="6399276"/>
              <a:ext cx="115824" cy="146304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4655820" y="6336792"/>
            <a:ext cx="838200" cy="262255"/>
            <a:chOff x="4655820" y="6336792"/>
            <a:chExt cx="838200" cy="262255"/>
          </a:xfrm>
        </p:grpSpPr>
        <p:pic>
          <p:nvPicPr>
            <p:cNvPr id="123" name="object 12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655820" y="6400799"/>
              <a:ext cx="115824" cy="14630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815840" y="6399275"/>
              <a:ext cx="123444" cy="19964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968240" y="6336792"/>
              <a:ext cx="123444" cy="21031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26736" y="6399276"/>
              <a:ext cx="109728" cy="14782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260847" y="6365748"/>
              <a:ext cx="88392" cy="18135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70677" y="6399276"/>
              <a:ext cx="123342" cy="147828"/>
            </a:xfrm>
            <a:prstGeom prst="rect">
              <a:avLst/>
            </a:prstGeom>
          </p:spPr>
        </p:pic>
      </p:grpSp>
      <p:pic>
        <p:nvPicPr>
          <p:cNvPr id="129" name="object 12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5590031" y="6332220"/>
            <a:ext cx="1115568" cy="263651"/>
          </a:xfrm>
          <a:prstGeom prst="rect">
            <a:avLst/>
          </a:prstGeom>
        </p:spPr>
      </p:pic>
      <p:grpSp>
        <p:nvGrpSpPr>
          <p:cNvPr id="130" name="object 130"/>
          <p:cNvGrpSpPr/>
          <p:nvPr/>
        </p:nvGrpSpPr>
        <p:grpSpPr>
          <a:xfrm>
            <a:off x="6864096" y="2936748"/>
            <a:ext cx="2449195" cy="696595"/>
            <a:chOff x="6864096" y="2936748"/>
            <a:chExt cx="2449195" cy="696595"/>
          </a:xfrm>
        </p:grpSpPr>
        <p:sp>
          <p:nvSpPr>
            <p:cNvPr id="131" name="object 131"/>
            <p:cNvSpPr/>
            <p:nvPr/>
          </p:nvSpPr>
          <p:spPr>
            <a:xfrm>
              <a:off x="6864096" y="2936748"/>
              <a:ext cx="2449195" cy="696595"/>
            </a:xfrm>
            <a:custGeom>
              <a:avLst/>
              <a:gdLst/>
              <a:ahLst/>
              <a:cxnLst/>
              <a:rect l="l" t="t" r="r" b="b"/>
              <a:pathLst>
                <a:path w="2449195" h="696595">
                  <a:moveTo>
                    <a:pt x="24490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449068" y="0"/>
                  </a:lnTo>
                  <a:lnTo>
                    <a:pt x="24490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449068" y="690372"/>
                  </a:lnTo>
                  <a:lnTo>
                    <a:pt x="2449068" y="696468"/>
                  </a:lnTo>
                  <a:close/>
                </a:path>
                <a:path w="24491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449195" h="696595">
                  <a:moveTo>
                    <a:pt x="24384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438400" y="4572"/>
                  </a:lnTo>
                  <a:lnTo>
                    <a:pt x="2438400" y="10668"/>
                  </a:lnTo>
                  <a:close/>
                </a:path>
                <a:path w="2449195" h="696595">
                  <a:moveTo>
                    <a:pt x="2438400" y="690372"/>
                  </a:moveTo>
                  <a:lnTo>
                    <a:pt x="2438400" y="4572"/>
                  </a:lnTo>
                  <a:lnTo>
                    <a:pt x="2442972" y="10668"/>
                  </a:lnTo>
                  <a:lnTo>
                    <a:pt x="2449068" y="10668"/>
                  </a:lnTo>
                  <a:lnTo>
                    <a:pt x="2449068" y="685800"/>
                  </a:lnTo>
                  <a:lnTo>
                    <a:pt x="2442972" y="685800"/>
                  </a:lnTo>
                  <a:lnTo>
                    <a:pt x="2438400" y="690372"/>
                  </a:lnTo>
                  <a:close/>
                </a:path>
                <a:path w="2449195" h="696595">
                  <a:moveTo>
                    <a:pt x="2449068" y="10668"/>
                  </a:moveTo>
                  <a:lnTo>
                    <a:pt x="2442972" y="10668"/>
                  </a:lnTo>
                  <a:lnTo>
                    <a:pt x="2438400" y="4572"/>
                  </a:lnTo>
                  <a:lnTo>
                    <a:pt x="2449068" y="4572"/>
                  </a:lnTo>
                  <a:lnTo>
                    <a:pt x="2449068" y="10668"/>
                  </a:lnTo>
                  <a:close/>
                </a:path>
                <a:path w="24491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449195" h="696595">
                  <a:moveTo>
                    <a:pt x="24384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438400" y="685800"/>
                  </a:lnTo>
                  <a:lnTo>
                    <a:pt x="2438400" y="690372"/>
                  </a:lnTo>
                  <a:close/>
                </a:path>
                <a:path w="2449195" h="696595">
                  <a:moveTo>
                    <a:pt x="2449068" y="690372"/>
                  </a:moveTo>
                  <a:lnTo>
                    <a:pt x="2438400" y="690372"/>
                  </a:lnTo>
                  <a:lnTo>
                    <a:pt x="2442972" y="685800"/>
                  </a:lnTo>
                  <a:lnTo>
                    <a:pt x="2449068" y="685800"/>
                  </a:lnTo>
                  <a:lnTo>
                    <a:pt x="24490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69124" y="3204972"/>
              <a:ext cx="266700" cy="16764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760208" y="3247643"/>
              <a:ext cx="243840" cy="16764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026908" y="3209543"/>
              <a:ext cx="336803" cy="16306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386572" y="3247644"/>
              <a:ext cx="111252" cy="12496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520684" y="3209543"/>
              <a:ext cx="198120" cy="163068"/>
            </a:xfrm>
            <a:prstGeom prst="rect">
              <a:avLst/>
            </a:prstGeom>
          </p:spPr>
        </p:pic>
      </p:grpSp>
      <p:grpSp>
        <p:nvGrpSpPr>
          <p:cNvPr id="137" name="object 137"/>
          <p:cNvGrpSpPr/>
          <p:nvPr/>
        </p:nvGrpSpPr>
        <p:grpSpPr>
          <a:xfrm>
            <a:off x="6864096" y="5146548"/>
            <a:ext cx="2449195" cy="772795"/>
            <a:chOff x="6864096" y="5146548"/>
            <a:chExt cx="2449195" cy="772795"/>
          </a:xfrm>
        </p:grpSpPr>
        <p:sp>
          <p:nvSpPr>
            <p:cNvPr id="138" name="object 138"/>
            <p:cNvSpPr/>
            <p:nvPr/>
          </p:nvSpPr>
          <p:spPr>
            <a:xfrm>
              <a:off x="6864096" y="5146548"/>
              <a:ext cx="2449195" cy="772795"/>
            </a:xfrm>
            <a:custGeom>
              <a:avLst/>
              <a:gdLst/>
              <a:ahLst/>
              <a:cxnLst/>
              <a:rect l="l" t="t" r="r" b="b"/>
              <a:pathLst>
                <a:path w="2449195" h="772795">
                  <a:moveTo>
                    <a:pt x="2449068" y="772668"/>
                  </a:moveTo>
                  <a:lnTo>
                    <a:pt x="0" y="772668"/>
                  </a:lnTo>
                  <a:lnTo>
                    <a:pt x="0" y="0"/>
                  </a:lnTo>
                  <a:lnTo>
                    <a:pt x="2449068" y="0"/>
                  </a:lnTo>
                  <a:lnTo>
                    <a:pt x="24490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762000"/>
                  </a:lnTo>
                  <a:lnTo>
                    <a:pt x="4572" y="762000"/>
                  </a:lnTo>
                  <a:lnTo>
                    <a:pt x="10668" y="766572"/>
                  </a:lnTo>
                  <a:lnTo>
                    <a:pt x="2449068" y="766572"/>
                  </a:lnTo>
                  <a:lnTo>
                    <a:pt x="2449068" y="772668"/>
                  </a:lnTo>
                  <a:close/>
                </a:path>
                <a:path w="2449195" h="7727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449195" h="772795">
                  <a:moveTo>
                    <a:pt x="24384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438400" y="4572"/>
                  </a:lnTo>
                  <a:lnTo>
                    <a:pt x="2438400" y="10668"/>
                  </a:lnTo>
                  <a:close/>
                </a:path>
                <a:path w="2449195" h="772795">
                  <a:moveTo>
                    <a:pt x="2438400" y="766572"/>
                  </a:moveTo>
                  <a:lnTo>
                    <a:pt x="2438400" y="4572"/>
                  </a:lnTo>
                  <a:lnTo>
                    <a:pt x="2442972" y="10668"/>
                  </a:lnTo>
                  <a:lnTo>
                    <a:pt x="2449068" y="10668"/>
                  </a:lnTo>
                  <a:lnTo>
                    <a:pt x="2449068" y="762000"/>
                  </a:lnTo>
                  <a:lnTo>
                    <a:pt x="2442972" y="762000"/>
                  </a:lnTo>
                  <a:lnTo>
                    <a:pt x="2438400" y="766572"/>
                  </a:lnTo>
                  <a:close/>
                </a:path>
                <a:path w="2449195" h="772795">
                  <a:moveTo>
                    <a:pt x="2449068" y="10668"/>
                  </a:moveTo>
                  <a:lnTo>
                    <a:pt x="2442972" y="10668"/>
                  </a:lnTo>
                  <a:lnTo>
                    <a:pt x="2438400" y="4572"/>
                  </a:lnTo>
                  <a:lnTo>
                    <a:pt x="2449068" y="4572"/>
                  </a:lnTo>
                  <a:lnTo>
                    <a:pt x="2449068" y="10668"/>
                  </a:lnTo>
                  <a:close/>
                </a:path>
                <a:path w="2449195" h="772795">
                  <a:moveTo>
                    <a:pt x="10668" y="766572"/>
                  </a:moveTo>
                  <a:lnTo>
                    <a:pt x="4572" y="762000"/>
                  </a:lnTo>
                  <a:lnTo>
                    <a:pt x="10668" y="762000"/>
                  </a:lnTo>
                  <a:lnTo>
                    <a:pt x="10668" y="766572"/>
                  </a:lnTo>
                  <a:close/>
                </a:path>
                <a:path w="2449195" h="772795">
                  <a:moveTo>
                    <a:pt x="2438400" y="766572"/>
                  </a:moveTo>
                  <a:lnTo>
                    <a:pt x="10668" y="766572"/>
                  </a:lnTo>
                  <a:lnTo>
                    <a:pt x="10668" y="762000"/>
                  </a:lnTo>
                  <a:lnTo>
                    <a:pt x="2438400" y="762000"/>
                  </a:lnTo>
                  <a:lnTo>
                    <a:pt x="2438400" y="766572"/>
                  </a:lnTo>
                  <a:close/>
                </a:path>
                <a:path w="2449195" h="772795">
                  <a:moveTo>
                    <a:pt x="2449068" y="766572"/>
                  </a:moveTo>
                  <a:lnTo>
                    <a:pt x="2438400" y="766572"/>
                  </a:lnTo>
                  <a:lnTo>
                    <a:pt x="2442972" y="762000"/>
                  </a:lnTo>
                  <a:lnTo>
                    <a:pt x="2449068" y="762000"/>
                  </a:lnTo>
                  <a:lnTo>
                    <a:pt x="2449068" y="766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735824" y="5452872"/>
              <a:ext cx="266700" cy="16763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25384" y="5495543"/>
              <a:ext cx="257555" cy="16764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307324" y="5457444"/>
              <a:ext cx="146304" cy="163068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7543800" y="3649979"/>
            <a:ext cx="1087120" cy="1501140"/>
            <a:chOff x="7543800" y="3649979"/>
            <a:chExt cx="1087120" cy="1501140"/>
          </a:xfrm>
        </p:grpSpPr>
        <p:sp>
          <p:nvSpPr>
            <p:cNvPr id="143" name="object 143"/>
            <p:cNvSpPr/>
            <p:nvPr/>
          </p:nvSpPr>
          <p:spPr>
            <a:xfrm>
              <a:off x="7543800" y="3649979"/>
              <a:ext cx="1087120" cy="1501140"/>
            </a:xfrm>
            <a:custGeom>
              <a:avLst/>
              <a:gdLst/>
              <a:ahLst/>
              <a:cxnLst/>
              <a:rect l="l" t="t" r="r" b="b"/>
              <a:pathLst>
                <a:path w="1087120" h="1501139">
                  <a:moveTo>
                    <a:pt x="1086612" y="231648"/>
                  </a:moveTo>
                  <a:lnTo>
                    <a:pt x="1075626" y="227076"/>
                  </a:lnTo>
                  <a:lnTo>
                    <a:pt x="1064831" y="222592"/>
                  </a:lnTo>
                  <a:lnTo>
                    <a:pt x="1064831" y="232232"/>
                  </a:lnTo>
                  <a:lnTo>
                    <a:pt x="556793" y="505561"/>
                  </a:lnTo>
                  <a:lnTo>
                    <a:pt x="30619" y="288036"/>
                  </a:lnTo>
                  <a:lnTo>
                    <a:pt x="20218" y="283743"/>
                  </a:lnTo>
                  <a:lnTo>
                    <a:pt x="26428" y="280416"/>
                  </a:lnTo>
                  <a:lnTo>
                    <a:pt x="531393" y="10223"/>
                  </a:lnTo>
                  <a:lnTo>
                    <a:pt x="1064831" y="232232"/>
                  </a:lnTo>
                  <a:lnTo>
                    <a:pt x="1064831" y="222592"/>
                  </a:lnTo>
                  <a:lnTo>
                    <a:pt x="552297" y="9144"/>
                  </a:lnTo>
                  <a:lnTo>
                    <a:pt x="530352" y="0"/>
                  </a:lnTo>
                  <a:lnTo>
                    <a:pt x="0" y="284988"/>
                  </a:lnTo>
                  <a:lnTo>
                    <a:pt x="550100" y="514083"/>
                  </a:lnTo>
                  <a:lnTo>
                    <a:pt x="539496" y="1501140"/>
                  </a:lnTo>
                  <a:lnTo>
                    <a:pt x="550164" y="1501140"/>
                  </a:lnTo>
                  <a:lnTo>
                    <a:pt x="559231" y="515035"/>
                  </a:lnTo>
                  <a:lnTo>
                    <a:pt x="573265" y="507492"/>
                  </a:lnTo>
                  <a:lnTo>
                    <a:pt x="1078103" y="236220"/>
                  </a:lnTo>
                  <a:lnTo>
                    <a:pt x="1086612" y="231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577327" y="4797551"/>
              <a:ext cx="77724" cy="70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3991" y="751331"/>
            <a:ext cx="1467612" cy="342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5047" y="763523"/>
            <a:ext cx="210820" cy="262255"/>
          </a:xfrm>
          <a:custGeom>
            <a:avLst/>
            <a:gdLst/>
            <a:ahLst/>
            <a:cxnLst/>
            <a:rect l="l" t="t" r="r" b="b"/>
            <a:pathLst>
              <a:path w="210820" h="262255">
                <a:moveTo>
                  <a:pt x="103632" y="262127"/>
                </a:moveTo>
                <a:lnTo>
                  <a:pt x="59436" y="256032"/>
                </a:lnTo>
                <a:lnTo>
                  <a:pt x="21121" y="231481"/>
                </a:lnTo>
                <a:lnTo>
                  <a:pt x="2095" y="187642"/>
                </a:lnTo>
                <a:lnTo>
                  <a:pt x="0" y="164592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6095" y="1524"/>
                </a:lnTo>
                <a:lnTo>
                  <a:pt x="10668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lnTo>
                  <a:pt x="45719" y="1524"/>
                </a:lnTo>
                <a:lnTo>
                  <a:pt x="48768" y="3048"/>
                </a:lnTo>
                <a:lnTo>
                  <a:pt x="50292" y="3048"/>
                </a:lnTo>
                <a:lnTo>
                  <a:pt x="50292" y="4572"/>
                </a:lnTo>
                <a:lnTo>
                  <a:pt x="51816" y="6096"/>
                </a:lnTo>
                <a:lnTo>
                  <a:pt x="51816" y="160020"/>
                </a:lnTo>
                <a:lnTo>
                  <a:pt x="52077" y="167497"/>
                </a:lnTo>
                <a:lnTo>
                  <a:pt x="67056" y="204215"/>
                </a:lnTo>
                <a:lnTo>
                  <a:pt x="71628" y="210312"/>
                </a:lnTo>
                <a:lnTo>
                  <a:pt x="76200" y="213360"/>
                </a:lnTo>
                <a:lnTo>
                  <a:pt x="83820" y="216408"/>
                </a:lnTo>
                <a:lnTo>
                  <a:pt x="89916" y="217932"/>
                </a:lnTo>
                <a:lnTo>
                  <a:pt x="97536" y="219456"/>
                </a:lnTo>
                <a:lnTo>
                  <a:pt x="114300" y="219456"/>
                </a:lnTo>
                <a:lnTo>
                  <a:pt x="149352" y="199644"/>
                </a:lnTo>
                <a:lnTo>
                  <a:pt x="158496" y="172212"/>
                </a:lnTo>
                <a:lnTo>
                  <a:pt x="158496" y="6096"/>
                </a:lnTo>
                <a:lnTo>
                  <a:pt x="160020" y="4572"/>
                </a:lnTo>
                <a:lnTo>
                  <a:pt x="160020" y="3048"/>
                </a:lnTo>
                <a:lnTo>
                  <a:pt x="161544" y="3048"/>
                </a:lnTo>
                <a:lnTo>
                  <a:pt x="164592" y="1524"/>
                </a:lnTo>
                <a:lnTo>
                  <a:pt x="169164" y="1524"/>
                </a:lnTo>
                <a:lnTo>
                  <a:pt x="172212" y="0"/>
                </a:lnTo>
                <a:lnTo>
                  <a:pt x="196596" y="0"/>
                </a:lnTo>
                <a:lnTo>
                  <a:pt x="199644" y="1524"/>
                </a:lnTo>
                <a:lnTo>
                  <a:pt x="204216" y="1524"/>
                </a:lnTo>
                <a:lnTo>
                  <a:pt x="207264" y="3048"/>
                </a:lnTo>
                <a:lnTo>
                  <a:pt x="208788" y="3048"/>
                </a:lnTo>
                <a:lnTo>
                  <a:pt x="208788" y="4572"/>
                </a:lnTo>
                <a:lnTo>
                  <a:pt x="210312" y="6096"/>
                </a:lnTo>
                <a:lnTo>
                  <a:pt x="210312" y="7620"/>
                </a:lnTo>
                <a:lnTo>
                  <a:pt x="210312" y="161544"/>
                </a:lnTo>
                <a:lnTo>
                  <a:pt x="209764" y="173569"/>
                </a:lnTo>
                <a:lnTo>
                  <a:pt x="198953" y="213074"/>
                </a:lnTo>
                <a:lnTo>
                  <a:pt x="167830" y="247268"/>
                </a:lnTo>
                <a:lnTo>
                  <a:pt x="127635" y="260222"/>
                </a:lnTo>
                <a:lnTo>
                  <a:pt x="115919" y="261604"/>
                </a:lnTo>
                <a:lnTo>
                  <a:pt x="103632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0223" y="763524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5720" y="256031"/>
                </a:moveTo>
                <a:lnTo>
                  <a:pt x="1523" y="256031"/>
                </a:lnTo>
                <a:lnTo>
                  <a:pt x="0" y="254508"/>
                </a:lnTo>
                <a:lnTo>
                  <a:pt x="0" y="13716"/>
                </a:lnTo>
                <a:lnTo>
                  <a:pt x="1523" y="9144"/>
                </a:lnTo>
                <a:lnTo>
                  <a:pt x="4571" y="6096"/>
                </a:lnTo>
                <a:lnTo>
                  <a:pt x="7620" y="1524"/>
                </a:lnTo>
                <a:lnTo>
                  <a:pt x="12192" y="0"/>
                </a:lnTo>
                <a:lnTo>
                  <a:pt x="64008" y="0"/>
                </a:lnTo>
                <a:lnTo>
                  <a:pt x="73152" y="3048"/>
                </a:lnTo>
                <a:lnTo>
                  <a:pt x="79247" y="6096"/>
                </a:lnTo>
                <a:lnTo>
                  <a:pt x="85344" y="12192"/>
                </a:lnTo>
                <a:lnTo>
                  <a:pt x="86868" y="15240"/>
                </a:lnTo>
                <a:lnTo>
                  <a:pt x="89916" y="19812"/>
                </a:lnTo>
                <a:lnTo>
                  <a:pt x="92964" y="28956"/>
                </a:lnTo>
                <a:lnTo>
                  <a:pt x="97430" y="41148"/>
                </a:lnTo>
                <a:lnTo>
                  <a:pt x="48768" y="41148"/>
                </a:lnTo>
                <a:lnTo>
                  <a:pt x="48768" y="251460"/>
                </a:lnTo>
                <a:lnTo>
                  <a:pt x="47244" y="252984"/>
                </a:lnTo>
                <a:lnTo>
                  <a:pt x="47244" y="254508"/>
                </a:lnTo>
                <a:lnTo>
                  <a:pt x="45720" y="256031"/>
                </a:lnTo>
                <a:close/>
              </a:path>
              <a:path w="300354" h="259080">
                <a:moveTo>
                  <a:pt x="199243" y="182879"/>
                </a:moveTo>
                <a:lnTo>
                  <a:pt x="150876" y="182879"/>
                </a:lnTo>
                <a:lnTo>
                  <a:pt x="208788" y="30480"/>
                </a:lnTo>
                <a:lnTo>
                  <a:pt x="210312" y="24384"/>
                </a:lnTo>
                <a:lnTo>
                  <a:pt x="213360" y="19812"/>
                </a:lnTo>
                <a:lnTo>
                  <a:pt x="214884" y="15240"/>
                </a:lnTo>
                <a:lnTo>
                  <a:pt x="216408" y="12192"/>
                </a:lnTo>
                <a:lnTo>
                  <a:pt x="224028" y="4572"/>
                </a:lnTo>
                <a:lnTo>
                  <a:pt x="227076" y="3048"/>
                </a:lnTo>
                <a:lnTo>
                  <a:pt x="231648" y="1524"/>
                </a:lnTo>
                <a:lnTo>
                  <a:pt x="234696" y="0"/>
                </a:lnTo>
                <a:lnTo>
                  <a:pt x="284988" y="0"/>
                </a:lnTo>
                <a:lnTo>
                  <a:pt x="291084" y="3048"/>
                </a:lnTo>
                <a:lnTo>
                  <a:pt x="292608" y="3048"/>
                </a:lnTo>
                <a:lnTo>
                  <a:pt x="294132" y="6096"/>
                </a:lnTo>
                <a:lnTo>
                  <a:pt x="297180" y="9144"/>
                </a:lnTo>
                <a:lnTo>
                  <a:pt x="298704" y="12192"/>
                </a:lnTo>
                <a:lnTo>
                  <a:pt x="298704" y="15240"/>
                </a:lnTo>
                <a:lnTo>
                  <a:pt x="300228" y="18288"/>
                </a:lnTo>
                <a:lnTo>
                  <a:pt x="300228" y="41148"/>
                </a:lnTo>
                <a:lnTo>
                  <a:pt x="249936" y="41148"/>
                </a:lnTo>
                <a:lnTo>
                  <a:pt x="199243" y="182879"/>
                </a:lnTo>
                <a:close/>
              </a:path>
              <a:path w="300354" h="259080">
                <a:moveTo>
                  <a:pt x="170688" y="256031"/>
                </a:moveTo>
                <a:lnTo>
                  <a:pt x="124968" y="256031"/>
                </a:lnTo>
                <a:lnTo>
                  <a:pt x="121920" y="252984"/>
                </a:lnTo>
                <a:lnTo>
                  <a:pt x="121920" y="249936"/>
                </a:lnTo>
                <a:lnTo>
                  <a:pt x="48768" y="41148"/>
                </a:lnTo>
                <a:lnTo>
                  <a:pt x="97430" y="41148"/>
                </a:lnTo>
                <a:lnTo>
                  <a:pt x="149352" y="182879"/>
                </a:lnTo>
                <a:lnTo>
                  <a:pt x="199243" y="182879"/>
                </a:lnTo>
                <a:lnTo>
                  <a:pt x="175260" y="249936"/>
                </a:lnTo>
                <a:lnTo>
                  <a:pt x="173736" y="251460"/>
                </a:lnTo>
                <a:lnTo>
                  <a:pt x="173736" y="252984"/>
                </a:lnTo>
                <a:lnTo>
                  <a:pt x="170688" y="256031"/>
                </a:lnTo>
                <a:close/>
              </a:path>
              <a:path w="300354" h="259080">
                <a:moveTo>
                  <a:pt x="294132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52984" y="256031"/>
                </a:lnTo>
                <a:lnTo>
                  <a:pt x="251460" y="254508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1460"/>
                </a:lnTo>
                <a:lnTo>
                  <a:pt x="298704" y="252984"/>
                </a:lnTo>
                <a:lnTo>
                  <a:pt x="298704" y="254508"/>
                </a:lnTo>
                <a:lnTo>
                  <a:pt x="297180" y="256031"/>
                </a:lnTo>
                <a:lnTo>
                  <a:pt x="294132" y="257555"/>
                </a:lnTo>
                <a:close/>
              </a:path>
              <a:path w="300354" h="259080">
                <a:moveTo>
                  <a:pt x="42671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44196" y="256031"/>
                </a:lnTo>
                <a:lnTo>
                  <a:pt x="42671" y="257555"/>
                </a:lnTo>
                <a:close/>
              </a:path>
              <a:path w="300354" h="259080">
                <a:moveTo>
                  <a:pt x="167640" y="257555"/>
                </a:moveTo>
                <a:lnTo>
                  <a:pt x="128016" y="257555"/>
                </a:lnTo>
                <a:lnTo>
                  <a:pt x="126492" y="256031"/>
                </a:lnTo>
                <a:lnTo>
                  <a:pt x="169164" y="256031"/>
                </a:lnTo>
                <a:lnTo>
                  <a:pt x="167640" y="257555"/>
                </a:lnTo>
                <a:close/>
              </a:path>
              <a:path w="300354" h="259080">
                <a:moveTo>
                  <a:pt x="35052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8100" y="257555"/>
                </a:lnTo>
                <a:lnTo>
                  <a:pt x="35052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5635" y="259079"/>
                </a:lnTo>
                <a:lnTo>
                  <a:pt x="132588" y="257555"/>
                </a:lnTo>
                <a:lnTo>
                  <a:pt x="164592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6512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89560" y="257555"/>
                </a:lnTo>
                <a:lnTo>
                  <a:pt x="286512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3791" y="763523"/>
            <a:ext cx="142240" cy="257810"/>
          </a:xfrm>
          <a:custGeom>
            <a:avLst/>
            <a:gdLst/>
            <a:ahLst/>
            <a:cxnLst/>
            <a:rect l="l" t="t" r="r" b="b"/>
            <a:pathLst>
              <a:path w="142239" h="257809">
                <a:moveTo>
                  <a:pt x="41148" y="1524"/>
                </a:moveTo>
                <a:lnTo>
                  <a:pt x="9144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close/>
              </a:path>
              <a:path w="142239" h="257809">
                <a:moveTo>
                  <a:pt x="135636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6095"/>
                </a:lnTo>
                <a:lnTo>
                  <a:pt x="1524" y="4571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1524"/>
                </a:lnTo>
                <a:lnTo>
                  <a:pt x="45720" y="1524"/>
                </a:lnTo>
                <a:lnTo>
                  <a:pt x="48768" y="3047"/>
                </a:lnTo>
                <a:lnTo>
                  <a:pt x="51816" y="6095"/>
                </a:lnTo>
                <a:lnTo>
                  <a:pt x="51816" y="214884"/>
                </a:lnTo>
                <a:lnTo>
                  <a:pt x="135636" y="214884"/>
                </a:lnTo>
                <a:lnTo>
                  <a:pt x="137160" y="216408"/>
                </a:lnTo>
                <a:lnTo>
                  <a:pt x="138684" y="216408"/>
                </a:lnTo>
                <a:lnTo>
                  <a:pt x="138684" y="217932"/>
                </a:lnTo>
                <a:lnTo>
                  <a:pt x="140208" y="219456"/>
                </a:lnTo>
                <a:lnTo>
                  <a:pt x="140208" y="224028"/>
                </a:lnTo>
                <a:lnTo>
                  <a:pt x="141732" y="225552"/>
                </a:lnTo>
                <a:lnTo>
                  <a:pt x="141732" y="245364"/>
                </a:lnTo>
                <a:lnTo>
                  <a:pt x="140208" y="248412"/>
                </a:lnTo>
                <a:lnTo>
                  <a:pt x="140208" y="252984"/>
                </a:lnTo>
                <a:lnTo>
                  <a:pt x="138684" y="254508"/>
                </a:lnTo>
                <a:lnTo>
                  <a:pt x="138684" y="256032"/>
                </a:lnTo>
                <a:lnTo>
                  <a:pt x="137160" y="256032"/>
                </a:lnTo>
                <a:lnTo>
                  <a:pt x="135636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9739" y="745235"/>
            <a:ext cx="1181100" cy="280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27519" y="783336"/>
            <a:ext cx="337185" cy="242570"/>
            <a:chOff x="6827519" y="783336"/>
            <a:chExt cx="337185" cy="2425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7519" y="783336"/>
              <a:ext cx="126492" cy="2423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3823" y="826008"/>
              <a:ext cx="190500" cy="19964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296911" y="763523"/>
            <a:ext cx="784860" cy="259079"/>
          </a:xfrm>
          <a:custGeom>
            <a:avLst/>
            <a:gdLst/>
            <a:ahLst/>
            <a:cxnLst/>
            <a:rect l="l" t="t" r="r" b="b"/>
            <a:pathLst>
              <a:path w="784859" h="259080">
                <a:moveTo>
                  <a:pt x="190500" y="245364"/>
                </a:moveTo>
                <a:lnTo>
                  <a:pt x="188976" y="243840"/>
                </a:lnTo>
                <a:lnTo>
                  <a:pt x="185928" y="234696"/>
                </a:lnTo>
                <a:lnTo>
                  <a:pt x="164592" y="182880"/>
                </a:lnTo>
                <a:lnTo>
                  <a:pt x="161544" y="176784"/>
                </a:lnTo>
                <a:lnTo>
                  <a:pt x="158496" y="172212"/>
                </a:lnTo>
                <a:lnTo>
                  <a:pt x="156972" y="167640"/>
                </a:lnTo>
                <a:lnTo>
                  <a:pt x="153924" y="161544"/>
                </a:lnTo>
                <a:lnTo>
                  <a:pt x="150876" y="158496"/>
                </a:lnTo>
                <a:lnTo>
                  <a:pt x="147828" y="153924"/>
                </a:lnTo>
                <a:lnTo>
                  <a:pt x="146304" y="152400"/>
                </a:lnTo>
                <a:lnTo>
                  <a:pt x="138684" y="144780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8016" y="137160"/>
                </a:lnTo>
                <a:lnTo>
                  <a:pt x="135636" y="135636"/>
                </a:lnTo>
                <a:lnTo>
                  <a:pt x="141732" y="132588"/>
                </a:lnTo>
                <a:lnTo>
                  <a:pt x="147828" y="128016"/>
                </a:lnTo>
                <a:lnTo>
                  <a:pt x="155448" y="123444"/>
                </a:lnTo>
                <a:lnTo>
                  <a:pt x="160020" y="118872"/>
                </a:lnTo>
                <a:lnTo>
                  <a:pt x="164592" y="112776"/>
                </a:lnTo>
                <a:lnTo>
                  <a:pt x="169164" y="108204"/>
                </a:lnTo>
                <a:lnTo>
                  <a:pt x="172212" y="100584"/>
                </a:lnTo>
                <a:lnTo>
                  <a:pt x="173736" y="94488"/>
                </a:lnTo>
                <a:lnTo>
                  <a:pt x="176784" y="8686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38684" y="9144"/>
                </a:lnTo>
                <a:lnTo>
                  <a:pt x="123444" y="4356"/>
                </a:lnTo>
                <a:lnTo>
                  <a:pt x="123444" y="67056"/>
                </a:lnTo>
                <a:lnTo>
                  <a:pt x="123444" y="86868"/>
                </a:lnTo>
                <a:lnTo>
                  <a:pt x="120396" y="91440"/>
                </a:lnTo>
                <a:lnTo>
                  <a:pt x="118872" y="96012"/>
                </a:lnTo>
                <a:lnTo>
                  <a:pt x="112776" y="102108"/>
                </a:lnTo>
                <a:lnTo>
                  <a:pt x="103632" y="108204"/>
                </a:lnTo>
                <a:lnTo>
                  <a:pt x="99060" y="109728"/>
                </a:lnTo>
                <a:lnTo>
                  <a:pt x="86868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9916" y="39624"/>
                </a:lnTo>
                <a:lnTo>
                  <a:pt x="92964" y="41148"/>
                </a:lnTo>
                <a:lnTo>
                  <a:pt x="99060" y="41148"/>
                </a:lnTo>
                <a:lnTo>
                  <a:pt x="108204" y="44196"/>
                </a:lnTo>
                <a:lnTo>
                  <a:pt x="114300" y="48768"/>
                </a:lnTo>
                <a:lnTo>
                  <a:pt x="117348" y="54864"/>
                </a:lnTo>
                <a:lnTo>
                  <a:pt x="121920" y="59436"/>
                </a:lnTo>
                <a:lnTo>
                  <a:pt x="123444" y="67056"/>
                </a:lnTo>
                <a:lnTo>
                  <a:pt x="123444" y="4356"/>
                </a:lnTo>
                <a:lnTo>
                  <a:pt x="118110" y="2933"/>
                </a:lnTo>
                <a:lnTo>
                  <a:pt x="111252" y="1524"/>
                </a:lnTo>
                <a:lnTo>
                  <a:pt x="106680" y="1524"/>
                </a:lnTo>
                <a:lnTo>
                  <a:pt x="103632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2984"/>
                </a:lnTo>
                <a:lnTo>
                  <a:pt x="3048" y="256032"/>
                </a:lnTo>
                <a:lnTo>
                  <a:pt x="6096" y="257556"/>
                </a:lnTo>
                <a:lnTo>
                  <a:pt x="10668" y="257556"/>
                </a:lnTo>
                <a:lnTo>
                  <a:pt x="13716" y="259080"/>
                </a:lnTo>
                <a:lnTo>
                  <a:pt x="38100" y="259080"/>
                </a:lnTo>
                <a:lnTo>
                  <a:pt x="42672" y="257556"/>
                </a:lnTo>
                <a:lnTo>
                  <a:pt x="47244" y="257556"/>
                </a:lnTo>
                <a:lnTo>
                  <a:pt x="48768" y="256032"/>
                </a:lnTo>
                <a:lnTo>
                  <a:pt x="50292" y="256032"/>
                </a:lnTo>
                <a:lnTo>
                  <a:pt x="50292" y="254508"/>
                </a:lnTo>
                <a:lnTo>
                  <a:pt x="51816" y="252984"/>
                </a:lnTo>
                <a:lnTo>
                  <a:pt x="51816" y="152400"/>
                </a:lnTo>
                <a:lnTo>
                  <a:pt x="74676" y="152400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5636" y="251460"/>
                </a:lnTo>
                <a:lnTo>
                  <a:pt x="135636" y="252984"/>
                </a:lnTo>
                <a:lnTo>
                  <a:pt x="137160" y="254508"/>
                </a:lnTo>
                <a:lnTo>
                  <a:pt x="137160" y="256032"/>
                </a:lnTo>
                <a:lnTo>
                  <a:pt x="138684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81356" y="259080"/>
                </a:lnTo>
                <a:lnTo>
                  <a:pt x="184404" y="257556"/>
                </a:lnTo>
                <a:lnTo>
                  <a:pt x="185928" y="257556"/>
                </a:lnTo>
                <a:lnTo>
                  <a:pt x="188976" y="256032"/>
                </a:lnTo>
                <a:lnTo>
                  <a:pt x="190500" y="254508"/>
                </a:lnTo>
                <a:lnTo>
                  <a:pt x="190500" y="245364"/>
                </a:lnTo>
                <a:close/>
              </a:path>
              <a:path w="784859" h="259080">
                <a:moveTo>
                  <a:pt x="441960" y="124968"/>
                </a:moveTo>
                <a:lnTo>
                  <a:pt x="436816" y="83616"/>
                </a:lnTo>
                <a:lnTo>
                  <a:pt x="416445" y="41148"/>
                </a:lnTo>
                <a:lnTo>
                  <a:pt x="388620" y="17322"/>
                </a:lnTo>
                <a:lnTo>
                  <a:pt x="388620" y="126492"/>
                </a:lnTo>
                <a:lnTo>
                  <a:pt x="388327" y="137617"/>
                </a:lnTo>
                <a:lnTo>
                  <a:pt x="376999" y="180975"/>
                </a:lnTo>
                <a:lnTo>
                  <a:pt x="344424" y="210312"/>
                </a:lnTo>
                <a:lnTo>
                  <a:pt x="307848" y="216408"/>
                </a:lnTo>
                <a:lnTo>
                  <a:pt x="280416" y="216408"/>
                </a:lnTo>
                <a:lnTo>
                  <a:pt x="280416" y="41148"/>
                </a:lnTo>
                <a:lnTo>
                  <a:pt x="306324" y="41148"/>
                </a:lnTo>
                <a:lnTo>
                  <a:pt x="345948" y="47244"/>
                </a:lnTo>
                <a:lnTo>
                  <a:pt x="378333" y="78105"/>
                </a:lnTo>
                <a:lnTo>
                  <a:pt x="388327" y="117614"/>
                </a:lnTo>
                <a:lnTo>
                  <a:pt x="388620" y="126492"/>
                </a:lnTo>
                <a:lnTo>
                  <a:pt x="388620" y="17322"/>
                </a:lnTo>
                <a:lnTo>
                  <a:pt x="341185" y="2095"/>
                </a:lnTo>
                <a:lnTo>
                  <a:pt x="309372" y="0"/>
                </a:lnTo>
                <a:lnTo>
                  <a:pt x="239268" y="0"/>
                </a:lnTo>
                <a:lnTo>
                  <a:pt x="236220" y="1524"/>
                </a:lnTo>
                <a:lnTo>
                  <a:pt x="233172" y="4572"/>
                </a:lnTo>
                <a:lnTo>
                  <a:pt x="230124" y="6096"/>
                </a:lnTo>
                <a:lnTo>
                  <a:pt x="228600" y="10668"/>
                </a:lnTo>
                <a:lnTo>
                  <a:pt x="228600" y="246888"/>
                </a:lnTo>
                <a:lnTo>
                  <a:pt x="230124" y="251460"/>
                </a:lnTo>
                <a:lnTo>
                  <a:pt x="233172" y="252984"/>
                </a:lnTo>
                <a:lnTo>
                  <a:pt x="236220" y="256032"/>
                </a:lnTo>
                <a:lnTo>
                  <a:pt x="239268" y="257556"/>
                </a:lnTo>
                <a:lnTo>
                  <a:pt x="304800" y="257556"/>
                </a:lnTo>
                <a:lnTo>
                  <a:pt x="351091" y="253060"/>
                </a:lnTo>
                <a:lnTo>
                  <a:pt x="396811" y="234505"/>
                </a:lnTo>
                <a:lnTo>
                  <a:pt x="415556" y="216408"/>
                </a:lnTo>
                <a:lnTo>
                  <a:pt x="421386" y="208788"/>
                </a:lnTo>
                <a:lnTo>
                  <a:pt x="436816" y="172554"/>
                </a:lnTo>
                <a:lnTo>
                  <a:pt x="441388" y="141782"/>
                </a:lnTo>
                <a:lnTo>
                  <a:pt x="441960" y="124968"/>
                </a:lnTo>
                <a:close/>
              </a:path>
              <a:path w="784859" h="259080">
                <a:moveTo>
                  <a:pt x="784847" y="15240"/>
                </a:moveTo>
                <a:lnTo>
                  <a:pt x="783323" y="12192"/>
                </a:lnTo>
                <a:lnTo>
                  <a:pt x="783323" y="9144"/>
                </a:lnTo>
                <a:lnTo>
                  <a:pt x="780275" y="6096"/>
                </a:lnTo>
                <a:lnTo>
                  <a:pt x="778751" y="3048"/>
                </a:lnTo>
                <a:lnTo>
                  <a:pt x="775703" y="3048"/>
                </a:lnTo>
                <a:lnTo>
                  <a:pt x="774179" y="1524"/>
                </a:lnTo>
                <a:lnTo>
                  <a:pt x="771131" y="0"/>
                </a:lnTo>
                <a:lnTo>
                  <a:pt x="720839" y="0"/>
                </a:lnTo>
                <a:lnTo>
                  <a:pt x="716267" y="1524"/>
                </a:lnTo>
                <a:lnTo>
                  <a:pt x="707123" y="6096"/>
                </a:lnTo>
                <a:lnTo>
                  <a:pt x="704075" y="9144"/>
                </a:lnTo>
                <a:lnTo>
                  <a:pt x="702551" y="12192"/>
                </a:lnTo>
                <a:lnTo>
                  <a:pt x="699503" y="15240"/>
                </a:lnTo>
                <a:lnTo>
                  <a:pt x="696455" y="24384"/>
                </a:lnTo>
                <a:lnTo>
                  <a:pt x="694931" y="30480"/>
                </a:lnTo>
                <a:lnTo>
                  <a:pt x="635495" y="182880"/>
                </a:lnTo>
                <a:lnTo>
                  <a:pt x="633971" y="182880"/>
                </a:lnTo>
                <a:lnTo>
                  <a:pt x="582053" y="41148"/>
                </a:lnTo>
                <a:lnTo>
                  <a:pt x="577583" y="28956"/>
                </a:lnTo>
                <a:lnTo>
                  <a:pt x="573011" y="15240"/>
                </a:lnTo>
                <a:lnTo>
                  <a:pt x="569963" y="12192"/>
                </a:lnTo>
                <a:lnTo>
                  <a:pt x="568439" y="9144"/>
                </a:lnTo>
                <a:lnTo>
                  <a:pt x="565391" y="6096"/>
                </a:lnTo>
                <a:lnTo>
                  <a:pt x="562343" y="4572"/>
                </a:lnTo>
                <a:lnTo>
                  <a:pt x="548627" y="0"/>
                </a:lnTo>
                <a:lnTo>
                  <a:pt x="498335" y="0"/>
                </a:lnTo>
                <a:lnTo>
                  <a:pt x="493763" y="1524"/>
                </a:lnTo>
                <a:lnTo>
                  <a:pt x="486143" y="9144"/>
                </a:lnTo>
                <a:lnTo>
                  <a:pt x="484619" y="13716"/>
                </a:lnTo>
                <a:lnTo>
                  <a:pt x="484619" y="252984"/>
                </a:lnTo>
                <a:lnTo>
                  <a:pt x="486143" y="254508"/>
                </a:lnTo>
                <a:lnTo>
                  <a:pt x="486143" y="256032"/>
                </a:lnTo>
                <a:lnTo>
                  <a:pt x="487667" y="256032"/>
                </a:lnTo>
                <a:lnTo>
                  <a:pt x="489191" y="257556"/>
                </a:lnTo>
                <a:lnTo>
                  <a:pt x="493763" y="257556"/>
                </a:lnTo>
                <a:lnTo>
                  <a:pt x="496811" y="259080"/>
                </a:lnTo>
                <a:lnTo>
                  <a:pt x="521195" y="259080"/>
                </a:lnTo>
                <a:lnTo>
                  <a:pt x="524243" y="257556"/>
                </a:lnTo>
                <a:lnTo>
                  <a:pt x="528815" y="257556"/>
                </a:lnTo>
                <a:lnTo>
                  <a:pt x="530339" y="256032"/>
                </a:lnTo>
                <a:lnTo>
                  <a:pt x="531863" y="256032"/>
                </a:lnTo>
                <a:lnTo>
                  <a:pt x="531863" y="254508"/>
                </a:lnTo>
                <a:lnTo>
                  <a:pt x="533387" y="252984"/>
                </a:lnTo>
                <a:lnTo>
                  <a:pt x="533387" y="41148"/>
                </a:lnTo>
                <a:lnTo>
                  <a:pt x="606539" y="249936"/>
                </a:lnTo>
                <a:lnTo>
                  <a:pt x="606539" y="251460"/>
                </a:lnTo>
                <a:lnTo>
                  <a:pt x="609587" y="254508"/>
                </a:lnTo>
                <a:lnTo>
                  <a:pt x="609587" y="256032"/>
                </a:lnTo>
                <a:lnTo>
                  <a:pt x="611111" y="256032"/>
                </a:lnTo>
                <a:lnTo>
                  <a:pt x="614159" y="257556"/>
                </a:lnTo>
                <a:lnTo>
                  <a:pt x="618731" y="257556"/>
                </a:lnTo>
                <a:lnTo>
                  <a:pt x="621779" y="259080"/>
                </a:lnTo>
                <a:lnTo>
                  <a:pt x="647687" y="259080"/>
                </a:lnTo>
                <a:lnTo>
                  <a:pt x="650735" y="257556"/>
                </a:lnTo>
                <a:lnTo>
                  <a:pt x="652259" y="257556"/>
                </a:lnTo>
                <a:lnTo>
                  <a:pt x="653783" y="256032"/>
                </a:lnTo>
                <a:lnTo>
                  <a:pt x="656831" y="256032"/>
                </a:lnTo>
                <a:lnTo>
                  <a:pt x="656831" y="254508"/>
                </a:lnTo>
                <a:lnTo>
                  <a:pt x="659879" y="251460"/>
                </a:lnTo>
                <a:lnTo>
                  <a:pt x="659879" y="249936"/>
                </a:lnTo>
                <a:lnTo>
                  <a:pt x="684352" y="182880"/>
                </a:lnTo>
                <a:lnTo>
                  <a:pt x="736079" y="41148"/>
                </a:lnTo>
                <a:lnTo>
                  <a:pt x="736079" y="252984"/>
                </a:lnTo>
                <a:lnTo>
                  <a:pt x="737603" y="254508"/>
                </a:lnTo>
                <a:lnTo>
                  <a:pt x="737603" y="256032"/>
                </a:lnTo>
                <a:lnTo>
                  <a:pt x="739127" y="256032"/>
                </a:lnTo>
                <a:lnTo>
                  <a:pt x="740651" y="257556"/>
                </a:lnTo>
                <a:lnTo>
                  <a:pt x="745223" y="257556"/>
                </a:lnTo>
                <a:lnTo>
                  <a:pt x="748271" y="259080"/>
                </a:lnTo>
                <a:lnTo>
                  <a:pt x="772655" y="259080"/>
                </a:lnTo>
                <a:lnTo>
                  <a:pt x="775703" y="257556"/>
                </a:lnTo>
                <a:lnTo>
                  <a:pt x="780275" y="257556"/>
                </a:lnTo>
                <a:lnTo>
                  <a:pt x="781799" y="256032"/>
                </a:lnTo>
                <a:lnTo>
                  <a:pt x="783323" y="256032"/>
                </a:lnTo>
                <a:lnTo>
                  <a:pt x="783323" y="254508"/>
                </a:lnTo>
                <a:lnTo>
                  <a:pt x="784847" y="252984"/>
                </a:lnTo>
                <a:lnTo>
                  <a:pt x="784847" y="41148"/>
                </a:lnTo>
                <a:lnTo>
                  <a:pt x="784847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2747" y="1807463"/>
            <a:ext cx="68580" cy="6857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760219" y="1761744"/>
            <a:ext cx="637540" cy="227329"/>
            <a:chOff x="1760219" y="1761744"/>
            <a:chExt cx="637540" cy="227329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0219" y="1761744"/>
              <a:ext cx="205740" cy="1783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1867" y="1804416"/>
              <a:ext cx="111252" cy="137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9695" y="1804416"/>
              <a:ext cx="257556" cy="18440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62783" y="1773935"/>
            <a:ext cx="230020" cy="16764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788919" y="1761744"/>
            <a:ext cx="634365" cy="227329"/>
            <a:chOff x="2788919" y="1761744"/>
            <a:chExt cx="634365" cy="227329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88919" y="1761744"/>
              <a:ext cx="205740" cy="1783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20567" y="1804416"/>
              <a:ext cx="111252" cy="137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5348" y="1804416"/>
              <a:ext cx="257555" cy="18440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508247" y="1749551"/>
            <a:ext cx="509270" cy="192405"/>
            <a:chOff x="3508247" y="1749551"/>
            <a:chExt cx="509270" cy="192405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8247" y="1749551"/>
              <a:ext cx="370332" cy="1920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01440" y="1749551"/>
              <a:ext cx="115824" cy="190500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08816" y="1749552"/>
            <a:ext cx="940195" cy="23926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11224" y="2429255"/>
            <a:ext cx="713231" cy="18288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208276" y="2420111"/>
            <a:ext cx="551815" cy="192405"/>
            <a:chOff x="2208276" y="2420111"/>
            <a:chExt cx="551815" cy="192405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08276" y="2446020"/>
              <a:ext cx="196595" cy="1661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47544" y="2420112"/>
              <a:ext cx="112776" cy="1920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92311" y="2420111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47188" y="2476499"/>
              <a:ext cx="112776" cy="135636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51460" y="2427732"/>
            <a:ext cx="984447" cy="23164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1731287" y="2750819"/>
            <a:ext cx="763905" cy="243840"/>
            <a:chOff x="1731287" y="2750819"/>
            <a:chExt cx="763905" cy="243840"/>
          </a:xfrm>
        </p:grpSpPr>
        <p:sp>
          <p:nvSpPr>
            <p:cNvPr id="33" name="object 33"/>
            <p:cNvSpPr/>
            <p:nvPr/>
          </p:nvSpPr>
          <p:spPr>
            <a:xfrm>
              <a:off x="1731287" y="2750819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20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47220" y="0"/>
                  </a:lnTo>
                  <a:lnTo>
                    <a:pt x="47220" y="1524"/>
                  </a:lnTo>
                  <a:close/>
                </a:path>
                <a:path w="50800" h="241300">
                  <a:moveTo>
                    <a:pt x="47220" y="240791"/>
                  </a:moveTo>
                  <a:lnTo>
                    <a:pt x="33504" y="240791"/>
                  </a:lnTo>
                  <a:lnTo>
                    <a:pt x="31980" y="239267"/>
                  </a:lnTo>
                  <a:lnTo>
                    <a:pt x="30456" y="239267"/>
                  </a:lnTo>
                  <a:lnTo>
                    <a:pt x="30456" y="237743"/>
                  </a:lnTo>
                  <a:lnTo>
                    <a:pt x="26384" y="230886"/>
                  </a:lnTo>
                  <a:lnTo>
                    <a:pt x="23026" y="224028"/>
                  </a:lnTo>
                  <a:lnTo>
                    <a:pt x="19954" y="217170"/>
                  </a:lnTo>
                  <a:lnTo>
                    <a:pt x="16740" y="210312"/>
                  </a:lnTo>
                  <a:lnTo>
                    <a:pt x="14454" y="202572"/>
                  </a:lnTo>
                  <a:lnTo>
                    <a:pt x="12168" y="195262"/>
                  </a:lnTo>
                  <a:lnTo>
                    <a:pt x="9882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4548" y="75247"/>
                  </a:lnTo>
                  <a:lnTo>
                    <a:pt x="6215" y="67413"/>
                  </a:lnTo>
                  <a:lnTo>
                    <a:pt x="18264" y="30480"/>
                  </a:lnTo>
                  <a:lnTo>
                    <a:pt x="20812" y="23622"/>
                  </a:lnTo>
                  <a:lnTo>
                    <a:pt x="23788" y="16764"/>
                  </a:lnTo>
                  <a:lnTo>
                    <a:pt x="27051" y="9906"/>
                  </a:lnTo>
                  <a:lnTo>
                    <a:pt x="30456" y="3048"/>
                  </a:lnTo>
                  <a:lnTo>
                    <a:pt x="30456" y="1524"/>
                  </a:lnTo>
                  <a:lnTo>
                    <a:pt x="48744" y="1524"/>
                  </a:lnTo>
                  <a:lnTo>
                    <a:pt x="50268" y="3048"/>
                  </a:lnTo>
                  <a:lnTo>
                    <a:pt x="50268" y="4572"/>
                  </a:lnTo>
                  <a:lnTo>
                    <a:pt x="48744" y="6096"/>
                  </a:lnTo>
                  <a:lnTo>
                    <a:pt x="43100" y="19835"/>
                  </a:lnTo>
                  <a:lnTo>
                    <a:pt x="30456" y="62484"/>
                  </a:lnTo>
                  <a:lnTo>
                    <a:pt x="24669" y="105560"/>
                  </a:lnTo>
                  <a:lnTo>
                    <a:pt x="24360" y="120396"/>
                  </a:lnTo>
                  <a:lnTo>
                    <a:pt x="24669" y="135016"/>
                  </a:lnTo>
                  <a:lnTo>
                    <a:pt x="30456" y="178308"/>
                  </a:lnTo>
                  <a:lnTo>
                    <a:pt x="43314" y="220956"/>
                  </a:lnTo>
                  <a:lnTo>
                    <a:pt x="48744" y="234696"/>
                  </a:lnTo>
                  <a:lnTo>
                    <a:pt x="48744" y="236220"/>
                  </a:lnTo>
                  <a:lnTo>
                    <a:pt x="50268" y="236220"/>
                  </a:lnTo>
                  <a:lnTo>
                    <a:pt x="50268" y="237743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09044" y="2811779"/>
              <a:ext cx="112719" cy="1356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6815" y="2811780"/>
              <a:ext cx="181356" cy="1341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80843" y="2811779"/>
              <a:ext cx="112776" cy="1828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322575" y="2763011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80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1336" y="50292"/>
                  </a:lnTo>
                  <a:lnTo>
                    <a:pt x="22860" y="51816"/>
                  </a:lnTo>
                  <a:close/>
                </a:path>
                <a:path w="27939" h="182880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81356"/>
                  </a:lnTo>
                  <a:close/>
                </a:path>
                <a:path w="27939" h="182880">
                  <a:moveTo>
                    <a:pt x="22860" y="182880"/>
                  </a:moveTo>
                  <a:lnTo>
                    <a:pt x="6096" y="182880"/>
                  </a:lnTo>
                  <a:lnTo>
                    <a:pt x="4572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80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9144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82012" y="2755392"/>
              <a:ext cx="112776" cy="192024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592422" y="2755391"/>
            <a:ext cx="363220" cy="192405"/>
            <a:chOff x="2592422" y="2755391"/>
            <a:chExt cx="363220" cy="192405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92422" y="2811779"/>
              <a:ext cx="95913" cy="1356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8816" y="2755391"/>
              <a:ext cx="105156" cy="1905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54451" y="2811780"/>
              <a:ext cx="100584" cy="135636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000755" y="2811780"/>
            <a:ext cx="71628" cy="134112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156204" y="2750819"/>
            <a:ext cx="485140" cy="241300"/>
            <a:chOff x="3156204" y="2750819"/>
            <a:chExt cx="485140" cy="241300"/>
          </a:xfrm>
        </p:grpSpPr>
        <p:sp>
          <p:nvSpPr>
            <p:cNvPr id="45" name="object 45"/>
            <p:cNvSpPr/>
            <p:nvPr/>
          </p:nvSpPr>
          <p:spPr>
            <a:xfrm>
              <a:off x="3156204" y="2750819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0" y="120396"/>
                  </a:lnTo>
                  <a:lnTo>
                    <a:pt x="238" y="112633"/>
                  </a:lnTo>
                  <a:lnTo>
                    <a:pt x="1285" y="97678"/>
                  </a:lnTo>
                  <a:lnTo>
                    <a:pt x="1524" y="89916"/>
                  </a:lnTo>
                  <a:lnTo>
                    <a:pt x="2905" y="82796"/>
                  </a:lnTo>
                  <a:lnTo>
                    <a:pt x="4572" y="75247"/>
                  </a:lnTo>
                  <a:lnTo>
                    <a:pt x="6238" y="67413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956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44595" y="2766059"/>
              <a:ext cx="102108" cy="1783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72611" y="2764535"/>
              <a:ext cx="123396" cy="18288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523475" y="2750819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20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804"/>
                  </a:lnTo>
                  <a:lnTo>
                    <a:pt x="16764" y="240804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24"/>
                  </a:lnTo>
                  <a:lnTo>
                    <a:pt x="35814" y="202577"/>
                  </a:lnTo>
                  <a:lnTo>
                    <a:pt x="38100" y="195275"/>
                  </a:lnTo>
                  <a:lnTo>
                    <a:pt x="40386" y="188239"/>
                  </a:lnTo>
                  <a:lnTo>
                    <a:pt x="42672" y="181368"/>
                  </a:lnTo>
                  <a:lnTo>
                    <a:pt x="44030" y="173596"/>
                  </a:lnTo>
                  <a:lnTo>
                    <a:pt x="45529" y="166128"/>
                  </a:lnTo>
                  <a:lnTo>
                    <a:pt x="46748" y="158648"/>
                  </a:lnTo>
                  <a:lnTo>
                    <a:pt x="47244" y="150876"/>
                  </a:lnTo>
                  <a:lnTo>
                    <a:pt x="48374" y="143116"/>
                  </a:lnTo>
                  <a:lnTo>
                    <a:pt x="49339" y="135636"/>
                  </a:lnTo>
                  <a:lnTo>
                    <a:pt x="50038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2964" y="166116"/>
                  </a:lnTo>
                  <a:lnTo>
                    <a:pt x="91440" y="166116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1628" y="230124"/>
                  </a:lnTo>
                  <a:lnTo>
                    <a:pt x="71628" y="231648"/>
                  </a:lnTo>
                  <a:lnTo>
                    <a:pt x="73152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8392" y="230124"/>
                  </a:lnTo>
                  <a:lnTo>
                    <a:pt x="89916" y="230124"/>
                  </a:lnTo>
                  <a:lnTo>
                    <a:pt x="108204" y="201168"/>
                  </a:lnTo>
                  <a:lnTo>
                    <a:pt x="109728" y="199644"/>
                  </a:lnTo>
                  <a:lnTo>
                    <a:pt x="111252" y="196596"/>
                  </a:lnTo>
                  <a:lnTo>
                    <a:pt x="114300" y="193548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1356"/>
                  </a:lnTo>
                  <a:lnTo>
                    <a:pt x="117348" y="179832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862327" y="3098292"/>
            <a:ext cx="864235" cy="231775"/>
            <a:chOff x="1862327" y="3098292"/>
            <a:chExt cx="864235" cy="231775"/>
          </a:xfrm>
        </p:grpSpPr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62327" y="3147060"/>
              <a:ext cx="112776" cy="1828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07108" y="3147059"/>
              <a:ext cx="71628" cy="13411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101596" y="3098292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1336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4384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68652" y="3147059"/>
              <a:ext cx="181356" cy="1341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83535" y="3147059"/>
              <a:ext cx="100584" cy="1356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26792" y="3147059"/>
              <a:ext cx="199643" cy="182880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813304" y="3090672"/>
            <a:ext cx="353567" cy="239267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56812" y="3086100"/>
            <a:ext cx="1007339" cy="24384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11308" y="3435096"/>
            <a:ext cx="713147" cy="182880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2208276" y="3425952"/>
            <a:ext cx="551815" cy="192405"/>
            <a:chOff x="2208276" y="3425952"/>
            <a:chExt cx="551815" cy="192405"/>
          </a:xfrm>
        </p:grpSpPr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08276" y="3451860"/>
              <a:ext cx="196595" cy="16611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47544" y="3425952"/>
              <a:ext cx="112776" cy="19202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592311" y="3425951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0"/>
                  </a:moveTo>
                  <a:lnTo>
                    <a:pt x="4572" y="0"/>
                  </a:lnTo>
                  <a:lnTo>
                    <a:pt x="3048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47188" y="3482340"/>
              <a:ext cx="112776" cy="135636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860547" y="3433571"/>
            <a:ext cx="1459992" cy="231648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731287" y="3756659"/>
            <a:ext cx="1312140" cy="240791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3125724" y="3761232"/>
            <a:ext cx="836930" cy="192405"/>
            <a:chOff x="3125724" y="3761232"/>
            <a:chExt cx="836930" cy="192405"/>
          </a:xfrm>
        </p:grpSpPr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25724" y="3817620"/>
              <a:ext cx="231648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00044" y="3817620"/>
              <a:ext cx="178307" cy="1356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08832" y="3761232"/>
              <a:ext cx="105156" cy="19050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47516" y="3817620"/>
              <a:ext cx="100584" cy="1356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90772" y="3817620"/>
              <a:ext cx="71628" cy="134112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043172" y="3756659"/>
            <a:ext cx="626745" cy="241300"/>
            <a:chOff x="4043172" y="3756659"/>
            <a:chExt cx="626745" cy="241300"/>
          </a:xfrm>
        </p:grpSpPr>
        <p:sp>
          <p:nvSpPr>
            <p:cNvPr id="73" name="object 73"/>
            <p:cNvSpPr/>
            <p:nvPr/>
          </p:nvSpPr>
          <p:spPr>
            <a:xfrm>
              <a:off x="4043172" y="3756659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190" y="135636"/>
                  </a:lnTo>
                  <a:lnTo>
                    <a:pt x="0" y="120396"/>
                  </a:lnTo>
                  <a:lnTo>
                    <a:pt x="238" y="112633"/>
                  </a:lnTo>
                  <a:lnTo>
                    <a:pt x="1285" y="97678"/>
                  </a:lnTo>
                  <a:lnTo>
                    <a:pt x="1524" y="89916"/>
                  </a:lnTo>
                  <a:lnTo>
                    <a:pt x="2905" y="82153"/>
                  </a:lnTo>
                  <a:lnTo>
                    <a:pt x="6238" y="67198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26991" y="3770375"/>
              <a:ext cx="109728" cy="1798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264152" y="3773423"/>
              <a:ext cx="111252" cy="17983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408932" y="3770375"/>
              <a:ext cx="115824" cy="18288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552175" y="3756672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796" y="74523"/>
                  </a:lnTo>
                  <a:lnTo>
                    <a:pt x="32385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959" y="19824"/>
                  </a:lnTo>
                  <a:lnTo>
                    <a:pt x="19812" y="62484"/>
                  </a:lnTo>
                  <a:lnTo>
                    <a:pt x="25590" y="105295"/>
                  </a:lnTo>
                  <a:lnTo>
                    <a:pt x="25908" y="120396"/>
                  </a:lnTo>
                  <a:lnTo>
                    <a:pt x="25603" y="135013"/>
                  </a:lnTo>
                  <a:lnTo>
                    <a:pt x="19812" y="178308"/>
                  </a:lnTo>
                  <a:lnTo>
                    <a:pt x="6959" y="220954"/>
                  </a:lnTo>
                  <a:lnTo>
                    <a:pt x="1524" y="234696"/>
                  </a:lnTo>
                  <a:lnTo>
                    <a:pt x="1524" y="236220"/>
                  </a:lnTo>
                  <a:lnTo>
                    <a:pt x="0" y="236220"/>
                  </a:lnTo>
                  <a:lnTo>
                    <a:pt x="0" y="237744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8288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23888" y="230886"/>
                  </a:lnTo>
                  <a:lnTo>
                    <a:pt x="27241" y="224028"/>
                  </a:lnTo>
                  <a:lnTo>
                    <a:pt x="30314" y="217170"/>
                  </a:lnTo>
                  <a:lnTo>
                    <a:pt x="33528" y="210312"/>
                  </a:lnTo>
                  <a:lnTo>
                    <a:pt x="35814" y="202565"/>
                  </a:lnTo>
                  <a:lnTo>
                    <a:pt x="38100" y="195262"/>
                  </a:lnTo>
                  <a:lnTo>
                    <a:pt x="40386" y="188226"/>
                  </a:lnTo>
                  <a:lnTo>
                    <a:pt x="42672" y="181356"/>
                  </a:lnTo>
                  <a:lnTo>
                    <a:pt x="44704" y="173583"/>
                  </a:lnTo>
                  <a:lnTo>
                    <a:pt x="50101" y="135636"/>
                  </a:lnTo>
                  <a:lnTo>
                    <a:pt x="50279" y="128155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7627"/>
                  </a:moveTo>
                  <a:lnTo>
                    <a:pt x="114300" y="164579"/>
                  </a:lnTo>
                  <a:lnTo>
                    <a:pt x="112776" y="164579"/>
                  </a:lnTo>
                  <a:lnTo>
                    <a:pt x="111252" y="163055"/>
                  </a:lnTo>
                  <a:lnTo>
                    <a:pt x="97536" y="163055"/>
                  </a:lnTo>
                  <a:lnTo>
                    <a:pt x="96012" y="164579"/>
                  </a:lnTo>
                  <a:lnTo>
                    <a:pt x="94488" y="164579"/>
                  </a:lnTo>
                  <a:lnTo>
                    <a:pt x="91440" y="167627"/>
                  </a:lnTo>
                  <a:lnTo>
                    <a:pt x="91440" y="192011"/>
                  </a:lnTo>
                  <a:lnTo>
                    <a:pt x="73152" y="228587"/>
                  </a:lnTo>
                  <a:lnTo>
                    <a:pt x="73152" y="233159"/>
                  </a:lnTo>
                  <a:lnTo>
                    <a:pt x="85344" y="233159"/>
                  </a:lnTo>
                  <a:lnTo>
                    <a:pt x="86868" y="231635"/>
                  </a:lnTo>
                  <a:lnTo>
                    <a:pt x="88392" y="231635"/>
                  </a:lnTo>
                  <a:lnTo>
                    <a:pt x="89916" y="230111"/>
                  </a:lnTo>
                  <a:lnTo>
                    <a:pt x="109728" y="201155"/>
                  </a:lnTo>
                  <a:lnTo>
                    <a:pt x="111252" y="199631"/>
                  </a:lnTo>
                  <a:lnTo>
                    <a:pt x="111252" y="196583"/>
                  </a:lnTo>
                  <a:lnTo>
                    <a:pt x="112776" y="195059"/>
                  </a:lnTo>
                  <a:lnTo>
                    <a:pt x="114300" y="192011"/>
                  </a:lnTo>
                  <a:lnTo>
                    <a:pt x="114300" y="190487"/>
                  </a:lnTo>
                  <a:lnTo>
                    <a:pt x="115824" y="188963"/>
                  </a:lnTo>
                  <a:lnTo>
                    <a:pt x="115824" y="185915"/>
                  </a:lnTo>
                  <a:lnTo>
                    <a:pt x="117348" y="184391"/>
                  </a:lnTo>
                  <a:lnTo>
                    <a:pt x="117348" y="167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1798320" y="4104132"/>
            <a:ext cx="864235" cy="231775"/>
            <a:chOff x="1798320" y="4104132"/>
            <a:chExt cx="864235" cy="231775"/>
          </a:xfrm>
        </p:grpSpPr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798320" y="4152899"/>
              <a:ext cx="112776" cy="18288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43100" y="4152899"/>
              <a:ext cx="71628" cy="134112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037588" y="4104132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4384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4384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4384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104643" y="4152899"/>
              <a:ext cx="181356" cy="1341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19528" y="4152899"/>
              <a:ext cx="100584" cy="13563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62784" y="4152899"/>
              <a:ext cx="199643" cy="182880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752343" y="4096511"/>
            <a:ext cx="353568" cy="23926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195852" y="4091940"/>
            <a:ext cx="1546836" cy="24079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411308" y="4440936"/>
            <a:ext cx="713147" cy="182880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2208276" y="4431791"/>
            <a:ext cx="551815" cy="192405"/>
            <a:chOff x="2208276" y="4431791"/>
            <a:chExt cx="551815" cy="192405"/>
          </a:xfrm>
        </p:grpSpPr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208276" y="4457699"/>
              <a:ext cx="196595" cy="16611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447544" y="4431791"/>
              <a:ext cx="112776" cy="19202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592311" y="4431804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47188" y="4488180"/>
              <a:ext cx="112776" cy="135636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2860547" y="4431791"/>
            <a:ext cx="1083945" cy="239395"/>
            <a:chOff x="2860547" y="4431791"/>
            <a:chExt cx="1083945" cy="239395"/>
          </a:xfrm>
        </p:grpSpPr>
        <p:pic>
          <p:nvPicPr>
            <p:cNvPr id="94" name="object 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60547" y="4431791"/>
              <a:ext cx="112776" cy="19202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996183" y="4488180"/>
              <a:ext cx="112776" cy="13563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45536" y="4431792"/>
              <a:ext cx="798575" cy="239267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1731287" y="4762500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7220" y="1524"/>
                </a:moveTo>
                <a:lnTo>
                  <a:pt x="31980" y="1524"/>
                </a:lnTo>
                <a:lnTo>
                  <a:pt x="33504" y="0"/>
                </a:lnTo>
                <a:lnTo>
                  <a:pt x="47220" y="0"/>
                </a:lnTo>
                <a:lnTo>
                  <a:pt x="47220" y="1524"/>
                </a:lnTo>
                <a:close/>
              </a:path>
              <a:path w="50800" h="241300">
                <a:moveTo>
                  <a:pt x="47220" y="240791"/>
                </a:moveTo>
                <a:lnTo>
                  <a:pt x="33504" y="240791"/>
                </a:lnTo>
                <a:lnTo>
                  <a:pt x="31980" y="239267"/>
                </a:lnTo>
                <a:lnTo>
                  <a:pt x="30456" y="239267"/>
                </a:lnTo>
                <a:lnTo>
                  <a:pt x="30456" y="237743"/>
                </a:lnTo>
                <a:lnTo>
                  <a:pt x="26384" y="230886"/>
                </a:lnTo>
                <a:lnTo>
                  <a:pt x="23026" y="224028"/>
                </a:lnTo>
                <a:lnTo>
                  <a:pt x="19954" y="217170"/>
                </a:lnTo>
                <a:lnTo>
                  <a:pt x="16740" y="210312"/>
                </a:lnTo>
                <a:lnTo>
                  <a:pt x="14454" y="202572"/>
                </a:lnTo>
                <a:lnTo>
                  <a:pt x="12168" y="195262"/>
                </a:lnTo>
                <a:lnTo>
                  <a:pt x="9882" y="188237"/>
                </a:lnTo>
                <a:lnTo>
                  <a:pt x="7596" y="181355"/>
                </a:lnTo>
                <a:lnTo>
                  <a:pt x="5572" y="173593"/>
                </a:lnTo>
                <a:lnTo>
                  <a:pt x="166" y="135636"/>
                </a:lnTo>
                <a:lnTo>
                  <a:pt x="0" y="128158"/>
                </a:lnTo>
                <a:lnTo>
                  <a:pt x="0" y="112633"/>
                </a:lnTo>
                <a:lnTo>
                  <a:pt x="6215" y="67198"/>
                </a:lnTo>
                <a:lnTo>
                  <a:pt x="7596" y="59436"/>
                </a:lnTo>
                <a:lnTo>
                  <a:pt x="9906" y="52554"/>
                </a:lnTo>
                <a:lnTo>
                  <a:pt x="12358" y="45529"/>
                </a:lnTo>
                <a:lnTo>
                  <a:pt x="15097" y="38219"/>
                </a:lnTo>
                <a:lnTo>
                  <a:pt x="18264" y="30480"/>
                </a:lnTo>
                <a:lnTo>
                  <a:pt x="20812" y="23622"/>
                </a:lnTo>
                <a:lnTo>
                  <a:pt x="23788" y="16764"/>
                </a:lnTo>
                <a:lnTo>
                  <a:pt x="27051" y="9906"/>
                </a:lnTo>
                <a:lnTo>
                  <a:pt x="30456" y="3048"/>
                </a:lnTo>
                <a:lnTo>
                  <a:pt x="30456" y="1524"/>
                </a:lnTo>
                <a:lnTo>
                  <a:pt x="48744" y="1524"/>
                </a:lnTo>
                <a:lnTo>
                  <a:pt x="50268" y="3048"/>
                </a:lnTo>
                <a:lnTo>
                  <a:pt x="50268" y="4572"/>
                </a:lnTo>
                <a:lnTo>
                  <a:pt x="48744" y="6096"/>
                </a:lnTo>
                <a:lnTo>
                  <a:pt x="43100" y="19835"/>
                </a:lnTo>
                <a:lnTo>
                  <a:pt x="30456" y="62484"/>
                </a:lnTo>
                <a:lnTo>
                  <a:pt x="24669" y="105560"/>
                </a:lnTo>
                <a:lnTo>
                  <a:pt x="24360" y="120396"/>
                </a:lnTo>
                <a:lnTo>
                  <a:pt x="24669" y="135016"/>
                </a:lnTo>
                <a:lnTo>
                  <a:pt x="30456" y="178308"/>
                </a:lnTo>
                <a:lnTo>
                  <a:pt x="43314" y="220741"/>
                </a:lnTo>
                <a:lnTo>
                  <a:pt x="48744" y="234696"/>
                </a:lnTo>
                <a:lnTo>
                  <a:pt x="48744" y="236220"/>
                </a:lnTo>
                <a:lnTo>
                  <a:pt x="50268" y="236220"/>
                </a:lnTo>
                <a:lnTo>
                  <a:pt x="50268" y="237743"/>
                </a:lnTo>
                <a:lnTo>
                  <a:pt x="47220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1809044" y="4767071"/>
            <a:ext cx="685800" cy="239395"/>
            <a:chOff x="1809044" y="4767071"/>
            <a:chExt cx="685800" cy="239395"/>
          </a:xfrm>
        </p:grpSpPr>
        <p:pic>
          <p:nvPicPr>
            <p:cNvPr id="99" name="object 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956815" y="4823459"/>
              <a:ext cx="181356" cy="13411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09044" y="4823460"/>
              <a:ext cx="112719" cy="13563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80843" y="4823459"/>
              <a:ext cx="112776" cy="18288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322576" y="4774691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4572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8135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4572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82012" y="4767071"/>
              <a:ext cx="112776" cy="192024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2592323" y="4767071"/>
            <a:ext cx="363220" cy="192405"/>
            <a:chOff x="2592323" y="4767071"/>
            <a:chExt cx="363220" cy="192405"/>
          </a:xfrm>
        </p:grpSpPr>
        <p:pic>
          <p:nvPicPr>
            <p:cNvPr id="105" name="object 10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92323" y="4823459"/>
              <a:ext cx="96012" cy="13563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18816" y="4767071"/>
              <a:ext cx="105156" cy="19050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854451" y="4823459"/>
              <a:ext cx="100584" cy="135636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000755" y="4823459"/>
            <a:ext cx="71628" cy="134112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3156204" y="4762500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7244" y="1524"/>
                </a:moveTo>
                <a:lnTo>
                  <a:pt x="32004" y="1524"/>
                </a:lnTo>
                <a:lnTo>
                  <a:pt x="33528" y="0"/>
                </a:lnTo>
                <a:lnTo>
                  <a:pt x="47244" y="0"/>
                </a:lnTo>
                <a:lnTo>
                  <a:pt x="47244" y="1524"/>
                </a:lnTo>
                <a:close/>
              </a:path>
              <a:path w="50800" h="241300">
                <a:moveTo>
                  <a:pt x="50292" y="239267"/>
                </a:moveTo>
                <a:lnTo>
                  <a:pt x="30480" y="239267"/>
                </a:lnTo>
                <a:lnTo>
                  <a:pt x="30480" y="237743"/>
                </a:lnTo>
                <a:lnTo>
                  <a:pt x="16764" y="210312"/>
                </a:lnTo>
                <a:lnTo>
                  <a:pt x="14478" y="202572"/>
                </a:lnTo>
                <a:lnTo>
                  <a:pt x="12192" y="195262"/>
                </a:lnTo>
                <a:lnTo>
                  <a:pt x="9906" y="188237"/>
                </a:lnTo>
                <a:lnTo>
                  <a:pt x="7620" y="181355"/>
                </a:lnTo>
                <a:lnTo>
                  <a:pt x="5595" y="173593"/>
                </a:lnTo>
                <a:lnTo>
                  <a:pt x="4000" y="166116"/>
                </a:lnTo>
                <a:lnTo>
                  <a:pt x="2690" y="158638"/>
                </a:lnTo>
                <a:lnTo>
                  <a:pt x="1524" y="150876"/>
                </a:lnTo>
                <a:lnTo>
                  <a:pt x="1285" y="143113"/>
                </a:lnTo>
                <a:lnTo>
                  <a:pt x="238" y="128158"/>
                </a:lnTo>
                <a:lnTo>
                  <a:pt x="0" y="120396"/>
                </a:lnTo>
                <a:lnTo>
                  <a:pt x="238" y="112633"/>
                </a:lnTo>
                <a:lnTo>
                  <a:pt x="1285" y="97678"/>
                </a:lnTo>
                <a:lnTo>
                  <a:pt x="1524" y="89916"/>
                </a:lnTo>
                <a:lnTo>
                  <a:pt x="2905" y="82153"/>
                </a:lnTo>
                <a:lnTo>
                  <a:pt x="6238" y="67198"/>
                </a:lnTo>
                <a:lnTo>
                  <a:pt x="7620" y="59436"/>
                </a:lnTo>
                <a:lnTo>
                  <a:pt x="9929" y="52554"/>
                </a:lnTo>
                <a:lnTo>
                  <a:pt x="12382" y="45529"/>
                </a:lnTo>
                <a:lnTo>
                  <a:pt x="15120" y="38219"/>
                </a:lnTo>
                <a:lnTo>
                  <a:pt x="18288" y="30480"/>
                </a:lnTo>
                <a:lnTo>
                  <a:pt x="20835" y="23622"/>
                </a:lnTo>
                <a:lnTo>
                  <a:pt x="23812" y="16764"/>
                </a:lnTo>
                <a:lnTo>
                  <a:pt x="27074" y="9906"/>
                </a:lnTo>
                <a:lnTo>
                  <a:pt x="30480" y="3048"/>
                </a:lnTo>
                <a:lnTo>
                  <a:pt x="30480" y="1524"/>
                </a:lnTo>
                <a:lnTo>
                  <a:pt x="48768" y="1524"/>
                </a:lnTo>
                <a:lnTo>
                  <a:pt x="50292" y="3048"/>
                </a:lnTo>
                <a:lnTo>
                  <a:pt x="50292" y="4572"/>
                </a:lnTo>
                <a:lnTo>
                  <a:pt x="48768" y="6096"/>
                </a:lnTo>
                <a:lnTo>
                  <a:pt x="43338" y="19835"/>
                </a:lnTo>
                <a:lnTo>
                  <a:pt x="30480" y="62484"/>
                </a:lnTo>
                <a:lnTo>
                  <a:pt x="24693" y="105560"/>
                </a:lnTo>
                <a:lnTo>
                  <a:pt x="24384" y="120396"/>
                </a:lnTo>
                <a:lnTo>
                  <a:pt x="24693" y="135016"/>
                </a:lnTo>
                <a:lnTo>
                  <a:pt x="30480" y="178308"/>
                </a:lnTo>
                <a:lnTo>
                  <a:pt x="43338" y="220741"/>
                </a:lnTo>
                <a:lnTo>
                  <a:pt x="50292" y="236220"/>
                </a:lnTo>
                <a:lnTo>
                  <a:pt x="50292" y="239267"/>
                </a:lnTo>
                <a:close/>
              </a:path>
              <a:path w="50800" h="241300">
                <a:moveTo>
                  <a:pt x="47244" y="240791"/>
                </a:moveTo>
                <a:lnTo>
                  <a:pt x="33528" y="240791"/>
                </a:lnTo>
                <a:lnTo>
                  <a:pt x="32004" y="239267"/>
                </a:lnTo>
                <a:lnTo>
                  <a:pt x="48768" y="239267"/>
                </a:lnTo>
                <a:lnTo>
                  <a:pt x="47244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3244595" y="4762500"/>
            <a:ext cx="396240" cy="241300"/>
            <a:chOff x="3244595" y="4762500"/>
            <a:chExt cx="396240" cy="241300"/>
          </a:xfrm>
        </p:grpSpPr>
        <p:pic>
          <p:nvPicPr>
            <p:cNvPr id="111" name="object 11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372612" y="4776216"/>
              <a:ext cx="123396" cy="18288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244595" y="4777740"/>
              <a:ext cx="102108" cy="178308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523475" y="4762500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30" y="173596"/>
                  </a:lnTo>
                  <a:lnTo>
                    <a:pt x="45529" y="166116"/>
                  </a:lnTo>
                  <a:lnTo>
                    <a:pt x="46748" y="158648"/>
                  </a:lnTo>
                  <a:lnTo>
                    <a:pt x="47244" y="150876"/>
                  </a:lnTo>
                  <a:lnTo>
                    <a:pt x="48374" y="143116"/>
                  </a:lnTo>
                  <a:lnTo>
                    <a:pt x="49339" y="135636"/>
                  </a:lnTo>
                  <a:lnTo>
                    <a:pt x="50038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2964" y="166116"/>
                  </a:lnTo>
                  <a:lnTo>
                    <a:pt x="91440" y="166116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1628" y="230124"/>
                  </a:lnTo>
                  <a:lnTo>
                    <a:pt x="71628" y="231648"/>
                  </a:lnTo>
                  <a:lnTo>
                    <a:pt x="73152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8392" y="230124"/>
                  </a:lnTo>
                  <a:lnTo>
                    <a:pt x="89916" y="230124"/>
                  </a:lnTo>
                  <a:lnTo>
                    <a:pt x="89916" y="228600"/>
                  </a:lnTo>
                  <a:lnTo>
                    <a:pt x="108204" y="201168"/>
                  </a:lnTo>
                  <a:lnTo>
                    <a:pt x="109728" y="199644"/>
                  </a:lnTo>
                  <a:lnTo>
                    <a:pt x="111252" y="196596"/>
                  </a:lnTo>
                  <a:lnTo>
                    <a:pt x="112776" y="195072"/>
                  </a:lnTo>
                  <a:lnTo>
                    <a:pt x="114300" y="192024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1356"/>
                  </a:lnTo>
                  <a:lnTo>
                    <a:pt x="117348" y="179832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4" name="object 114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89175" y="5158739"/>
            <a:ext cx="1234440" cy="135636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3105911" y="5102351"/>
            <a:ext cx="836930" cy="192405"/>
            <a:chOff x="3105911" y="5102351"/>
            <a:chExt cx="836930" cy="192405"/>
          </a:xfrm>
        </p:grpSpPr>
        <p:pic>
          <p:nvPicPr>
            <p:cNvPr id="116" name="object 11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105911" y="5158739"/>
              <a:ext cx="231648" cy="13563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380231" y="5158739"/>
              <a:ext cx="178308" cy="13563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589019" y="5102351"/>
              <a:ext cx="105156" cy="19050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27704" y="5158739"/>
              <a:ext cx="100584" cy="13563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870960" y="5158739"/>
              <a:ext cx="71628" cy="134112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4023359" y="5097779"/>
            <a:ext cx="623570" cy="241300"/>
            <a:chOff x="4023359" y="5097779"/>
            <a:chExt cx="623570" cy="241300"/>
          </a:xfrm>
        </p:grpSpPr>
        <p:sp>
          <p:nvSpPr>
            <p:cNvPr id="122" name="object 122"/>
            <p:cNvSpPr/>
            <p:nvPr/>
          </p:nvSpPr>
          <p:spPr>
            <a:xfrm>
              <a:off x="4023359" y="5097780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3048" y="89916"/>
                  </a:lnTo>
                  <a:lnTo>
                    <a:pt x="3548" y="82153"/>
                  </a:lnTo>
                  <a:lnTo>
                    <a:pt x="4762" y="74676"/>
                  </a:lnTo>
                  <a:lnTo>
                    <a:pt x="6262" y="67198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104131" y="5111496"/>
              <a:ext cx="109728" cy="17983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244339" y="5114544"/>
              <a:ext cx="111252" cy="17983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389120" y="5111495"/>
              <a:ext cx="115824" cy="18288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530839" y="5097779"/>
              <a:ext cx="116205" cy="241300"/>
            </a:xfrm>
            <a:custGeom>
              <a:avLst/>
              <a:gdLst/>
              <a:ahLst/>
              <a:cxnLst/>
              <a:rect l="l" t="t" r="r" b="b"/>
              <a:pathLst>
                <a:path w="116204" h="241300">
                  <a:moveTo>
                    <a:pt x="48780" y="120396"/>
                  </a:moveTo>
                  <a:lnTo>
                    <a:pt x="44272" y="74536"/>
                  </a:lnTo>
                  <a:lnTo>
                    <a:pt x="31623" y="31242"/>
                  </a:lnTo>
                  <a:lnTo>
                    <a:pt x="18288" y="1524"/>
                  </a:lnTo>
                  <a:lnTo>
                    <a:pt x="16764" y="1524"/>
                  </a:lnTo>
                  <a:lnTo>
                    <a:pt x="15240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6311" y="19837"/>
                  </a:lnTo>
                  <a:lnTo>
                    <a:pt x="11620" y="33718"/>
                  </a:lnTo>
                  <a:lnTo>
                    <a:pt x="22059" y="76466"/>
                  </a:lnTo>
                  <a:lnTo>
                    <a:pt x="25908" y="120396"/>
                  </a:lnTo>
                  <a:lnTo>
                    <a:pt x="25387" y="135026"/>
                  </a:lnTo>
                  <a:lnTo>
                    <a:pt x="19812" y="178308"/>
                  </a:lnTo>
                  <a:lnTo>
                    <a:pt x="6311" y="220967"/>
                  </a:lnTo>
                  <a:lnTo>
                    <a:pt x="0" y="234696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15240" y="240792"/>
                  </a:lnTo>
                  <a:lnTo>
                    <a:pt x="16764" y="239268"/>
                  </a:lnTo>
                  <a:lnTo>
                    <a:pt x="18288" y="239268"/>
                  </a:lnTo>
                  <a:lnTo>
                    <a:pt x="18288" y="237744"/>
                  </a:lnTo>
                  <a:lnTo>
                    <a:pt x="19812" y="237744"/>
                  </a:lnTo>
                  <a:lnTo>
                    <a:pt x="23228" y="230886"/>
                  </a:lnTo>
                  <a:lnTo>
                    <a:pt x="26479" y="224028"/>
                  </a:lnTo>
                  <a:lnTo>
                    <a:pt x="29464" y="217170"/>
                  </a:lnTo>
                  <a:lnTo>
                    <a:pt x="32004" y="210312"/>
                  </a:lnTo>
                  <a:lnTo>
                    <a:pt x="34505" y="202577"/>
                  </a:lnTo>
                  <a:lnTo>
                    <a:pt x="37147" y="195262"/>
                  </a:lnTo>
                  <a:lnTo>
                    <a:pt x="39509" y="188239"/>
                  </a:lnTo>
                  <a:lnTo>
                    <a:pt x="41160" y="181356"/>
                  </a:lnTo>
                  <a:lnTo>
                    <a:pt x="43180" y="173596"/>
                  </a:lnTo>
                  <a:lnTo>
                    <a:pt x="48590" y="135636"/>
                  </a:lnTo>
                  <a:lnTo>
                    <a:pt x="48755" y="128168"/>
                  </a:lnTo>
                  <a:lnTo>
                    <a:pt x="48780" y="120396"/>
                  </a:lnTo>
                  <a:close/>
                </a:path>
                <a:path w="116204" h="241300">
                  <a:moveTo>
                    <a:pt x="115824" y="167640"/>
                  </a:moveTo>
                  <a:lnTo>
                    <a:pt x="111252" y="163068"/>
                  </a:lnTo>
                  <a:lnTo>
                    <a:pt x="96012" y="163068"/>
                  </a:lnTo>
                  <a:lnTo>
                    <a:pt x="94488" y="164592"/>
                  </a:lnTo>
                  <a:lnTo>
                    <a:pt x="92964" y="164592"/>
                  </a:lnTo>
                  <a:lnTo>
                    <a:pt x="91440" y="166116"/>
                  </a:lnTo>
                  <a:lnTo>
                    <a:pt x="91440" y="167640"/>
                  </a:lnTo>
                  <a:lnTo>
                    <a:pt x="89916" y="169164"/>
                  </a:lnTo>
                  <a:lnTo>
                    <a:pt x="89916" y="192024"/>
                  </a:lnTo>
                  <a:lnTo>
                    <a:pt x="71628" y="228600"/>
                  </a:lnTo>
                  <a:lnTo>
                    <a:pt x="71628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5344" y="231648"/>
                  </a:lnTo>
                  <a:lnTo>
                    <a:pt x="88392" y="231648"/>
                  </a:lnTo>
                  <a:lnTo>
                    <a:pt x="88392" y="230124"/>
                  </a:lnTo>
                  <a:lnTo>
                    <a:pt x="89916" y="228600"/>
                  </a:lnTo>
                  <a:lnTo>
                    <a:pt x="108204" y="201168"/>
                  </a:lnTo>
                  <a:lnTo>
                    <a:pt x="109728" y="199644"/>
                  </a:lnTo>
                  <a:lnTo>
                    <a:pt x="111252" y="196596"/>
                  </a:lnTo>
                  <a:lnTo>
                    <a:pt x="111252" y="195072"/>
                  </a:lnTo>
                  <a:lnTo>
                    <a:pt x="112776" y="192024"/>
                  </a:lnTo>
                  <a:lnTo>
                    <a:pt x="114300" y="190500"/>
                  </a:lnTo>
                  <a:lnTo>
                    <a:pt x="114300" y="188976"/>
                  </a:lnTo>
                  <a:lnTo>
                    <a:pt x="115824" y="185928"/>
                  </a:lnTo>
                  <a:lnTo>
                    <a:pt x="115824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798320" y="5445252"/>
            <a:ext cx="266700" cy="231775"/>
            <a:chOff x="1798320" y="5445252"/>
            <a:chExt cx="266700" cy="231775"/>
          </a:xfrm>
        </p:grpSpPr>
        <p:pic>
          <p:nvPicPr>
            <p:cNvPr id="128" name="object 12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798320" y="5494020"/>
              <a:ext cx="112776" cy="18288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943100" y="5494020"/>
              <a:ext cx="71628" cy="134112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037588" y="5445252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4384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4384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1336" y="182880"/>
                  </a:moveTo>
                  <a:lnTo>
                    <a:pt x="7620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1336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2104644" y="5494020"/>
            <a:ext cx="558165" cy="182880"/>
            <a:chOff x="2104644" y="5494020"/>
            <a:chExt cx="558165" cy="182880"/>
          </a:xfrm>
        </p:grpSpPr>
        <p:pic>
          <p:nvPicPr>
            <p:cNvPr id="132" name="object 13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319528" y="5494020"/>
              <a:ext cx="100584" cy="13563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104644" y="5494020"/>
              <a:ext cx="181356" cy="134112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62784" y="5494020"/>
              <a:ext cx="199643" cy="182880"/>
            </a:xfrm>
            <a:prstGeom prst="rect">
              <a:avLst/>
            </a:prstGeom>
          </p:spPr>
        </p:pic>
      </p:grpSp>
      <p:pic>
        <p:nvPicPr>
          <p:cNvPr id="135" name="object 135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752343" y="5437632"/>
            <a:ext cx="353568" cy="239267"/>
          </a:xfrm>
          <a:prstGeom prst="rect">
            <a:avLst/>
          </a:prstGeom>
        </p:spPr>
      </p:pic>
      <p:grpSp>
        <p:nvGrpSpPr>
          <p:cNvPr id="136" name="object 136"/>
          <p:cNvGrpSpPr/>
          <p:nvPr/>
        </p:nvGrpSpPr>
        <p:grpSpPr>
          <a:xfrm>
            <a:off x="3195852" y="5433059"/>
            <a:ext cx="832485" cy="243840"/>
            <a:chOff x="3195852" y="5433059"/>
            <a:chExt cx="832485" cy="243840"/>
          </a:xfrm>
        </p:grpSpPr>
        <p:sp>
          <p:nvSpPr>
            <p:cNvPr id="137" name="object 137"/>
            <p:cNvSpPr/>
            <p:nvPr/>
          </p:nvSpPr>
          <p:spPr>
            <a:xfrm>
              <a:off x="3195852" y="5433059"/>
              <a:ext cx="48895" cy="241300"/>
            </a:xfrm>
            <a:custGeom>
              <a:avLst/>
              <a:gdLst/>
              <a:ahLst/>
              <a:cxnLst/>
              <a:rect l="l" t="t" r="r" b="b"/>
              <a:pathLst>
                <a:path w="48894" h="241300">
                  <a:moveTo>
                    <a:pt x="47220" y="1524"/>
                  </a:moveTo>
                  <a:lnTo>
                    <a:pt x="31980" y="1524"/>
                  </a:lnTo>
                  <a:lnTo>
                    <a:pt x="31980" y="0"/>
                  </a:lnTo>
                  <a:lnTo>
                    <a:pt x="45696" y="0"/>
                  </a:lnTo>
                  <a:lnTo>
                    <a:pt x="47220" y="1524"/>
                  </a:lnTo>
                  <a:close/>
                </a:path>
                <a:path w="48894" h="241300">
                  <a:moveTo>
                    <a:pt x="48744" y="239267"/>
                  </a:moveTo>
                  <a:lnTo>
                    <a:pt x="30456" y="239267"/>
                  </a:lnTo>
                  <a:lnTo>
                    <a:pt x="28932" y="237743"/>
                  </a:lnTo>
                  <a:lnTo>
                    <a:pt x="25527" y="230886"/>
                  </a:lnTo>
                  <a:lnTo>
                    <a:pt x="22264" y="224028"/>
                  </a:lnTo>
                  <a:lnTo>
                    <a:pt x="19288" y="217170"/>
                  </a:lnTo>
                  <a:lnTo>
                    <a:pt x="16740" y="210312"/>
                  </a:lnTo>
                  <a:lnTo>
                    <a:pt x="13596" y="202572"/>
                  </a:lnTo>
                  <a:lnTo>
                    <a:pt x="11025" y="195262"/>
                  </a:lnTo>
                  <a:lnTo>
                    <a:pt x="9024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3976" y="74676"/>
                  </a:lnTo>
                  <a:lnTo>
                    <a:pt x="9882" y="52554"/>
                  </a:lnTo>
                  <a:lnTo>
                    <a:pt x="12168" y="45529"/>
                  </a:lnTo>
                  <a:lnTo>
                    <a:pt x="14454" y="38219"/>
                  </a:lnTo>
                  <a:lnTo>
                    <a:pt x="16740" y="30480"/>
                  </a:lnTo>
                  <a:lnTo>
                    <a:pt x="19931" y="23622"/>
                  </a:lnTo>
                  <a:lnTo>
                    <a:pt x="25741" y="9906"/>
                  </a:lnTo>
                  <a:lnTo>
                    <a:pt x="28932" y="3048"/>
                  </a:lnTo>
                  <a:lnTo>
                    <a:pt x="28932" y="1524"/>
                  </a:lnTo>
                  <a:lnTo>
                    <a:pt x="48744" y="1524"/>
                  </a:lnTo>
                  <a:lnTo>
                    <a:pt x="48744" y="6096"/>
                  </a:lnTo>
                  <a:lnTo>
                    <a:pt x="42433" y="19835"/>
                  </a:lnTo>
                  <a:lnTo>
                    <a:pt x="37123" y="33718"/>
                  </a:lnTo>
                  <a:lnTo>
                    <a:pt x="26693" y="76461"/>
                  </a:lnTo>
                  <a:lnTo>
                    <a:pt x="22836" y="120396"/>
                  </a:lnTo>
                  <a:lnTo>
                    <a:pt x="23360" y="135016"/>
                  </a:lnTo>
                  <a:lnTo>
                    <a:pt x="28932" y="178308"/>
                  </a:lnTo>
                  <a:lnTo>
                    <a:pt x="42433" y="220741"/>
                  </a:lnTo>
                  <a:lnTo>
                    <a:pt x="48744" y="234696"/>
                  </a:lnTo>
                  <a:lnTo>
                    <a:pt x="48744" y="239267"/>
                  </a:lnTo>
                  <a:close/>
                </a:path>
                <a:path w="48894" h="241300">
                  <a:moveTo>
                    <a:pt x="47220" y="240791"/>
                  </a:moveTo>
                  <a:lnTo>
                    <a:pt x="31980" y="240791"/>
                  </a:lnTo>
                  <a:lnTo>
                    <a:pt x="31980" y="239267"/>
                  </a:lnTo>
                  <a:lnTo>
                    <a:pt x="47220" y="239267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273599" y="5494019"/>
              <a:ext cx="112728" cy="13563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418332" y="5494020"/>
              <a:ext cx="181356" cy="134112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642360" y="5494020"/>
              <a:ext cx="112776" cy="182880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787140" y="5445252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4572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4384" y="53340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79832"/>
                  </a:lnTo>
                  <a:lnTo>
                    <a:pt x="24384" y="181356"/>
                  </a:lnTo>
                  <a:close/>
                </a:path>
                <a:path w="27939" h="182879">
                  <a:moveTo>
                    <a:pt x="21336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1336" y="182880"/>
                  </a:lnTo>
                  <a:close/>
                </a:path>
                <a:path w="27939" h="182879">
                  <a:moveTo>
                    <a:pt x="18288" y="27432"/>
                  </a:moveTo>
                  <a:lnTo>
                    <a:pt x="7620" y="27432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3048" y="3048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8288" y="0"/>
                  </a:lnTo>
                  <a:lnTo>
                    <a:pt x="24384" y="3048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4384" y="24384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846576" y="5437631"/>
              <a:ext cx="112776" cy="192024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983736" y="5596128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39624" y="1524"/>
                  </a:moveTo>
                  <a:lnTo>
                    <a:pt x="22860" y="1524"/>
                  </a:lnTo>
                  <a:lnTo>
                    <a:pt x="24384" y="0"/>
                  </a:lnTo>
                  <a:lnTo>
                    <a:pt x="38100" y="0"/>
                  </a:lnTo>
                  <a:lnTo>
                    <a:pt x="39624" y="1524"/>
                  </a:lnTo>
                  <a:close/>
                </a:path>
                <a:path w="44450" h="70485">
                  <a:moveTo>
                    <a:pt x="12192" y="70104"/>
                  </a:moveTo>
                  <a:lnTo>
                    <a:pt x="0" y="70104"/>
                  </a:lnTo>
                  <a:lnTo>
                    <a:pt x="0" y="65532"/>
                  </a:lnTo>
                  <a:lnTo>
                    <a:pt x="18288" y="28956"/>
                  </a:lnTo>
                  <a:lnTo>
                    <a:pt x="18288" y="4572"/>
                  </a:lnTo>
                  <a:lnTo>
                    <a:pt x="21336" y="1524"/>
                  </a:lnTo>
                  <a:lnTo>
                    <a:pt x="41148" y="1524"/>
                  </a:lnTo>
                  <a:lnTo>
                    <a:pt x="44196" y="4572"/>
                  </a:lnTo>
                  <a:lnTo>
                    <a:pt x="44196" y="21336"/>
                  </a:lnTo>
                  <a:lnTo>
                    <a:pt x="42672" y="22860"/>
                  </a:lnTo>
                  <a:lnTo>
                    <a:pt x="42672" y="25908"/>
                  </a:lnTo>
                  <a:lnTo>
                    <a:pt x="41148" y="27432"/>
                  </a:lnTo>
                  <a:lnTo>
                    <a:pt x="41148" y="28956"/>
                  </a:lnTo>
                  <a:lnTo>
                    <a:pt x="39624" y="32004"/>
                  </a:lnTo>
                  <a:lnTo>
                    <a:pt x="38100" y="33528"/>
                  </a:lnTo>
                  <a:lnTo>
                    <a:pt x="38100" y="36576"/>
                  </a:lnTo>
                  <a:lnTo>
                    <a:pt x="36576" y="38100"/>
                  </a:lnTo>
                  <a:lnTo>
                    <a:pt x="16764" y="65532"/>
                  </a:lnTo>
                  <a:lnTo>
                    <a:pt x="16764" y="67056"/>
                  </a:lnTo>
                  <a:lnTo>
                    <a:pt x="15240" y="68580"/>
                  </a:lnTo>
                  <a:lnTo>
                    <a:pt x="13716" y="68580"/>
                  </a:lnTo>
                  <a:lnTo>
                    <a:pt x="12192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4" name="object 144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4123944" y="5433060"/>
            <a:ext cx="1382267" cy="240792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783079" y="5771388"/>
            <a:ext cx="775716" cy="240791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2662427" y="5772912"/>
            <a:ext cx="356870" cy="239395"/>
            <a:chOff x="2662427" y="5772912"/>
            <a:chExt cx="356870" cy="239395"/>
          </a:xfrm>
        </p:grpSpPr>
        <p:pic>
          <p:nvPicPr>
            <p:cNvPr id="147" name="object 14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662427" y="5772912"/>
              <a:ext cx="220980" cy="19202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903219" y="5830824"/>
              <a:ext cx="115824" cy="181356"/>
            </a:xfrm>
            <a:prstGeom prst="rect">
              <a:avLst/>
            </a:prstGeom>
          </p:spPr>
        </p:pic>
      </p:grpSp>
      <p:pic>
        <p:nvPicPr>
          <p:cNvPr id="149" name="object 149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3108983" y="5768339"/>
            <a:ext cx="848844" cy="24384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059935" y="5771388"/>
            <a:ext cx="1158240" cy="193548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5308091" y="5780532"/>
            <a:ext cx="1018032" cy="231647"/>
          </a:xfrm>
          <a:prstGeom prst="rect">
            <a:avLst/>
          </a:prstGeom>
        </p:spPr>
      </p:pic>
      <p:grpSp>
        <p:nvGrpSpPr>
          <p:cNvPr id="152" name="object 152"/>
          <p:cNvGrpSpPr/>
          <p:nvPr/>
        </p:nvGrpSpPr>
        <p:grpSpPr>
          <a:xfrm>
            <a:off x="1915731" y="6164580"/>
            <a:ext cx="262255" cy="135890"/>
            <a:chOff x="1915731" y="6164580"/>
            <a:chExt cx="262255" cy="135890"/>
          </a:xfrm>
        </p:grpSpPr>
        <p:pic>
          <p:nvPicPr>
            <p:cNvPr id="153" name="object 15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915731" y="6164580"/>
              <a:ext cx="121793" cy="135636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072639" y="6164580"/>
              <a:ext cx="105156" cy="134112"/>
            </a:xfrm>
            <a:prstGeom prst="rect">
              <a:avLst/>
            </a:prstGeom>
          </p:spPr>
        </p:pic>
      </p:grpSp>
      <p:grpSp>
        <p:nvGrpSpPr>
          <p:cNvPr id="155" name="object 155"/>
          <p:cNvGrpSpPr/>
          <p:nvPr/>
        </p:nvGrpSpPr>
        <p:grpSpPr>
          <a:xfrm>
            <a:off x="2273807" y="6108192"/>
            <a:ext cx="688975" cy="192405"/>
            <a:chOff x="2273807" y="6108192"/>
            <a:chExt cx="688975" cy="192405"/>
          </a:xfrm>
        </p:grpSpPr>
        <p:pic>
          <p:nvPicPr>
            <p:cNvPr id="156" name="object 15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273807" y="6108192"/>
              <a:ext cx="112776" cy="19202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420112" y="6164580"/>
              <a:ext cx="112776" cy="13563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569464" y="6108204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624379" y="6134100"/>
              <a:ext cx="338276" cy="166116"/>
            </a:xfrm>
            <a:prstGeom prst="rect">
              <a:avLst/>
            </a:prstGeom>
          </p:spPr>
        </p:pic>
      </p:grpSp>
      <p:pic>
        <p:nvPicPr>
          <p:cNvPr id="160" name="object 160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3054143" y="6108192"/>
            <a:ext cx="865584" cy="192024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4009644" y="6164580"/>
            <a:ext cx="262255" cy="135890"/>
            <a:chOff x="4009644" y="6164580"/>
            <a:chExt cx="262255" cy="135890"/>
          </a:xfrm>
        </p:grpSpPr>
        <p:pic>
          <p:nvPicPr>
            <p:cNvPr id="162" name="object 16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009644" y="6164580"/>
              <a:ext cx="121861" cy="13563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166616" y="6164580"/>
              <a:ext cx="105156" cy="134112"/>
            </a:xfrm>
            <a:prstGeom prst="rect">
              <a:avLst/>
            </a:prstGeom>
          </p:spPr>
        </p:pic>
      </p:grpSp>
      <p:grpSp>
        <p:nvGrpSpPr>
          <p:cNvPr id="164" name="object 164"/>
          <p:cNvGrpSpPr/>
          <p:nvPr/>
        </p:nvGrpSpPr>
        <p:grpSpPr>
          <a:xfrm>
            <a:off x="4375403" y="6108192"/>
            <a:ext cx="765175" cy="239395"/>
            <a:chOff x="4375403" y="6108192"/>
            <a:chExt cx="765175" cy="239395"/>
          </a:xfrm>
        </p:grpSpPr>
        <p:pic>
          <p:nvPicPr>
            <p:cNvPr id="165" name="object 16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375403" y="6166104"/>
              <a:ext cx="105156" cy="13411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524755" y="6164580"/>
              <a:ext cx="112776" cy="18288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661963" y="6108192"/>
              <a:ext cx="112728" cy="19202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808219" y="6164579"/>
              <a:ext cx="100584" cy="135636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931664" y="6134100"/>
              <a:ext cx="208787" cy="166116"/>
            </a:xfrm>
            <a:prstGeom prst="rect">
              <a:avLst/>
            </a:prstGeom>
          </p:spPr>
        </p:pic>
      </p:grpSp>
      <p:pic>
        <p:nvPicPr>
          <p:cNvPr id="170" name="object 170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5231891" y="6108192"/>
            <a:ext cx="928116" cy="22860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783079" y="6441948"/>
            <a:ext cx="775716" cy="240791"/>
          </a:xfrm>
          <a:prstGeom prst="rect">
            <a:avLst/>
          </a:prstGeom>
        </p:spPr>
      </p:pic>
      <p:grpSp>
        <p:nvGrpSpPr>
          <p:cNvPr id="172" name="object 172"/>
          <p:cNvGrpSpPr/>
          <p:nvPr/>
        </p:nvGrpSpPr>
        <p:grpSpPr>
          <a:xfrm>
            <a:off x="2662427" y="6443471"/>
            <a:ext cx="356870" cy="239395"/>
            <a:chOff x="2662427" y="6443471"/>
            <a:chExt cx="356870" cy="239395"/>
          </a:xfrm>
        </p:grpSpPr>
        <p:pic>
          <p:nvPicPr>
            <p:cNvPr id="173" name="object 17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662427" y="6443471"/>
              <a:ext cx="220980" cy="192024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903219" y="6501383"/>
              <a:ext cx="115824" cy="181356"/>
            </a:xfrm>
            <a:prstGeom prst="rect">
              <a:avLst/>
            </a:prstGeom>
          </p:spPr>
        </p:pic>
      </p:grpSp>
      <p:pic>
        <p:nvPicPr>
          <p:cNvPr id="175" name="object 175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3108983" y="6438900"/>
            <a:ext cx="1389864" cy="240792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4600955" y="6441948"/>
            <a:ext cx="1158240" cy="193547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5858255" y="6451091"/>
            <a:ext cx="1464564" cy="231647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1915731" y="6835140"/>
            <a:ext cx="262255" cy="135890"/>
            <a:chOff x="1915731" y="6835140"/>
            <a:chExt cx="262255" cy="135890"/>
          </a:xfrm>
        </p:grpSpPr>
        <p:pic>
          <p:nvPicPr>
            <p:cNvPr id="179" name="object 17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915731" y="6835140"/>
              <a:ext cx="121793" cy="135636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072639" y="6835140"/>
              <a:ext cx="105156" cy="134112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2273807" y="6778752"/>
            <a:ext cx="688975" cy="192405"/>
            <a:chOff x="2273807" y="6778752"/>
            <a:chExt cx="688975" cy="192405"/>
          </a:xfrm>
        </p:grpSpPr>
        <p:pic>
          <p:nvPicPr>
            <p:cNvPr id="182" name="object 18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273807" y="6778752"/>
              <a:ext cx="112776" cy="192024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420112" y="6835140"/>
              <a:ext cx="112776" cy="135636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2569464" y="6778752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624379" y="6804660"/>
              <a:ext cx="338276" cy="166116"/>
            </a:xfrm>
            <a:prstGeom prst="rect">
              <a:avLst/>
            </a:prstGeom>
          </p:spPr>
        </p:pic>
      </p:grpSp>
      <p:pic>
        <p:nvPicPr>
          <p:cNvPr id="186" name="object 186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3054143" y="6778752"/>
            <a:ext cx="865584" cy="192024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4009644" y="6835140"/>
            <a:ext cx="121861" cy="135636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4375403" y="6836664"/>
            <a:ext cx="105156" cy="134112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4166616" y="6835140"/>
            <a:ext cx="105156" cy="134112"/>
          </a:xfrm>
          <a:prstGeom prst="rect">
            <a:avLst/>
          </a:prstGeom>
        </p:spPr>
      </p:pic>
      <p:grpSp>
        <p:nvGrpSpPr>
          <p:cNvPr id="190" name="object 190"/>
          <p:cNvGrpSpPr/>
          <p:nvPr/>
        </p:nvGrpSpPr>
        <p:grpSpPr>
          <a:xfrm>
            <a:off x="4524755" y="6778752"/>
            <a:ext cx="615950" cy="239395"/>
            <a:chOff x="4524755" y="6778752"/>
            <a:chExt cx="615950" cy="239395"/>
          </a:xfrm>
        </p:grpSpPr>
        <p:pic>
          <p:nvPicPr>
            <p:cNvPr id="191" name="object 19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524755" y="6835140"/>
              <a:ext cx="112776" cy="18288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661963" y="6778752"/>
              <a:ext cx="112728" cy="19202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808219" y="6835140"/>
              <a:ext cx="100584" cy="135636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931664" y="6804660"/>
              <a:ext cx="208787" cy="166116"/>
            </a:xfrm>
            <a:prstGeom prst="rect">
              <a:avLst/>
            </a:prstGeom>
          </p:spPr>
        </p:pic>
      </p:grpSp>
      <p:pic>
        <p:nvPicPr>
          <p:cNvPr id="195" name="object 195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5231891" y="6778752"/>
            <a:ext cx="862584" cy="192024"/>
          </a:xfrm>
          <a:prstGeom prst="rect">
            <a:avLst/>
          </a:prstGeom>
        </p:spPr>
      </p:pic>
      <p:grpSp>
        <p:nvGrpSpPr>
          <p:cNvPr id="196" name="object 196"/>
          <p:cNvGrpSpPr/>
          <p:nvPr/>
        </p:nvGrpSpPr>
        <p:grpSpPr>
          <a:xfrm>
            <a:off x="6925055" y="2479548"/>
            <a:ext cx="2371725" cy="696595"/>
            <a:chOff x="6925055" y="2479548"/>
            <a:chExt cx="2371725" cy="696595"/>
          </a:xfrm>
        </p:grpSpPr>
        <p:sp>
          <p:nvSpPr>
            <p:cNvPr id="197" name="object 197"/>
            <p:cNvSpPr/>
            <p:nvPr/>
          </p:nvSpPr>
          <p:spPr>
            <a:xfrm>
              <a:off x="6925043" y="2479547"/>
              <a:ext cx="2371725" cy="696595"/>
            </a:xfrm>
            <a:custGeom>
              <a:avLst/>
              <a:gdLst/>
              <a:ahLst/>
              <a:cxnLst/>
              <a:rect l="l" t="t" r="r" b="b"/>
              <a:pathLst>
                <a:path w="2371725" h="696594">
                  <a:moveTo>
                    <a:pt x="836688" y="404888"/>
                  </a:moveTo>
                  <a:lnTo>
                    <a:pt x="745248" y="404888"/>
                  </a:lnTo>
                  <a:lnTo>
                    <a:pt x="745248" y="359168"/>
                  </a:lnTo>
                  <a:lnTo>
                    <a:pt x="827544" y="359168"/>
                  </a:lnTo>
                  <a:lnTo>
                    <a:pt x="827544" y="332498"/>
                  </a:lnTo>
                  <a:lnTo>
                    <a:pt x="745248" y="332498"/>
                  </a:lnTo>
                  <a:lnTo>
                    <a:pt x="745248" y="295668"/>
                  </a:lnTo>
                  <a:lnTo>
                    <a:pt x="833640" y="295668"/>
                  </a:lnTo>
                  <a:lnTo>
                    <a:pt x="833640" y="267728"/>
                  </a:lnTo>
                  <a:lnTo>
                    <a:pt x="711720" y="267728"/>
                  </a:lnTo>
                  <a:lnTo>
                    <a:pt x="711720" y="295668"/>
                  </a:lnTo>
                  <a:lnTo>
                    <a:pt x="711720" y="332498"/>
                  </a:lnTo>
                  <a:lnTo>
                    <a:pt x="711720" y="359168"/>
                  </a:lnTo>
                  <a:lnTo>
                    <a:pt x="711720" y="404888"/>
                  </a:lnTo>
                  <a:lnTo>
                    <a:pt x="711720" y="432828"/>
                  </a:lnTo>
                  <a:lnTo>
                    <a:pt x="836688" y="432828"/>
                  </a:lnTo>
                  <a:lnTo>
                    <a:pt x="836688" y="404888"/>
                  </a:lnTo>
                  <a:close/>
                </a:path>
                <a:path w="2371725" h="696594">
                  <a:moveTo>
                    <a:pt x="2371344" y="0"/>
                  </a:moveTo>
                  <a:lnTo>
                    <a:pt x="2362200" y="0"/>
                  </a:lnTo>
                  <a:lnTo>
                    <a:pt x="2362200" y="10668"/>
                  </a:lnTo>
                  <a:lnTo>
                    <a:pt x="2362200" y="685800"/>
                  </a:lnTo>
                  <a:lnTo>
                    <a:pt x="9144" y="685800"/>
                  </a:lnTo>
                  <a:lnTo>
                    <a:pt x="9144" y="10668"/>
                  </a:lnTo>
                  <a:lnTo>
                    <a:pt x="2362200" y="10668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696480"/>
                  </a:lnTo>
                  <a:lnTo>
                    <a:pt x="2371344" y="696480"/>
                  </a:lnTo>
                  <a:lnTo>
                    <a:pt x="2371344" y="690384"/>
                  </a:lnTo>
                  <a:lnTo>
                    <a:pt x="2371344" y="685800"/>
                  </a:lnTo>
                  <a:lnTo>
                    <a:pt x="2371344" y="10668"/>
                  </a:lnTo>
                  <a:lnTo>
                    <a:pt x="2371344" y="4572"/>
                  </a:lnTo>
                  <a:lnTo>
                    <a:pt x="2371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790688" y="2790444"/>
              <a:ext cx="108203" cy="121920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921751" y="2790444"/>
              <a:ext cx="115824" cy="170688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8069567" y="2747771"/>
              <a:ext cx="32384" cy="165100"/>
            </a:xfrm>
            <a:custGeom>
              <a:avLst/>
              <a:gdLst/>
              <a:ahLst/>
              <a:cxnLst/>
              <a:rect l="l" t="t" r="r" b="b"/>
              <a:pathLst>
                <a:path w="32384" h="165100">
                  <a:moveTo>
                    <a:pt x="32004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32004" y="164592"/>
                  </a:lnTo>
                  <a:lnTo>
                    <a:pt x="32004" y="45720"/>
                  </a:lnTo>
                  <a:close/>
                </a:path>
                <a:path w="32384" h="165100">
                  <a:moveTo>
                    <a:pt x="3200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2004" y="2743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133588" y="2790444"/>
              <a:ext cx="108203" cy="121920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264651" y="2790444"/>
              <a:ext cx="237743" cy="12496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525255" y="2790443"/>
              <a:ext cx="76200" cy="121919"/>
            </a:xfrm>
            <a:prstGeom prst="rect">
              <a:avLst/>
            </a:prstGeom>
          </p:spPr>
        </p:pic>
      </p:grpSp>
      <p:grpSp>
        <p:nvGrpSpPr>
          <p:cNvPr id="204" name="object 204"/>
          <p:cNvGrpSpPr/>
          <p:nvPr/>
        </p:nvGrpSpPr>
        <p:grpSpPr>
          <a:xfrm>
            <a:off x="6940296" y="3169919"/>
            <a:ext cx="2432685" cy="2673350"/>
            <a:chOff x="6940296" y="3169919"/>
            <a:chExt cx="2432685" cy="2673350"/>
          </a:xfrm>
        </p:grpSpPr>
        <p:sp>
          <p:nvSpPr>
            <p:cNvPr id="205" name="object 205"/>
            <p:cNvSpPr/>
            <p:nvPr/>
          </p:nvSpPr>
          <p:spPr>
            <a:xfrm>
              <a:off x="6940296" y="4994148"/>
              <a:ext cx="2372995" cy="848994"/>
            </a:xfrm>
            <a:custGeom>
              <a:avLst/>
              <a:gdLst/>
              <a:ahLst/>
              <a:cxnLst/>
              <a:rect l="l" t="t" r="r" b="b"/>
              <a:pathLst>
                <a:path w="2372995" h="848995">
                  <a:moveTo>
                    <a:pt x="2372868" y="848868"/>
                  </a:moveTo>
                  <a:lnTo>
                    <a:pt x="0" y="848868"/>
                  </a:lnTo>
                  <a:lnTo>
                    <a:pt x="0" y="0"/>
                  </a:lnTo>
                  <a:lnTo>
                    <a:pt x="2372868" y="0"/>
                  </a:lnTo>
                  <a:lnTo>
                    <a:pt x="23728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838200"/>
                  </a:lnTo>
                  <a:lnTo>
                    <a:pt x="4572" y="838200"/>
                  </a:lnTo>
                  <a:lnTo>
                    <a:pt x="10668" y="842772"/>
                  </a:lnTo>
                  <a:lnTo>
                    <a:pt x="2372868" y="842772"/>
                  </a:lnTo>
                  <a:lnTo>
                    <a:pt x="2372868" y="848868"/>
                  </a:lnTo>
                  <a:close/>
                </a:path>
                <a:path w="2372995" h="8489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372995" h="848995">
                  <a:moveTo>
                    <a:pt x="23622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362200" y="4572"/>
                  </a:lnTo>
                  <a:lnTo>
                    <a:pt x="2362200" y="10668"/>
                  </a:lnTo>
                  <a:close/>
                </a:path>
                <a:path w="2372995" h="848995">
                  <a:moveTo>
                    <a:pt x="2362200" y="842772"/>
                  </a:moveTo>
                  <a:lnTo>
                    <a:pt x="2362200" y="4572"/>
                  </a:lnTo>
                  <a:lnTo>
                    <a:pt x="2366772" y="10668"/>
                  </a:lnTo>
                  <a:lnTo>
                    <a:pt x="2372868" y="10668"/>
                  </a:lnTo>
                  <a:lnTo>
                    <a:pt x="2372868" y="838200"/>
                  </a:lnTo>
                  <a:lnTo>
                    <a:pt x="2366772" y="838200"/>
                  </a:lnTo>
                  <a:lnTo>
                    <a:pt x="2362200" y="842772"/>
                  </a:lnTo>
                  <a:close/>
                </a:path>
                <a:path w="2372995" h="848995">
                  <a:moveTo>
                    <a:pt x="2372868" y="10668"/>
                  </a:moveTo>
                  <a:lnTo>
                    <a:pt x="2366772" y="10668"/>
                  </a:lnTo>
                  <a:lnTo>
                    <a:pt x="2362200" y="4572"/>
                  </a:lnTo>
                  <a:lnTo>
                    <a:pt x="2372868" y="4572"/>
                  </a:lnTo>
                  <a:lnTo>
                    <a:pt x="2372868" y="10668"/>
                  </a:lnTo>
                  <a:close/>
                </a:path>
                <a:path w="2372995" h="848995">
                  <a:moveTo>
                    <a:pt x="10668" y="842772"/>
                  </a:moveTo>
                  <a:lnTo>
                    <a:pt x="4572" y="838200"/>
                  </a:lnTo>
                  <a:lnTo>
                    <a:pt x="10668" y="838200"/>
                  </a:lnTo>
                  <a:lnTo>
                    <a:pt x="10668" y="842772"/>
                  </a:lnTo>
                  <a:close/>
                </a:path>
                <a:path w="2372995" h="848995">
                  <a:moveTo>
                    <a:pt x="2362200" y="842772"/>
                  </a:moveTo>
                  <a:lnTo>
                    <a:pt x="10668" y="842772"/>
                  </a:lnTo>
                  <a:lnTo>
                    <a:pt x="10668" y="838200"/>
                  </a:lnTo>
                  <a:lnTo>
                    <a:pt x="2362200" y="838200"/>
                  </a:lnTo>
                  <a:lnTo>
                    <a:pt x="2362200" y="842772"/>
                  </a:lnTo>
                  <a:close/>
                </a:path>
                <a:path w="2372995" h="848995">
                  <a:moveTo>
                    <a:pt x="2372868" y="842772"/>
                  </a:moveTo>
                  <a:lnTo>
                    <a:pt x="2362200" y="842772"/>
                  </a:lnTo>
                  <a:lnTo>
                    <a:pt x="2366772" y="838200"/>
                  </a:lnTo>
                  <a:lnTo>
                    <a:pt x="2372868" y="838200"/>
                  </a:lnTo>
                  <a:lnTo>
                    <a:pt x="2372868" y="842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376160" y="5338572"/>
              <a:ext cx="124968" cy="164592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528560" y="5338571"/>
              <a:ext cx="470916" cy="16764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8019288" y="5381243"/>
              <a:ext cx="251460" cy="12496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8295120" y="5338572"/>
              <a:ext cx="32384" cy="165100"/>
            </a:xfrm>
            <a:custGeom>
              <a:avLst/>
              <a:gdLst/>
              <a:ahLst/>
              <a:cxnLst/>
              <a:rect l="l" t="t" r="r" b="b"/>
              <a:pathLst>
                <a:path w="32384" h="165100">
                  <a:moveTo>
                    <a:pt x="32004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32004" y="164592"/>
                  </a:lnTo>
                  <a:lnTo>
                    <a:pt x="32004" y="45720"/>
                  </a:lnTo>
                  <a:close/>
                </a:path>
                <a:path w="32384" h="165100">
                  <a:moveTo>
                    <a:pt x="3200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2004" y="2743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8349996" y="5343144"/>
              <a:ext cx="192024" cy="163068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8561820" y="5338572"/>
              <a:ext cx="32384" cy="165100"/>
            </a:xfrm>
            <a:custGeom>
              <a:avLst/>
              <a:gdLst/>
              <a:ahLst/>
              <a:cxnLst/>
              <a:rect l="l" t="t" r="r" b="b"/>
              <a:pathLst>
                <a:path w="32384" h="165100">
                  <a:moveTo>
                    <a:pt x="32004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32004" y="164592"/>
                  </a:lnTo>
                  <a:lnTo>
                    <a:pt x="32004" y="45720"/>
                  </a:lnTo>
                  <a:close/>
                </a:path>
                <a:path w="32384" h="165100">
                  <a:moveTo>
                    <a:pt x="3200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2004" y="2743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8618220" y="5381243"/>
              <a:ext cx="123444" cy="124968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8766048" y="5381243"/>
              <a:ext cx="108203" cy="121919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8106156" y="3169919"/>
              <a:ext cx="26034" cy="1828800"/>
            </a:xfrm>
            <a:custGeom>
              <a:avLst/>
              <a:gdLst/>
              <a:ahLst/>
              <a:cxnLst/>
              <a:rect l="l" t="t" r="r" b="b"/>
              <a:pathLst>
                <a:path w="26034" h="1828800">
                  <a:moveTo>
                    <a:pt x="25908" y="1828800"/>
                  </a:moveTo>
                  <a:lnTo>
                    <a:pt x="15240" y="1828800"/>
                  </a:lnTo>
                  <a:lnTo>
                    <a:pt x="0" y="0"/>
                  </a:lnTo>
                  <a:lnTo>
                    <a:pt x="9144" y="0"/>
                  </a:lnTo>
                  <a:lnTo>
                    <a:pt x="25908" y="1828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426452" y="3576827"/>
              <a:ext cx="106680" cy="169164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7559028" y="3710952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4">
                  <a:moveTo>
                    <a:pt x="33540" y="0"/>
                  </a:moveTo>
                  <a:lnTo>
                    <a:pt x="0" y="0"/>
                  </a:lnTo>
                  <a:lnTo>
                    <a:pt x="0" y="33515"/>
                  </a:lnTo>
                  <a:lnTo>
                    <a:pt x="33540" y="33515"/>
                  </a:lnTo>
                  <a:lnTo>
                    <a:pt x="33540" y="0"/>
                  </a:lnTo>
                  <a:close/>
                </a:path>
                <a:path w="97790" h="33654">
                  <a:moveTo>
                    <a:pt x="97548" y="0"/>
                  </a:moveTo>
                  <a:lnTo>
                    <a:pt x="64020" y="0"/>
                  </a:lnTo>
                  <a:lnTo>
                    <a:pt x="64020" y="33515"/>
                  </a:lnTo>
                  <a:lnTo>
                    <a:pt x="97548" y="33515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673340" y="3578351"/>
              <a:ext cx="77724" cy="74676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426452" y="4491227"/>
              <a:ext cx="106680" cy="169164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559028" y="4625352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4">
                  <a:moveTo>
                    <a:pt x="33540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40" y="33528"/>
                  </a:lnTo>
                  <a:lnTo>
                    <a:pt x="33540" y="0"/>
                  </a:lnTo>
                  <a:close/>
                </a:path>
                <a:path w="97790" h="33654">
                  <a:moveTo>
                    <a:pt x="97548" y="0"/>
                  </a:moveTo>
                  <a:lnTo>
                    <a:pt x="64020" y="0"/>
                  </a:lnTo>
                  <a:lnTo>
                    <a:pt x="64020" y="33528"/>
                  </a:lnTo>
                  <a:lnTo>
                    <a:pt x="97548" y="33528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673340" y="4492751"/>
              <a:ext cx="77724" cy="74676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8500872" y="4187951"/>
              <a:ext cx="266699" cy="16764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8790432" y="4186427"/>
              <a:ext cx="33655" cy="166370"/>
            </a:xfrm>
            <a:custGeom>
              <a:avLst/>
              <a:gdLst/>
              <a:ahLst/>
              <a:cxnLst/>
              <a:rect l="l" t="t" r="r" b="b"/>
              <a:pathLst>
                <a:path w="33654" h="166370">
                  <a:moveTo>
                    <a:pt x="33528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8846820" y="4230623"/>
              <a:ext cx="123444" cy="124968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8996172" y="4230623"/>
              <a:ext cx="108203" cy="121920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9128760" y="4230623"/>
              <a:ext cx="243840" cy="170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1021080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12564" y="1036319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47243" y="1524"/>
                </a:move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close/>
              </a:path>
              <a:path w="236220" h="294640">
                <a:moveTo>
                  <a:pt x="225551" y="1524"/>
                </a:move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close/>
              </a:path>
              <a:path w="236220" h="294640">
                <a:moveTo>
                  <a:pt x="53339" y="3048"/>
                </a:moveTo>
                <a:lnTo>
                  <a:pt x="6095" y="3048"/>
                </a:lnTo>
                <a:lnTo>
                  <a:pt x="9143" y="1524"/>
                </a:lnTo>
                <a:lnTo>
                  <a:pt x="50291" y="1524"/>
                </a:lnTo>
                <a:lnTo>
                  <a:pt x="53339" y="3048"/>
                </a:lnTo>
                <a:close/>
              </a:path>
              <a:path w="236220" h="294640">
                <a:moveTo>
                  <a:pt x="230123" y="3048"/>
                </a:moveTo>
                <a:lnTo>
                  <a:pt x="184403" y="3048"/>
                </a:lnTo>
                <a:lnTo>
                  <a:pt x="185927" y="1524"/>
                </a:lnTo>
                <a:lnTo>
                  <a:pt x="228599" y="1524"/>
                </a:lnTo>
                <a:lnTo>
                  <a:pt x="230123" y="3048"/>
                </a:lnTo>
                <a:close/>
              </a:path>
              <a:path w="236220" h="294640">
                <a:moveTo>
                  <a:pt x="56388" y="4572"/>
                </a:moveTo>
                <a:lnTo>
                  <a:pt x="3047" y="4572"/>
                </a:lnTo>
                <a:lnTo>
                  <a:pt x="4571" y="3048"/>
                </a:lnTo>
                <a:lnTo>
                  <a:pt x="54863" y="3048"/>
                </a:lnTo>
                <a:lnTo>
                  <a:pt x="56388" y="4572"/>
                </a:lnTo>
                <a:close/>
              </a:path>
              <a:path w="236220" h="294640">
                <a:moveTo>
                  <a:pt x="220191" y="245363"/>
                </a:moveTo>
                <a:lnTo>
                  <a:pt x="118871" y="245363"/>
                </a:lnTo>
                <a:lnTo>
                  <a:pt x="125706" y="245078"/>
                </a:lnTo>
                <a:lnTo>
                  <a:pt x="132397" y="244220"/>
                </a:lnTo>
                <a:lnTo>
                  <a:pt x="167639" y="224027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195" y="184404"/>
                </a:lnTo>
                <a:lnTo>
                  <a:pt x="178307" y="6096"/>
                </a:lnTo>
                <a:lnTo>
                  <a:pt x="181355" y="3048"/>
                </a:lnTo>
                <a:lnTo>
                  <a:pt x="233171" y="3048"/>
                </a:lnTo>
                <a:lnTo>
                  <a:pt x="236219" y="6096"/>
                </a:lnTo>
                <a:lnTo>
                  <a:pt x="236093" y="184404"/>
                </a:lnTo>
                <a:lnTo>
                  <a:pt x="228599" y="228600"/>
                </a:lnTo>
                <a:lnTo>
                  <a:pt x="223728" y="239268"/>
                </a:lnTo>
                <a:lnTo>
                  <a:pt x="220191" y="245363"/>
                </a:lnTo>
                <a:close/>
              </a:path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103" y="186928"/>
                </a:lnTo>
                <a:lnTo>
                  <a:pt x="0" y="6096"/>
                </a:lnTo>
                <a:lnTo>
                  <a:pt x="1524" y="4572"/>
                </a:lnTo>
                <a:lnTo>
                  <a:pt x="57912" y="4572"/>
                </a:lnTo>
                <a:lnTo>
                  <a:pt x="59436" y="6096"/>
                </a:lnTo>
                <a:lnTo>
                  <a:pt x="59537" y="181356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200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220191" y="245363"/>
                </a:lnTo>
                <a:lnTo>
                  <a:pt x="218312" y="248602"/>
                </a:lnTo>
                <a:lnTo>
                  <a:pt x="188404" y="277558"/>
                </a:lnTo>
                <a:lnTo>
                  <a:pt x="143446" y="292036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1036319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5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507" y="1036319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6387" y="4571"/>
                </a:moveTo>
                <a:lnTo>
                  <a:pt x="3047" y="4571"/>
                </a:lnTo>
                <a:lnTo>
                  <a:pt x="4571" y="3047"/>
                </a:lnTo>
                <a:lnTo>
                  <a:pt x="54863" y="3047"/>
                </a:lnTo>
                <a:lnTo>
                  <a:pt x="56387" y="4571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1523" y="4571"/>
                </a:lnTo>
                <a:lnTo>
                  <a:pt x="57911" y="4571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6971" y="245363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2" y="1014983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40296" y="1057655"/>
            <a:ext cx="381000" cy="273050"/>
            <a:chOff x="6940296" y="1057655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940296" y="1057655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18872" y="225552"/>
                  </a:lnTo>
                  <a:lnTo>
                    <a:pt x="120396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29540" y="222504"/>
                  </a:lnTo>
                  <a:lnTo>
                    <a:pt x="131064" y="220980"/>
                  </a:lnTo>
                  <a:lnTo>
                    <a:pt x="138684" y="220980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051" y="1106424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470635" y="1036319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6012"/>
                </a:lnTo>
                <a:lnTo>
                  <a:pt x="135636" y="102108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20396" y="1524"/>
                </a:lnTo>
                <a:lnTo>
                  <a:pt x="115824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7912" y="284988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0416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4592" y="289560"/>
                </a:lnTo>
                <a:lnTo>
                  <a:pt x="167640" y="291084"/>
                </a:lnTo>
                <a:lnTo>
                  <a:pt x="199644" y="291084"/>
                </a:lnTo>
                <a:lnTo>
                  <a:pt x="204216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4416"/>
                </a:lnTo>
                <a:lnTo>
                  <a:pt x="433768" y="270319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036319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0344" y="2316480"/>
            <a:ext cx="1252728" cy="24841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333089" y="2374391"/>
            <a:ext cx="460375" cy="149860"/>
            <a:chOff x="3333089" y="2374391"/>
            <a:chExt cx="460375" cy="14986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3089" y="2374391"/>
              <a:ext cx="141529" cy="1493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200" y="2374391"/>
              <a:ext cx="126492" cy="1478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62221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77055" y="2340864"/>
            <a:ext cx="249834" cy="18288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220057" y="2374391"/>
            <a:ext cx="532130" cy="190500"/>
            <a:chOff x="4220057" y="2374391"/>
            <a:chExt cx="532130" cy="19050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0057" y="2374391"/>
              <a:ext cx="141529" cy="1493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2168" y="2374391"/>
              <a:ext cx="126492" cy="1478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6141" y="2374391"/>
              <a:ext cx="205690" cy="19049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855464" y="2313432"/>
            <a:ext cx="559435" cy="210820"/>
            <a:chOff x="4855464" y="2313432"/>
            <a:chExt cx="559435" cy="21082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5464" y="2313432"/>
              <a:ext cx="134112" cy="2103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09489" y="2340864"/>
              <a:ext cx="252882" cy="1828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8279" y="2313432"/>
              <a:ext cx="126492" cy="20878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512308" y="2316480"/>
            <a:ext cx="169545" cy="207645"/>
            <a:chOff x="5512308" y="2316480"/>
            <a:chExt cx="169545" cy="20764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12308" y="2374392"/>
              <a:ext cx="102108" cy="14935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38800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707380" y="2313432"/>
            <a:ext cx="419100" cy="210820"/>
            <a:chOff x="5707380" y="2313432"/>
            <a:chExt cx="419100" cy="21082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72021" y="2374392"/>
              <a:ext cx="131014" cy="1493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07380" y="2313432"/>
              <a:ext cx="134112" cy="2103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24372" y="2374391"/>
              <a:ext cx="102108" cy="149352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16496" y="2313432"/>
            <a:ext cx="1030123" cy="26212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39823" y="3788664"/>
            <a:ext cx="784860" cy="19812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508504" y="3805428"/>
            <a:ext cx="219710" cy="181610"/>
            <a:chOff x="2508504" y="3805428"/>
            <a:chExt cx="219710" cy="181610"/>
          </a:xfrm>
        </p:grpSpPr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08504" y="3805428"/>
              <a:ext cx="88392" cy="1813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18231" y="3838956"/>
              <a:ext cx="109728" cy="147828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773679" y="3776471"/>
            <a:ext cx="342900" cy="210820"/>
            <a:chOff x="2773679" y="3776471"/>
            <a:chExt cx="342900" cy="210820"/>
          </a:xfrm>
        </p:grpSpPr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73679" y="3776471"/>
              <a:ext cx="123444" cy="2103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932175" y="3776471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93236" y="3838955"/>
              <a:ext cx="123343" cy="147828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212692" y="3776471"/>
            <a:ext cx="1196239" cy="262128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985772" y="4137659"/>
            <a:ext cx="445134" cy="264160"/>
            <a:chOff x="1985772" y="4137659"/>
            <a:chExt cx="445134" cy="264160"/>
          </a:xfrm>
        </p:grpSpPr>
        <p:sp>
          <p:nvSpPr>
            <p:cNvPr id="45" name="object 45"/>
            <p:cNvSpPr/>
            <p:nvPr/>
          </p:nvSpPr>
          <p:spPr>
            <a:xfrm>
              <a:off x="1985772" y="413765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81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51816" y="0"/>
                  </a:lnTo>
                  <a:lnTo>
                    <a:pt x="51816" y="1524"/>
                  </a:lnTo>
                  <a:close/>
                </a:path>
                <a:path w="55244" h="264160">
                  <a:moveTo>
                    <a:pt x="54864" y="262128"/>
                  </a:moveTo>
                  <a:lnTo>
                    <a:pt x="33528" y="262128"/>
                  </a:lnTo>
                  <a:lnTo>
                    <a:pt x="33528" y="260604"/>
                  </a:lnTo>
                  <a:lnTo>
                    <a:pt x="29217" y="252841"/>
                  </a:lnTo>
                  <a:lnTo>
                    <a:pt x="25336" y="245364"/>
                  </a:lnTo>
                  <a:lnTo>
                    <a:pt x="21740" y="237886"/>
                  </a:lnTo>
                  <a:lnTo>
                    <a:pt x="18288" y="230124"/>
                  </a:lnTo>
                  <a:lnTo>
                    <a:pt x="15787" y="222123"/>
                  </a:lnTo>
                  <a:lnTo>
                    <a:pt x="13144" y="214122"/>
                  </a:lnTo>
                  <a:lnTo>
                    <a:pt x="10787" y="206121"/>
                  </a:lnTo>
                  <a:lnTo>
                    <a:pt x="9144" y="198120"/>
                  </a:lnTo>
                  <a:lnTo>
                    <a:pt x="6881" y="190095"/>
                  </a:lnTo>
                  <a:lnTo>
                    <a:pt x="190" y="148399"/>
                  </a:lnTo>
                  <a:lnTo>
                    <a:pt x="0" y="131064"/>
                  </a:lnTo>
                  <a:lnTo>
                    <a:pt x="261" y="123063"/>
                  </a:lnTo>
                  <a:lnTo>
                    <a:pt x="952" y="115062"/>
                  </a:lnTo>
                  <a:lnTo>
                    <a:pt x="1928" y="107061"/>
                  </a:lnTo>
                  <a:lnTo>
                    <a:pt x="3048" y="99060"/>
                  </a:lnTo>
                  <a:lnTo>
                    <a:pt x="4214" y="90177"/>
                  </a:lnTo>
                  <a:lnTo>
                    <a:pt x="13906" y="49530"/>
                  </a:lnTo>
                  <a:lnTo>
                    <a:pt x="19812" y="33528"/>
                  </a:lnTo>
                  <a:lnTo>
                    <a:pt x="22383" y="25765"/>
                  </a:lnTo>
                  <a:lnTo>
                    <a:pt x="25527" y="18288"/>
                  </a:lnTo>
                  <a:lnTo>
                    <a:pt x="29241" y="10810"/>
                  </a:lnTo>
                  <a:lnTo>
                    <a:pt x="33528" y="3048"/>
                  </a:lnTo>
                  <a:lnTo>
                    <a:pt x="33528" y="1524"/>
                  </a:lnTo>
                  <a:lnTo>
                    <a:pt x="53340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47029" y="21193"/>
                  </a:lnTo>
                  <a:lnTo>
                    <a:pt x="33528" y="67056"/>
                  </a:lnTo>
                  <a:lnTo>
                    <a:pt x="26455" y="115062"/>
                  </a:lnTo>
                  <a:lnTo>
                    <a:pt x="25908" y="131064"/>
                  </a:lnTo>
                  <a:lnTo>
                    <a:pt x="26455" y="147066"/>
                  </a:lnTo>
                  <a:lnTo>
                    <a:pt x="33528" y="195072"/>
                  </a:lnTo>
                  <a:lnTo>
                    <a:pt x="47029" y="241792"/>
                  </a:lnTo>
                  <a:lnTo>
                    <a:pt x="53340" y="257555"/>
                  </a:lnTo>
                  <a:lnTo>
                    <a:pt x="54864" y="257555"/>
                  </a:lnTo>
                  <a:lnTo>
                    <a:pt x="54864" y="262128"/>
                  </a:lnTo>
                  <a:close/>
                </a:path>
                <a:path w="55244" h="264160">
                  <a:moveTo>
                    <a:pt x="51816" y="263652"/>
                  </a:moveTo>
                  <a:lnTo>
                    <a:pt x="36576" y="263652"/>
                  </a:lnTo>
                  <a:lnTo>
                    <a:pt x="35052" y="262128"/>
                  </a:lnTo>
                  <a:lnTo>
                    <a:pt x="53340" y="262128"/>
                  </a:lnTo>
                  <a:lnTo>
                    <a:pt x="51816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71216" y="4204715"/>
              <a:ext cx="123343" cy="14782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32659" y="4204715"/>
              <a:ext cx="198119" cy="146304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476500" y="4142232"/>
            <a:ext cx="346075" cy="262255"/>
            <a:chOff x="2476500" y="4142232"/>
            <a:chExt cx="346075" cy="262255"/>
          </a:xfrm>
        </p:grpSpPr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76500" y="4204716"/>
              <a:ext cx="123444" cy="19964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34995" y="4151376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99004" y="4142232"/>
              <a:ext cx="123444" cy="210312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2924555" y="4142232"/>
            <a:ext cx="399415" cy="210820"/>
            <a:chOff x="2924555" y="4142232"/>
            <a:chExt cx="399415" cy="210820"/>
          </a:xfrm>
        </p:grpSpPr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24555" y="4204716"/>
              <a:ext cx="105156" cy="1478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64764" y="4142232"/>
              <a:ext cx="115824" cy="20878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14115" y="4204716"/>
              <a:ext cx="109728" cy="147828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369564" y="4204715"/>
            <a:ext cx="77724" cy="146304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3540252" y="4137659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816" y="1524"/>
                </a:moveTo>
                <a:lnTo>
                  <a:pt x="35052" y="1524"/>
                </a:lnTo>
                <a:lnTo>
                  <a:pt x="36576" y="0"/>
                </a:lnTo>
                <a:lnTo>
                  <a:pt x="51816" y="0"/>
                </a:lnTo>
                <a:lnTo>
                  <a:pt x="51816" y="1524"/>
                </a:lnTo>
                <a:close/>
              </a:path>
              <a:path w="55245" h="264160">
                <a:moveTo>
                  <a:pt x="54864" y="262128"/>
                </a:moveTo>
                <a:lnTo>
                  <a:pt x="33528" y="262128"/>
                </a:lnTo>
                <a:lnTo>
                  <a:pt x="33528" y="260604"/>
                </a:lnTo>
                <a:lnTo>
                  <a:pt x="29217" y="252841"/>
                </a:lnTo>
                <a:lnTo>
                  <a:pt x="25336" y="245364"/>
                </a:lnTo>
                <a:lnTo>
                  <a:pt x="21740" y="237886"/>
                </a:lnTo>
                <a:lnTo>
                  <a:pt x="18288" y="230124"/>
                </a:lnTo>
                <a:lnTo>
                  <a:pt x="15763" y="222123"/>
                </a:lnTo>
                <a:lnTo>
                  <a:pt x="10144" y="206121"/>
                </a:lnTo>
                <a:lnTo>
                  <a:pt x="7620" y="198120"/>
                </a:lnTo>
                <a:lnTo>
                  <a:pt x="6238" y="190095"/>
                </a:lnTo>
                <a:lnTo>
                  <a:pt x="4572" y="181927"/>
                </a:lnTo>
                <a:lnTo>
                  <a:pt x="23" y="139946"/>
                </a:lnTo>
                <a:lnTo>
                  <a:pt x="0" y="131064"/>
                </a:lnTo>
                <a:lnTo>
                  <a:pt x="261" y="123063"/>
                </a:lnTo>
                <a:lnTo>
                  <a:pt x="952" y="115062"/>
                </a:lnTo>
                <a:lnTo>
                  <a:pt x="1928" y="107061"/>
                </a:lnTo>
                <a:lnTo>
                  <a:pt x="3048" y="99060"/>
                </a:lnTo>
                <a:lnTo>
                  <a:pt x="4214" y="90177"/>
                </a:lnTo>
                <a:lnTo>
                  <a:pt x="13906" y="49530"/>
                </a:lnTo>
                <a:lnTo>
                  <a:pt x="19812" y="33528"/>
                </a:lnTo>
                <a:lnTo>
                  <a:pt x="22383" y="25765"/>
                </a:lnTo>
                <a:lnTo>
                  <a:pt x="25527" y="18288"/>
                </a:lnTo>
                <a:lnTo>
                  <a:pt x="29241" y="10810"/>
                </a:lnTo>
                <a:lnTo>
                  <a:pt x="33528" y="3048"/>
                </a:lnTo>
                <a:lnTo>
                  <a:pt x="33528" y="1524"/>
                </a:lnTo>
                <a:lnTo>
                  <a:pt x="53340" y="1524"/>
                </a:lnTo>
                <a:lnTo>
                  <a:pt x="54864" y="3048"/>
                </a:lnTo>
                <a:lnTo>
                  <a:pt x="54864" y="4572"/>
                </a:lnTo>
                <a:lnTo>
                  <a:pt x="53340" y="6096"/>
                </a:lnTo>
                <a:lnTo>
                  <a:pt x="47029" y="21193"/>
                </a:lnTo>
                <a:lnTo>
                  <a:pt x="33528" y="67056"/>
                </a:lnTo>
                <a:lnTo>
                  <a:pt x="26455" y="115062"/>
                </a:lnTo>
                <a:lnTo>
                  <a:pt x="25908" y="131064"/>
                </a:lnTo>
                <a:lnTo>
                  <a:pt x="26455" y="147066"/>
                </a:lnTo>
                <a:lnTo>
                  <a:pt x="33528" y="195072"/>
                </a:lnTo>
                <a:lnTo>
                  <a:pt x="47029" y="241792"/>
                </a:lnTo>
                <a:lnTo>
                  <a:pt x="53340" y="257555"/>
                </a:lnTo>
                <a:lnTo>
                  <a:pt x="54864" y="257555"/>
                </a:lnTo>
                <a:lnTo>
                  <a:pt x="54864" y="262128"/>
                </a:lnTo>
                <a:close/>
              </a:path>
              <a:path w="55245" h="264160">
                <a:moveTo>
                  <a:pt x="51816" y="263652"/>
                </a:moveTo>
                <a:lnTo>
                  <a:pt x="36576" y="263652"/>
                </a:lnTo>
                <a:lnTo>
                  <a:pt x="35052" y="262128"/>
                </a:lnTo>
                <a:lnTo>
                  <a:pt x="53340" y="262128"/>
                </a:lnTo>
                <a:lnTo>
                  <a:pt x="51816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3640836" y="4137659"/>
            <a:ext cx="428625" cy="264160"/>
            <a:chOff x="3640836" y="4137659"/>
            <a:chExt cx="428625" cy="264160"/>
          </a:xfrm>
        </p:grpSpPr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40836" y="4155947"/>
              <a:ext cx="111252" cy="19354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81077" y="4154423"/>
              <a:ext cx="132515" cy="19812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941051" y="4137659"/>
              <a:ext cx="128270" cy="264160"/>
            </a:xfrm>
            <a:custGeom>
              <a:avLst/>
              <a:gdLst/>
              <a:ahLst/>
              <a:cxnLst/>
              <a:rect l="l" t="t" r="r" b="b"/>
              <a:pathLst>
                <a:path w="128270" h="264160">
                  <a:moveTo>
                    <a:pt x="54864" y="131064"/>
                  </a:moveTo>
                  <a:lnTo>
                    <a:pt x="49720" y="81775"/>
                  </a:lnTo>
                  <a:lnTo>
                    <a:pt x="35433" y="33718"/>
                  </a:lnTo>
                  <a:lnTo>
                    <a:pt x="22860" y="304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6096"/>
                  </a:lnTo>
                  <a:lnTo>
                    <a:pt x="18249" y="51968"/>
                  </a:lnTo>
                  <a:lnTo>
                    <a:pt x="27622" y="99060"/>
                  </a:lnTo>
                  <a:lnTo>
                    <a:pt x="28956" y="131064"/>
                  </a:lnTo>
                  <a:lnTo>
                    <a:pt x="28651" y="147066"/>
                  </a:lnTo>
                  <a:lnTo>
                    <a:pt x="22860" y="195072"/>
                  </a:lnTo>
                  <a:lnTo>
                    <a:pt x="7861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106"/>
                  </a:lnTo>
                  <a:lnTo>
                    <a:pt x="50292" y="181927"/>
                  </a:lnTo>
                  <a:lnTo>
                    <a:pt x="54851" y="139954"/>
                  </a:lnTo>
                  <a:lnTo>
                    <a:pt x="54864" y="131064"/>
                  </a:lnTo>
                  <a:close/>
                </a:path>
                <a:path w="128270" h="264160">
                  <a:moveTo>
                    <a:pt x="128028" y="184416"/>
                  </a:moveTo>
                  <a:lnTo>
                    <a:pt x="126504" y="182892"/>
                  </a:lnTo>
                  <a:lnTo>
                    <a:pt x="126504" y="181368"/>
                  </a:lnTo>
                  <a:lnTo>
                    <a:pt x="124980" y="179844"/>
                  </a:lnTo>
                  <a:lnTo>
                    <a:pt x="123456" y="179844"/>
                  </a:lnTo>
                  <a:lnTo>
                    <a:pt x="121932" y="178320"/>
                  </a:lnTo>
                  <a:lnTo>
                    <a:pt x="106692" y="178320"/>
                  </a:lnTo>
                  <a:lnTo>
                    <a:pt x="105168" y="179844"/>
                  </a:lnTo>
                  <a:lnTo>
                    <a:pt x="103644" y="179844"/>
                  </a:lnTo>
                  <a:lnTo>
                    <a:pt x="100596" y="182892"/>
                  </a:lnTo>
                  <a:lnTo>
                    <a:pt x="100596" y="208800"/>
                  </a:lnTo>
                  <a:lnTo>
                    <a:pt x="80784" y="249948"/>
                  </a:lnTo>
                  <a:lnTo>
                    <a:pt x="79260" y="251472"/>
                  </a:lnTo>
                  <a:lnTo>
                    <a:pt x="79260" y="252996"/>
                  </a:lnTo>
                  <a:lnTo>
                    <a:pt x="80784" y="252996"/>
                  </a:lnTo>
                  <a:lnTo>
                    <a:pt x="80784" y="254520"/>
                  </a:lnTo>
                  <a:lnTo>
                    <a:pt x="94500" y="254520"/>
                  </a:lnTo>
                  <a:lnTo>
                    <a:pt x="94500" y="252996"/>
                  </a:lnTo>
                  <a:lnTo>
                    <a:pt x="96024" y="252996"/>
                  </a:lnTo>
                  <a:lnTo>
                    <a:pt x="97548" y="251472"/>
                  </a:lnTo>
                  <a:lnTo>
                    <a:pt x="99072" y="251472"/>
                  </a:lnTo>
                  <a:lnTo>
                    <a:pt x="99072" y="249948"/>
                  </a:lnTo>
                  <a:lnTo>
                    <a:pt x="118884" y="219468"/>
                  </a:lnTo>
                  <a:lnTo>
                    <a:pt x="120408" y="217944"/>
                  </a:lnTo>
                  <a:lnTo>
                    <a:pt x="121932" y="214896"/>
                  </a:lnTo>
                  <a:lnTo>
                    <a:pt x="123456" y="213372"/>
                  </a:lnTo>
                  <a:lnTo>
                    <a:pt x="124980" y="210324"/>
                  </a:lnTo>
                  <a:lnTo>
                    <a:pt x="126504" y="208800"/>
                  </a:lnTo>
                  <a:lnTo>
                    <a:pt x="126504" y="204228"/>
                  </a:lnTo>
                  <a:lnTo>
                    <a:pt x="128028" y="201180"/>
                  </a:lnTo>
                  <a:lnTo>
                    <a:pt x="128028" y="184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2" name="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046732" y="4507992"/>
            <a:ext cx="1063752" cy="262128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3215640" y="4507991"/>
            <a:ext cx="402590" cy="210820"/>
            <a:chOff x="3215640" y="4507991"/>
            <a:chExt cx="402590" cy="210820"/>
          </a:xfrm>
        </p:grpSpPr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15640" y="4570476"/>
              <a:ext cx="105156" cy="14782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55848" y="4507991"/>
              <a:ext cx="115824" cy="2087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08247" y="4570475"/>
              <a:ext cx="109728" cy="147828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663695" y="4570476"/>
            <a:ext cx="77724" cy="146304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3831359" y="4503420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0268" y="1524"/>
                </a:moveTo>
                <a:lnTo>
                  <a:pt x="35028" y="1524"/>
                </a:lnTo>
                <a:lnTo>
                  <a:pt x="36552" y="0"/>
                </a:lnTo>
                <a:lnTo>
                  <a:pt x="50268" y="0"/>
                </a:lnTo>
                <a:lnTo>
                  <a:pt x="50268" y="1524"/>
                </a:lnTo>
                <a:close/>
              </a:path>
              <a:path w="55245" h="264160">
                <a:moveTo>
                  <a:pt x="51792" y="263652"/>
                </a:moveTo>
                <a:lnTo>
                  <a:pt x="36552" y="263652"/>
                </a:lnTo>
                <a:lnTo>
                  <a:pt x="35028" y="262128"/>
                </a:lnTo>
                <a:lnTo>
                  <a:pt x="33504" y="262128"/>
                </a:lnTo>
                <a:lnTo>
                  <a:pt x="33504" y="260604"/>
                </a:lnTo>
                <a:lnTo>
                  <a:pt x="31980" y="260604"/>
                </a:lnTo>
                <a:lnTo>
                  <a:pt x="28551" y="252841"/>
                </a:lnTo>
                <a:lnTo>
                  <a:pt x="12358" y="214122"/>
                </a:lnTo>
                <a:lnTo>
                  <a:pt x="6215" y="190095"/>
                </a:lnTo>
                <a:lnTo>
                  <a:pt x="4548" y="181927"/>
                </a:lnTo>
                <a:lnTo>
                  <a:pt x="0" y="140589"/>
                </a:lnTo>
                <a:lnTo>
                  <a:pt x="0" y="123705"/>
                </a:lnTo>
                <a:lnTo>
                  <a:pt x="175" y="115085"/>
                </a:lnTo>
                <a:lnTo>
                  <a:pt x="6858" y="73556"/>
                </a:lnTo>
                <a:lnTo>
                  <a:pt x="19788" y="33528"/>
                </a:lnTo>
                <a:lnTo>
                  <a:pt x="22359" y="25765"/>
                </a:lnTo>
                <a:lnTo>
                  <a:pt x="25503" y="18288"/>
                </a:lnTo>
                <a:lnTo>
                  <a:pt x="29217" y="10810"/>
                </a:lnTo>
                <a:lnTo>
                  <a:pt x="33504" y="3048"/>
                </a:lnTo>
                <a:lnTo>
                  <a:pt x="33504" y="1524"/>
                </a:lnTo>
                <a:lnTo>
                  <a:pt x="53316" y="1524"/>
                </a:lnTo>
                <a:lnTo>
                  <a:pt x="54840" y="3048"/>
                </a:lnTo>
                <a:lnTo>
                  <a:pt x="54840" y="4572"/>
                </a:lnTo>
                <a:lnTo>
                  <a:pt x="53316" y="6096"/>
                </a:lnTo>
                <a:lnTo>
                  <a:pt x="46982" y="21216"/>
                </a:lnTo>
                <a:lnTo>
                  <a:pt x="31980" y="68580"/>
                </a:lnTo>
                <a:lnTo>
                  <a:pt x="26190" y="115252"/>
                </a:lnTo>
                <a:lnTo>
                  <a:pt x="25884" y="131064"/>
                </a:lnTo>
                <a:lnTo>
                  <a:pt x="26431" y="147066"/>
                </a:lnTo>
                <a:lnTo>
                  <a:pt x="33504" y="195072"/>
                </a:lnTo>
                <a:lnTo>
                  <a:pt x="47005" y="241792"/>
                </a:lnTo>
                <a:lnTo>
                  <a:pt x="54840" y="259079"/>
                </a:lnTo>
                <a:lnTo>
                  <a:pt x="54840" y="260604"/>
                </a:lnTo>
                <a:lnTo>
                  <a:pt x="5179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3931920" y="4503420"/>
            <a:ext cx="431800" cy="264160"/>
            <a:chOff x="3931920" y="4503420"/>
            <a:chExt cx="431800" cy="264160"/>
          </a:xfrm>
        </p:grpSpPr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31920" y="4521708"/>
              <a:ext cx="111252" cy="19354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72161" y="4520184"/>
              <a:ext cx="132515" cy="19812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232135" y="4503420"/>
              <a:ext cx="131445" cy="264160"/>
            </a:xfrm>
            <a:custGeom>
              <a:avLst/>
              <a:gdLst/>
              <a:ahLst/>
              <a:cxnLst/>
              <a:rect l="l" t="t" r="r" b="b"/>
              <a:pathLst>
                <a:path w="131445" h="264160">
                  <a:moveTo>
                    <a:pt x="54864" y="132588"/>
                  </a:moveTo>
                  <a:lnTo>
                    <a:pt x="49720" y="81800"/>
                  </a:lnTo>
                  <a:lnTo>
                    <a:pt x="35242" y="3371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35" y="21221"/>
                  </a:lnTo>
                  <a:lnTo>
                    <a:pt x="13144" y="36766"/>
                  </a:lnTo>
                  <a:lnTo>
                    <a:pt x="17602" y="52603"/>
                  </a:lnTo>
                  <a:lnTo>
                    <a:pt x="21336" y="68580"/>
                  </a:lnTo>
                  <a:lnTo>
                    <a:pt x="25107" y="83705"/>
                  </a:lnTo>
                  <a:lnTo>
                    <a:pt x="27432" y="99250"/>
                  </a:lnTo>
                  <a:lnTo>
                    <a:pt x="28625" y="115087"/>
                  </a:lnTo>
                  <a:lnTo>
                    <a:pt x="28956" y="131064"/>
                  </a:lnTo>
                  <a:lnTo>
                    <a:pt x="28625" y="147066"/>
                  </a:lnTo>
                  <a:lnTo>
                    <a:pt x="21336" y="195072"/>
                  </a:lnTo>
                  <a:lnTo>
                    <a:pt x="7835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077" y="222123"/>
                  </a:lnTo>
                  <a:lnTo>
                    <a:pt x="41719" y="214122"/>
                  </a:lnTo>
                  <a:lnTo>
                    <a:pt x="44081" y="206121"/>
                  </a:lnTo>
                  <a:lnTo>
                    <a:pt x="45720" y="198120"/>
                  </a:lnTo>
                  <a:lnTo>
                    <a:pt x="47993" y="190106"/>
                  </a:lnTo>
                  <a:lnTo>
                    <a:pt x="50101" y="181927"/>
                  </a:lnTo>
                  <a:lnTo>
                    <a:pt x="51943" y="173482"/>
                  </a:lnTo>
                  <a:lnTo>
                    <a:pt x="53340" y="164592"/>
                  </a:lnTo>
                  <a:lnTo>
                    <a:pt x="53581" y="156591"/>
                  </a:lnTo>
                  <a:lnTo>
                    <a:pt x="54635" y="140589"/>
                  </a:lnTo>
                  <a:lnTo>
                    <a:pt x="54864" y="132588"/>
                  </a:lnTo>
                  <a:close/>
                </a:path>
                <a:path w="131445" h="264160">
                  <a:moveTo>
                    <a:pt x="131064" y="184404"/>
                  </a:moveTo>
                  <a:lnTo>
                    <a:pt x="129540" y="182880"/>
                  </a:lnTo>
                  <a:lnTo>
                    <a:pt x="129540" y="181356"/>
                  </a:lnTo>
                  <a:lnTo>
                    <a:pt x="128016" y="179832"/>
                  </a:lnTo>
                  <a:lnTo>
                    <a:pt x="124968" y="179832"/>
                  </a:lnTo>
                  <a:lnTo>
                    <a:pt x="123444" y="178308"/>
                  </a:lnTo>
                  <a:lnTo>
                    <a:pt x="111252" y="178308"/>
                  </a:lnTo>
                  <a:lnTo>
                    <a:pt x="108204" y="179832"/>
                  </a:lnTo>
                  <a:lnTo>
                    <a:pt x="106680" y="179832"/>
                  </a:lnTo>
                  <a:lnTo>
                    <a:pt x="103632" y="182880"/>
                  </a:lnTo>
                  <a:lnTo>
                    <a:pt x="103632" y="185928"/>
                  </a:lnTo>
                  <a:lnTo>
                    <a:pt x="102108" y="187452"/>
                  </a:lnTo>
                  <a:lnTo>
                    <a:pt x="102108" y="208788"/>
                  </a:lnTo>
                  <a:lnTo>
                    <a:pt x="82296" y="249936"/>
                  </a:lnTo>
                  <a:lnTo>
                    <a:pt x="82296" y="252984"/>
                  </a:lnTo>
                  <a:lnTo>
                    <a:pt x="83820" y="252984"/>
                  </a:lnTo>
                  <a:lnTo>
                    <a:pt x="83820" y="254508"/>
                  </a:lnTo>
                  <a:lnTo>
                    <a:pt x="97536" y="254508"/>
                  </a:lnTo>
                  <a:lnTo>
                    <a:pt x="97536" y="252984"/>
                  </a:lnTo>
                  <a:lnTo>
                    <a:pt x="99060" y="252984"/>
                  </a:lnTo>
                  <a:lnTo>
                    <a:pt x="100584" y="251460"/>
                  </a:lnTo>
                  <a:lnTo>
                    <a:pt x="102108" y="251460"/>
                  </a:lnTo>
                  <a:lnTo>
                    <a:pt x="102108" y="249936"/>
                  </a:lnTo>
                  <a:lnTo>
                    <a:pt x="121920" y="219456"/>
                  </a:lnTo>
                  <a:lnTo>
                    <a:pt x="123444" y="217932"/>
                  </a:lnTo>
                  <a:lnTo>
                    <a:pt x="124968" y="214884"/>
                  </a:lnTo>
                  <a:lnTo>
                    <a:pt x="126492" y="213360"/>
                  </a:lnTo>
                  <a:lnTo>
                    <a:pt x="128016" y="210312"/>
                  </a:lnTo>
                  <a:lnTo>
                    <a:pt x="128016" y="208788"/>
                  </a:lnTo>
                  <a:lnTo>
                    <a:pt x="129540" y="205740"/>
                  </a:lnTo>
                  <a:lnTo>
                    <a:pt x="129540" y="204216"/>
                  </a:lnTo>
                  <a:lnTo>
                    <a:pt x="131064" y="201168"/>
                  </a:lnTo>
                  <a:lnTo>
                    <a:pt x="131064" y="184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4474463" y="4681727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60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60">
                <a:moveTo>
                  <a:pt x="88392" y="35052"/>
                </a:moveTo>
                <a:lnTo>
                  <a:pt x="76200" y="35052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8392" y="0"/>
                </a:lnTo>
                <a:lnTo>
                  <a:pt x="92964" y="1524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60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2057400" y="4882896"/>
            <a:ext cx="683260" cy="253365"/>
            <a:chOff x="2057400" y="4882896"/>
            <a:chExt cx="683260" cy="253365"/>
          </a:xfrm>
        </p:grpSpPr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57400" y="4936236"/>
              <a:ext cx="123444" cy="1996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18943" y="4936236"/>
              <a:ext cx="77724" cy="14630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322576" y="4882896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92680" y="4936235"/>
              <a:ext cx="198119" cy="14630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30423" y="4936236"/>
              <a:ext cx="109728" cy="147828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785872" y="4936236"/>
            <a:ext cx="216407" cy="199643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3096768" y="4873751"/>
            <a:ext cx="390525" cy="262255"/>
            <a:chOff x="3096768" y="4873751"/>
            <a:chExt cx="390525" cy="262255"/>
          </a:xfrm>
        </p:grpSpPr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096768" y="4873751"/>
              <a:ext cx="242315" cy="2103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358896" y="4937759"/>
              <a:ext cx="128016" cy="198120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578375" y="4869179"/>
            <a:ext cx="1007340" cy="26670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039111" y="5237987"/>
            <a:ext cx="850391" cy="263652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3002279" y="5239511"/>
            <a:ext cx="390525" cy="262255"/>
            <a:chOff x="3002279" y="5239511"/>
            <a:chExt cx="390525" cy="262255"/>
          </a:xfrm>
        </p:grpSpPr>
        <p:pic>
          <p:nvPicPr>
            <p:cNvPr id="87" name="object 8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002279" y="5239511"/>
              <a:ext cx="242316" cy="21031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64407" y="5303519"/>
              <a:ext cx="128016" cy="198120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483887" y="5234939"/>
            <a:ext cx="1257276" cy="26670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849368" y="5237987"/>
            <a:ext cx="1269491" cy="211836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6214972" y="5301995"/>
            <a:ext cx="360045" cy="147955"/>
            <a:chOff x="6214972" y="5301995"/>
            <a:chExt cx="360045" cy="147955"/>
          </a:xfrm>
        </p:grpSpPr>
        <p:pic>
          <p:nvPicPr>
            <p:cNvPr id="92" name="object 9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376415" y="5301995"/>
              <a:ext cx="198119" cy="14630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14972" y="5301995"/>
              <a:ext cx="123342" cy="147828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620255" y="5301996"/>
            <a:ext cx="123444" cy="199644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6781800" y="5239511"/>
            <a:ext cx="629920" cy="262255"/>
            <a:chOff x="6781800" y="5239511"/>
            <a:chExt cx="629920" cy="262255"/>
          </a:xfrm>
        </p:grpSpPr>
        <p:sp>
          <p:nvSpPr>
            <p:cNvPr id="96" name="object 96"/>
            <p:cNvSpPr/>
            <p:nvPr/>
          </p:nvSpPr>
          <p:spPr>
            <a:xfrm>
              <a:off x="6781787" y="5239511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5" h="208914">
                  <a:moveTo>
                    <a:pt x="21336" y="1524"/>
                  </a:moveTo>
                  <a:lnTo>
                    <a:pt x="19812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4765" h="208914">
                  <a:moveTo>
                    <a:pt x="24384" y="3302"/>
                  </a:moveTo>
                  <a:lnTo>
                    <a:pt x="24003" y="3302"/>
                  </a:lnTo>
                  <a:lnTo>
                    <a:pt x="24003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205232"/>
                  </a:lnTo>
                  <a:lnTo>
                    <a:pt x="0" y="207772"/>
                  </a:lnTo>
                  <a:lnTo>
                    <a:pt x="3556" y="207772"/>
                  </a:lnTo>
                  <a:lnTo>
                    <a:pt x="4572" y="208788"/>
                  </a:lnTo>
                  <a:lnTo>
                    <a:pt x="19812" y="208788"/>
                  </a:lnTo>
                  <a:lnTo>
                    <a:pt x="20828" y="207772"/>
                  </a:lnTo>
                  <a:lnTo>
                    <a:pt x="23622" y="207772"/>
                  </a:lnTo>
                  <a:lnTo>
                    <a:pt x="23622" y="205232"/>
                  </a:lnTo>
                  <a:lnTo>
                    <a:pt x="24384" y="205232"/>
                  </a:lnTo>
                  <a:lnTo>
                    <a:pt x="2438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42760" y="5301995"/>
              <a:ext cx="416052" cy="19964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87869" y="5301995"/>
              <a:ext cx="123342" cy="147828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2252472" y="5667756"/>
            <a:ext cx="283845" cy="147955"/>
            <a:chOff x="2252472" y="5667756"/>
            <a:chExt cx="283845" cy="147955"/>
          </a:xfrm>
        </p:grpSpPr>
        <p:pic>
          <p:nvPicPr>
            <p:cNvPr id="100" name="object 10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52472" y="5667756"/>
              <a:ext cx="134112" cy="14782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20111" y="5667756"/>
              <a:ext cx="115824" cy="146304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639567" y="5605272"/>
            <a:ext cx="757428" cy="210312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3491484" y="5634228"/>
            <a:ext cx="352425" cy="181610"/>
            <a:chOff x="3491484" y="5634228"/>
            <a:chExt cx="352425" cy="181610"/>
          </a:xfrm>
        </p:grpSpPr>
        <p:pic>
          <p:nvPicPr>
            <p:cNvPr id="104" name="object 10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491484" y="5667755"/>
              <a:ext cx="94488" cy="14782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11980" y="5667756"/>
              <a:ext cx="123343" cy="14782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55136" y="5634228"/>
              <a:ext cx="88392" cy="181355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3941064" y="5605272"/>
            <a:ext cx="344805" cy="210820"/>
            <a:chOff x="3941064" y="5605272"/>
            <a:chExt cx="344805" cy="210820"/>
          </a:xfrm>
        </p:grpSpPr>
        <p:pic>
          <p:nvPicPr>
            <p:cNvPr id="108" name="object 10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101083" y="5669279"/>
              <a:ext cx="115824" cy="14630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941064" y="5667756"/>
              <a:ext cx="115824" cy="14630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261104" y="560527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4331208" y="5605272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21336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4462271" y="5667756"/>
            <a:ext cx="283845" cy="147955"/>
            <a:chOff x="4462271" y="5667756"/>
            <a:chExt cx="283845" cy="147955"/>
          </a:xfrm>
        </p:grpSpPr>
        <p:pic>
          <p:nvPicPr>
            <p:cNvPr id="113" name="object 11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462271" y="5667756"/>
              <a:ext cx="134112" cy="14782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629911" y="5667756"/>
              <a:ext cx="115824" cy="146304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856988" y="5605272"/>
            <a:ext cx="841247" cy="262127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794247" y="5600700"/>
            <a:ext cx="1115568" cy="263651"/>
          </a:xfrm>
          <a:prstGeom prst="rect">
            <a:avLst/>
          </a:prstGeom>
        </p:spPr>
      </p:pic>
      <p:grpSp>
        <p:nvGrpSpPr>
          <p:cNvPr id="117" name="object 117"/>
          <p:cNvGrpSpPr/>
          <p:nvPr/>
        </p:nvGrpSpPr>
        <p:grpSpPr>
          <a:xfrm>
            <a:off x="6178296" y="2860548"/>
            <a:ext cx="2727960" cy="1353820"/>
            <a:chOff x="6178296" y="2860548"/>
            <a:chExt cx="2727960" cy="1353820"/>
          </a:xfrm>
        </p:grpSpPr>
        <p:sp>
          <p:nvSpPr>
            <p:cNvPr id="118" name="object 118"/>
            <p:cNvSpPr/>
            <p:nvPr/>
          </p:nvSpPr>
          <p:spPr>
            <a:xfrm>
              <a:off x="6178296" y="2860547"/>
              <a:ext cx="2144395" cy="848994"/>
            </a:xfrm>
            <a:custGeom>
              <a:avLst/>
              <a:gdLst/>
              <a:ahLst/>
              <a:cxnLst/>
              <a:rect l="l" t="t" r="r" b="b"/>
              <a:pathLst>
                <a:path w="2144395" h="848995">
                  <a:moveTo>
                    <a:pt x="705599" y="488708"/>
                  </a:moveTo>
                  <a:lnTo>
                    <a:pt x="606539" y="488708"/>
                  </a:lnTo>
                  <a:lnTo>
                    <a:pt x="606539" y="432828"/>
                  </a:lnTo>
                  <a:lnTo>
                    <a:pt x="696455" y="432828"/>
                  </a:lnTo>
                  <a:lnTo>
                    <a:pt x="696455" y="412508"/>
                  </a:lnTo>
                  <a:lnTo>
                    <a:pt x="606539" y="412508"/>
                  </a:lnTo>
                  <a:lnTo>
                    <a:pt x="606539" y="364248"/>
                  </a:lnTo>
                  <a:lnTo>
                    <a:pt x="702551" y="364248"/>
                  </a:lnTo>
                  <a:lnTo>
                    <a:pt x="702551" y="343928"/>
                  </a:lnTo>
                  <a:lnTo>
                    <a:pt x="583679" y="343928"/>
                  </a:lnTo>
                  <a:lnTo>
                    <a:pt x="583679" y="364248"/>
                  </a:lnTo>
                  <a:lnTo>
                    <a:pt x="583679" y="412508"/>
                  </a:lnTo>
                  <a:lnTo>
                    <a:pt x="583679" y="432828"/>
                  </a:lnTo>
                  <a:lnTo>
                    <a:pt x="583679" y="488708"/>
                  </a:lnTo>
                  <a:lnTo>
                    <a:pt x="583679" y="509028"/>
                  </a:lnTo>
                  <a:lnTo>
                    <a:pt x="705599" y="509028"/>
                  </a:lnTo>
                  <a:lnTo>
                    <a:pt x="705599" y="488708"/>
                  </a:lnTo>
                  <a:close/>
                </a:path>
                <a:path w="2144395" h="848995">
                  <a:moveTo>
                    <a:pt x="2144268" y="0"/>
                  </a:moveTo>
                  <a:lnTo>
                    <a:pt x="2133600" y="0"/>
                  </a:lnTo>
                  <a:lnTo>
                    <a:pt x="2133600" y="10668"/>
                  </a:lnTo>
                  <a:lnTo>
                    <a:pt x="2133600" y="838212"/>
                  </a:lnTo>
                  <a:lnTo>
                    <a:pt x="10668" y="838212"/>
                  </a:lnTo>
                  <a:lnTo>
                    <a:pt x="10668" y="10668"/>
                  </a:lnTo>
                  <a:lnTo>
                    <a:pt x="2133600" y="10668"/>
                  </a:lnTo>
                  <a:lnTo>
                    <a:pt x="2133600" y="0"/>
                  </a:lnTo>
                  <a:lnTo>
                    <a:pt x="0" y="0"/>
                  </a:lnTo>
                  <a:lnTo>
                    <a:pt x="0" y="848880"/>
                  </a:lnTo>
                  <a:lnTo>
                    <a:pt x="2144268" y="848880"/>
                  </a:lnTo>
                  <a:lnTo>
                    <a:pt x="2144268" y="842784"/>
                  </a:lnTo>
                  <a:lnTo>
                    <a:pt x="2144268" y="838212"/>
                  </a:lnTo>
                  <a:lnTo>
                    <a:pt x="2144268" y="10668"/>
                  </a:lnTo>
                  <a:lnTo>
                    <a:pt x="2144268" y="4572"/>
                  </a:lnTo>
                  <a:lnTo>
                    <a:pt x="21442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11339" y="3247644"/>
              <a:ext cx="160019" cy="12192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100316" y="3247643"/>
              <a:ext cx="103632" cy="167640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7226807" y="3204972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70">
                  <a:moveTo>
                    <a:pt x="21336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6" y="0"/>
                  </a:lnTo>
                  <a:lnTo>
                    <a:pt x="213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271004" y="3247643"/>
              <a:ext cx="473963" cy="170688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7245096" y="3279647"/>
              <a:ext cx="1306195" cy="934719"/>
            </a:xfrm>
            <a:custGeom>
              <a:avLst/>
              <a:gdLst/>
              <a:ahLst/>
              <a:cxnLst/>
              <a:rect l="l" t="t" r="r" b="b"/>
              <a:pathLst>
                <a:path w="1306195" h="934720">
                  <a:moveTo>
                    <a:pt x="1295400" y="10667"/>
                  </a:moveTo>
                  <a:lnTo>
                    <a:pt x="1071372" y="10667"/>
                  </a:lnTo>
                  <a:lnTo>
                    <a:pt x="1071372" y="0"/>
                  </a:lnTo>
                  <a:lnTo>
                    <a:pt x="1306068" y="0"/>
                  </a:lnTo>
                  <a:lnTo>
                    <a:pt x="1306068" y="4572"/>
                  </a:lnTo>
                  <a:lnTo>
                    <a:pt x="1295400" y="4572"/>
                  </a:lnTo>
                  <a:lnTo>
                    <a:pt x="1295400" y="10667"/>
                  </a:lnTo>
                  <a:close/>
                </a:path>
                <a:path w="1306195" h="934720">
                  <a:moveTo>
                    <a:pt x="1295400" y="929640"/>
                  </a:moveTo>
                  <a:lnTo>
                    <a:pt x="1295400" y="4572"/>
                  </a:lnTo>
                  <a:lnTo>
                    <a:pt x="1299972" y="10667"/>
                  </a:lnTo>
                  <a:lnTo>
                    <a:pt x="1306068" y="10667"/>
                  </a:lnTo>
                  <a:lnTo>
                    <a:pt x="1306068" y="925068"/>
                  </a:lnTo>
                  <a:lnTo>
                    <a:pt x="1299972" y="925068"/>
                  </a:lnTo>
                  <a:lnTo>
                    <a:pt x="1295400" y="929640"/>
                  </a:lnTo>
                  <a:close/>
                </a:path>
                <a:path w="1306195" h="934720">
                  <a:moveTo>
                    <a:pt x="1306068" y="10667"/>
                  </a:moveTo>
                  <a:lnTo>
                    <a:pt x="1299972" y="10667"/>
                  </a:lnTo>
                  <a:lnTo>
                    <a:pt x="1295400" y="4572"/>
                  </a:lnTo>
                  <a:lnTo>
                    <a:pt x="1306068" y="4572"/>
                  </a:lnTo>
                  <a:lnTo>
                    <a:pt x="1306068" y="10667"/>
                  </a:lnTo>
                  <a:close/>
                </a:path>
                <a:path w="1306195" h="934720">
                  <a:moveTo>
                    <a:pt x="1306068" y="934212"/>
                  </a:moveTo>
                  <a:lnTo>
                    <a:pt x="0" y="934212"/>
                  </a:lnTo>
                  <a:lnTo>
                    <a:pt x="0" y="423672"/>
                  </a:lnTo>
                  <a:lnTo>
                    <a:pt x="10668" y="423672"/>
                  </a:lnTo>
                  <a:lnTo>
                    <a:pt x="10668" y="925068"/>
                  </a:lnTo>
                  <a:lnTo>
                    <a:pt x="4572" y="925068"/>
                  </a:lnTo>
                  <a:lnTo>
                    <a:pt x="10668" y="929640"/>
                  </a:lnTo>
                  <a:lnTo>
                    <a:pt x="1306068" y="929640"/>
                  </a:lnTo>
                  <a:lnTo>
                    <a:pt x="1306068" y="934212"/>
                  </a:lnTo>
                  <a:close/>
                </a:path>
                <a:path w="1306195" h="934720">
                  <a:moveTo>
                    <a:pt x="10668" y="929640"/>
                  </a:moveTo>
                  <a:lnTo>
                    <a:pt x="4572" y="925068"/>
                  </a:lnTo>
                  <a:lnTo>
                    <a:pt x="10668" y="925068"/>
                  </a:lnTo>
                  <a:lnTo>
                    <a:pt x="10668" y="929640"/>
                  </a:lnTo>
                  <a:close/>
                </a:path>
                <a:path w="1306195" h="934720">
                  <a:moveTo>
                    <a:pt x="1295400" y="929640"/>
                  </a:moveTo>
                  <a:lnTo>
                    <a:pt x="10668" y="929640"/>
                  </a:lnTo>
                  <a:lnTo>
                    <a:pt x="10668" y="925068"/>
                  </a:lnTo>
                  <a:lnTo>
                    <a:pt x="1295400" y="925068"/>
                  </a:lnTo>
                  <a:lnTo>
                    <a:pt x="1295400" y="929640"/>
                  </a:lnTo>
                  <a:close/>
                </a:path>
                <a:path w="1306195" h="934720">
                  <a:moveTo>
                    <a:pt x="1306068" y="929640"/>
                  </a:moveTo>
                  <a:lnTo>
                    <a:pt x="1295400" y="929640"/>
                  </a:lnTo>
                  <a:lnTo>
                    <a:pt x="1299972" y="925068"/>
                  </a:lnTo>
                  <a:lnTo>
                    <a:pt x="1306068" y="925068"/>
                  </a:lnTo>
                  <a:lnTo>
                    <a:pt x="1306068" y="929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588252" y="3881627"/>
              <a:ext cx="106680" cy="16916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720827" y="4014228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4">
                  <a:moveTo>
                    <a:pt x="33540" y="0"/>
                  </a:moveTo>
                  <a:lnTo>
                    <a:pt x="0" y="0"/>
                  </a:lnTo>
                  <a:lnTo>
                    <a:pt x="0" y="33515"/>
                  </a:lnTo>
                  <a:lnTo>
                    <a:pt x="33540" y="33515"/>
                  </a:lnTo>
                  <a:lnTo>
                    <a:pt x="33540" y="0"/>
                  </a:lnTo>
                  <a:close/>
                </a:path>
                <a:path w="97790" h="33654">
                  <a:moveTo>
                    <a:pt x="97548" y="0"/>
                  </a:moveTo>
                  <a:lnTo>
                    <a:pt x="64020" y="0"/>
                  </a:lnTo>
                  <a:lnTo>
                    <a:pt x="64020" y="33515"/>
                  </a:lnTo>
                  <a:lnTo>
                    <a:pt x="97548" y="33515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850380" y="3881627"/>
              <a:ext cx="73151" cy="16611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569451" y="3195827"/>
              <a:ext cx="106680" cy="169164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8702040" y="3328428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4">
                  <a:moveTo>
                    <a:pt x="33528" y="0"/>
                  </a:moveTo>
                  <a:lnTo>
                    <a:pt x="0" y="0"/>
                  </a:lnTo>
                  <a:lnTo>
                    <a:pt x="0" y="33515"/>
                  </a:lnTo>
                  <a:lnTo>
                    <a:pt x="33528" y="33515"/>
                  </a:lnTo>
                  <a:lnTo>
                    <a:pt x="33528" y="0"/>
                  </a:lnTo>
                  <a:close/>
                </a:path>
                <a:path w="97790" h="33654">
                  <a:moveTo>
                    <a:pt x="97536" y="0"/>
                  </a:moveTo>
                  <a:lnTo>
                    <a:pt x="64008" y="0"/>
                  </a:lnTo>
                  <a:lnTo>
                    <a:pt x="64008" y="33515"/>
                  </a:lnTo>
                  <a:lnTo>
                    <a:pt x="97536" y="33515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833103" y="3195827"/>
              <a:ext cx="73151" cy="166116"/>
            </a:xfrm>
            <a:prstGeom prst="rect">
              <a:avLst/>
            </a:prstGeom>
          </p:spPr>
        </p:pic>
      </p:grpSp>
      <p:sp>
        <p:nvSpPr>
          <p:cNvPr id="130" name="object 130"/>
          <p:cNvSpPr/>
          <p:nvPr/>
        </p:nvSpPr>
        <p:spPr>
          <a:xfrm>
            <a:off x="7659611" y="4264152"/>
            <a:ext cx="165100" cy="167640"/>
          </a:xfrm>
          <a:custGeom>
            <a:avLst/>
            <a:gdLst/>
            <a:ahLst/>
            <a:cxnLst/>
            <a:rect l="l" t="t" r="r" b="b"/>
            <a:pathLst>
              <a:path w="165100" h="167639">
                <a:moveTo>
                  <a:pt x="35064" y="0"/>
                </a:moveTo>
                <a:lnTo>
                  <a:pt x="0" y="0"/>
                </a:lnTo>
                <a:lnTo>
                  <a:pt x="0" y="166116"/>
                </a:lnTo>
                <a:lnTo>
                  <a:pt x="35064" y="166116"/>
                </a:lnTo>
                <a:lnTo>
                  <a:pt x="35064" y="0"/>
                </a:lnTo>
                <a:close/>
              </a:path>
              <a:path w="165100" h="167639">
                <a:moveTo>
                  <a:pt x="164592" y="128016"/>
                </a:moveTo>
                <a:lnTo>
                  <a:pt x="142113" y="96774"/>
                </a:lnTo>
                <a:lnTo>
                  <a:pt x="110756" y="87630"/>
                </a:lnTo>
                <a:lnTo>
                  <a:pt x="102298" y="85344"/>
                </a:lnTo>
                <a:lnTo>
                  <a:pt x="96418" y="83058"/>
                </a:lnTo>
                <a:lnTo>
                  <a:pt x="92964" y="80772"/>
                </a:lnTo>
                <a:lnTo>
                  <a:pt x="89916" y="77724"/>
                </a:lnTo>
                <a:lnTo>
                  <a:pt x="89916" y="73152"/>
                </a:lnTo>
                <a:lnTo>
                  <a:pt x="91440" y="70104"/>
                </a:lnTo>
                <a:lnTo>
                  <a:pt x="92964" y="68580"/>
                </a:lnTo>
                <a:lnTo>
                  <a:pt x="96012" y="67056"/>
                </a:lnTo>
                <a:lnTo>
                  <a:pt x="100584" y="65532"/>
                </a:lnTo>
                <a:lnTo>
                  <a:pt x="114300" y="65532"/>
                </a:lnTo>
                <a:lnTo>
                  <a:pt x="118872" y="67056"/>
                </a:lnTo>
                <a:lnTo>
                  <a:pt x="121920" y="70104"/>
                </a:lnTo>
                <a:lnTo>
                  <a:pt x="124968" y="71628"/>
                </a:lnTo>
                <a:lnTo>
                  <a:pt x="128016" y="80772"/>
                </a:lnTo>
                <a:lnTo>
                  <a:pt x="160020" y="76200"/>
                </a:lnTo>
                <a:lnTo>
                  <a:pt x="157187" y="68541"/>
                </a:lnTo>
                <a:lnTo>
                  <a:pt x="119049" y="43243"/>
                </a:lnTo>
                <a:lnTo>
                  <a:pt x="108204" y="42672"/>
                </a:lnTo>
                <a:lnTo>
                  <a:pt x="95618" y="43268"/>
                </a:lnTo>
                <a:lnTo>
                  <a:pt x="61150" y="65151"/>
                </a:lnTo>
                <a:lnTo>
                  <a:pt x="57912" y="79248"/>
                </a:lnTo>
                <a:lnTo>
                  <a:pt x="58775" y="87820"/>
                </a:lnTo>
                <a:lnTo>
                  <a:pt x="89154" y="113728"/>
                </a:lnTo>
                <a:lnTo>
                  <a:pt x="120396" y="121920"/>
                </a:lnTo>
                <a:lnTo>
                  <a:pt x="129540" y="124968"/>
                </a:lnTo>
                <a:lnTo>
                  <a:pt x="132588" y="128016"/>
                </a:lnTo>
                <a:lnTo>
                  <a:pt x="132588" y="135636"/>
                </a:lnTo>
                <a:lnTo>
                  <a:pt x="131064" y="138684"/>
                </a:lnTo>
                <a:lnTo>
                  <a:pt x="128016" y="140208"/>
                </a:lnTo>
                <a:lnTo>
                  <a:pt x="124968" y="143256"/>
                </a:lnTo>
                <a:lnTo>
                  <a:pt x="118872" y="144780"/>
                </a:lnTo>
                <a:lnTo>
                  <a:pt x="103632" y="144780"/>
                </a:lnTo>
                <a:lnTo>
                  <a:pt x="85344" y="126492"/>
                </a:lnTo>
                <a:lnTo>
                  <a:pt x="53340" y="131064"/>
                </a:lnTo>
                <a:lnTo>
                  <a:pt x="79298" y="162496"/>
                </a:lnTo>
                <a:lnTo>
                  <a:pt x="109728" y="167640"/>
                </a:lnTo>
                <a:lnTo>
                  <a:pt x="122593" y="166814"/>
                </a:lnTo>
                <a:lnTo>
                  <a:pt x="156883" y="149453"/>
                </a:lnTo>
                <a:lnTo>
                  <a:pt x="163741" y="135737"/>
                </a:lnTo>
                <a:lnTo>
                  <a:pt x="164592" y="128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7912607" y="4264152"/>
            <a:ext cx="806450" cy="167640"/>
            <a:chOff x="7912607" y="4264152"/>
            <a:chExt cx="806450" cy="167640"/>
          </a:xfrm>
        </p:grpSpPr>
        <p:pic>
          <p:nvPicPr>
            <p:cNvPr id="132" name="object 1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912607" y="4306824"/>
              <a:ext cx="175259" cy="12192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107680" y="4306824"/>
              <a:ext cx="111252" cy="124968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244840" y="4264152"/>
              <a:ext cx="208787" cy="16459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476488" y="4264152"/>
              <a:ext cx="242315" cy="167640"/>
            </a:xfrm>
            <a:prstGeom prst="rect">
              <a:avLst/>
            </a:prstGeom>
          </p:spPr>
        </p:pic>
      </p:grpSp>
      <p:pic>
        <p:nvPicPr>
          <p:cNvPr id="136" name="object 13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8802623" y="4268723"/>
            <a:ext cx="205739" cy="1630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11521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12564" y="11673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47243" y="1524"/>
                </a:move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close/>
              </a:path>
              <a:path w="236220" h="294640">
                <a:moveTo>
                  <a:pt x="225551" y="1524"/>
                </a:move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close/>
              </a:path>
              <a:path w="236220" h="294640">
                <a:moveTo>
                  <a:pt x="53339" y="3048"/>
                </a:moveTo>
                <a:lnTo>
                  <a:pt x="6095" y="3048"/>
                </a:lnTo>
                <a:lnTo>
                  <a:pt x="9143" y="1524"/>
                </a:lnTo>
                <a:lnTo>
                  <a:pt x="50291" y="1524"/>
                </a:lnTo>
                <a:lnTo>
                  <a:pt x="53339" y="3048"/>
                </a:lnTo>
                <a:close/>
              </a:path>
              <a:path w="236220" h="294640">
                <a:moveTo>
                  <a:pt x="230123" y="3048"/>
                </a:moveTo>
                <a:lnTo>
                  <a:pt x="184403" y="3048"/>
                </a:lnTo>
                <a:lnTo>
                  <a:pt x="185927" y="1524"/>
                </a:lnTo>
                <a:lnTo>
                  <a:pt x="228599" y="1524"/>
                </a:lnTo>
                <a:lnTo>
                  <a:pt x="230123" y="3048"/>
                </a:lnTo>
                <a:close/>
              </a:path>
              <a:path w="236220" h="294640">
                <a:moveTo>
                  <a:pt x="56388" y="4572"/>
                </a:moveTo>
                <a:lnTo>
                  <a:pt x="3047" y="4572"/>
                </a:lnTo>
                <a:lnTo>
                  <a:pt x="4571" y="3048"/>
                </a:lnTo>
                <a:lnTo>
                  <a:pt x="54863" y="3048"/>
                </a:lnTo>
                <a:lnTo>
                  <a:pt x="56388" y="4572"/>
                </a:lnTo>
                <a:close/>
              </a:path>
              <a:path w="236220" h="294640">
                <a:moveTo>
                  <a:pt x="220191" y="245363"/>
                </a:moveTo>
                <a:lnTo>
                  <a:pt x="118871" y="245363"/>
                </a:lnTo>
                <a:lnTo>
                  <a:pt x="125706" y="245078"/>
                </a:lnTo>
                <a:lnTo>
                  <a:pt x="132397" y="244220"/>
                </a:lnTo>
                <a:lnTo>
                  <a:pt x="167639" y="224027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195" y="184404"/>
                </a:lnTo>
                <a:lnTo>
                  <a:pt x="178307" y="6096"/>
                </a:lnTo>
                <a:lnTo>
                  <a:pt x="181355" y="3048"/>
                </a:lnTo>
                <a:lnTo>
                  <a:pt x="233171" y="3048"/>
                </a:lnTo>
                <a:lnTo>
                  <a:pt x="236219" y="6096"/>
                </a:lnTo>
                <a:lnTo>
                  <a:pt x="236093" y="184404"/>
                </a:lnTo>
                <a:lnTo>
                  <a:pt x="228599" y="228600"/>
                </a:lnTo>
                <a:lnTo>
                  <a:pt x="223742" y="239244"/>
                </a:lnTo>
                <a:lnTo>
                  <a:pt x="220191" y="245363"/>
                </a:lnTo>
                <a:close/>
              </a:path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1648"/>
                </a:lnTo>
                <a:lnTo>
                  <a:pt x="104" y="186928"/>
                </a:lnTo>
                <a:lnTo>
                  <a:pt x="0" y="6096"/>
                </a:lnTo>
                <a:lnTo>
                  <a:pt x="1524" y="4572"/>
                </a:lnTo>
                <a:lnTo>
                  <a:pt x="57912" y="4572"/>
                </a:lnTo>
                <a:lnTo>
                  <a:pt x="59436" y="6096"/>
                </a:lnTo>
                <a:lnTo>
                  <a:pt x="59537" y="181356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200" y="228600"/>
                </a:lnTo>
                <a:lnTo>
                  <a:pt x="80771" y="234696"/>
                </a:lnTo>
                <a:lnTo>
                  <a:pt x="86867" y="237744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220191" y="245363"/>
                </a:lnTo>
                <a:lnTo>
                  <a:pt x="218312" y="248602"/>
                </a:lnTo>
                <a:lnTo>
                  <a:pt x="188404" y="277558"/>
                </a:lnTo>
                <a:lnTo>
                  <a:pt x="143446" y="292036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11673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6764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5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507" y="11673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6387" y="4571"/>
                </a:moveTo>
                <a:lnTo>
                  <a:pt x="3047" y="4571"/>
                </a:lnTo>
                <a:lnTo>
                  <a:pt x="4571" y="3047"/>
                </a:lnTo>
                <a:lnTo>
                  <a:pt x="54863" y="3047"/>
                </a:lnTo>
                <a:lnTo>
                  <a:pt x="56387" y="4571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1523" y="4571"/>
                </a:lnTo>
                <a:lnTo>
                  <a:pt x="57911" y="4571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6971" y="245363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3923" y="286511"/>
                </a:lnTo>
                <a:lnTo>
                  <a:pt x="153923" y="288035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2" y="11460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40296" y="1188720"/>
            <a:ext cx="381000" cy="273050"/>
            <a:chOff x="6940296" y="11887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940296" y="11887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36576" y="3048"/>
                  </a:lnTo>
                  <a:lnTo>
                    <a:pt x="39624" y="1524"/>
                  </a:lnTo>
                  <a:lnTo>
                    <a:pt x="83820" y="1524"/>
                  </a:lnTo>
                  <a:lnTo>
                    <a:pt x="86868" y="3048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18872" y="225552"/>
                  </a:lnTo>
                  <a:lnTo>
                    <a:pt x="120396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29540" y="222504"/>
                  </a:lnTo>
                  <a:lnTo>
                    <a:pt x="131064" y="220980"/>
                  </a:lnTo>
                  <a:lnTo>
                    <a:pt x="138684" y="220980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051" y="12374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470635" y="11673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6012"/>
                </a:lnTo>
                <a:lnTo>
                  <a:pt x="135636" y="102108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20396" y="1524"/>
                </a:lnTo>
                <a:lnTo>
                  <a:pt x="115824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7912" y="284988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0416"/>
                </a:lnTo>
                <a:lnTo>
                  <a:pt x="152400" y="283464"/>
                </a:lnTo>
                <a:lnTo>
                  <a:pt x="158496" y="289560"/>
                </a:lnTo>
                <a:lnTo>
                  <a:pt x="164592" y="289560"/>
                </a:lnTo>
                <a:lnTo>
                  <a:pt x="167640" y="291084"/>
                </a:lnTo>
                <a:lnTo>
                  <a:pt x="199644" y="291084"/>
                </a:lnTo>
                <a:lnTo>
                  <a:pt x="204216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4416"/>
                </a:lnTo>
                <a:lnTo>
                  <a:pt x="433768" y="270319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1673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6764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0344" y="2316480"/>
            <a:ext cx="1175004" cy="20726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256889" y="2374391"/>
            <a:ext cx="457200" cy="149860"/>
            <a:chOff x="3256889" y="2374391"/>
            <a:chExt cx="457200" cy="14986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6889" y="2374391"/>
              <a:ext cx="141529" cy="1493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2374391"/>
              <a:ext cx="126492" cy="1478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2973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94760" y="2340864"/>
            <a:ext cx="252882" cy="18288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145279" y="2374391"/>
            <a:ext cx="731520" cy="201295"/>
            <a:chOff x="4145279" y="2374391"/>
            <a:chExt cx="731520" cy="20129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5279" y="2374391"/>
              <a:ext cx="211836" cy="1478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7595" y="2374391"/>
              <a:ext cx="121920" cy="1493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47615" y="2374391"/>
              <a:ext cx="329183" cy="20116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969864" y="2374391"/>
            <a:ext cx="460375" cy="149860"/>
            <a:chOff x="4969864" y="2374391"/>
            <a:chExt cx="460375" cy="149860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9864" y="2374391"/>
              <a:ext cx="141529" cy="1493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1976" y="2374391"/>
              <a:ext cx="126492" cy="1478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98997" y="2374391"/>
              <a:ext cx="131014" cy="14935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518404" y="2313432"/>
            <a:ext cx="490855" cy="210820"/>
            <a:chOff x="5518404" y="2313432"/>
            <a:chExt cx="490855" cy="210820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18404" y="2374391"/>
              <a:ext cx="102108" cy="14935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44896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13475" y="2313432"/>
              <a:ext cx="134112" cy="210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78117" y="2374392"/>
              <a:ext cx="131014" cy="14935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08192" y="2313432"/>
            <a:ext cx="1423415" cy="26212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7632192" y="2374391"/>
            <a:ext cx="680085" cy="201295"/>
            <a:chOff x="7632192" y="2374391"/>
            <a:chExt cx="680085" cy="201295"/>
          </a:xfrm>
        </p:grpSpPr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32192" y="2374391"/>
              <a:ext cx="211836" cy="1478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71460" y="2374391"/>
              <a:ext cx="121920" cy="1493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31479" y="2374391"/>
              <a:ext cx="280416" cy="20116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8392668" y="2313432"/>
            <a:ext cx="490855" cy="210820"/>
            <a:chOff x="8392668" y="2313432"/>
            <a:chExt cx="490855" cy="210820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92668" y="2374391"/>
              <a:ext cx="102108" cy="14935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519159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90788" y="2313432"/>
              <a:ext cx="134112" cy="2103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52381" y="2374392"/>
              <a:ext cx="131014" cy="149352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79777" y="2606039"/>
            <a:ext cx="1030122" cy="26212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39823" y="4447032"/>
            <a:ext cx="784860" cy="19812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2508504" y="4463796"/>
            <a:ext cx="219710" cy="181610"/>
            <a:chOff x="2508504" y="4463796"/>
            <a:chExt cx="219710" cy="181610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08504" y="4463796"/>
              <a:ext cx="88392" cy="1813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18231" y="4497324"/>
              <a:ext cx="109728" cy="14782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773679" y="4434839"/>
            <a:ext cx="342900" cy="210820"/>
            <a:chOff x="2773679" y="4434839"/>
            <a:chExt cx="342900" cy="210820"/>
          </a:xfrm>
        </p:grpSpPr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73679" y="4434839"/>
              <a:ext cx="123444" cy="2103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932175" y="4434839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93236" y="4497323"/>
              <a:ext cx="123343" cy="147828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212692" y="4443983"/>
            <a:ext cx="1077367" cy="252984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917236" y="4796027"/>
            <a:ext cx="445134" cy="264160"/>
            <a:chOff x="1917236" y="4796027"/>
            <a:chExt cx="445134" cy="264160"/>
          </a:xfrm>
        </p:grpSpPr>
        <p:sp>
          <p:nvSpPr>
            <p:cNvPr id="53" name="object 53"/>
            <p:cNvSpPr/>
            <p:nvPr/>
          </p:nvSpPr>
          <p:spPr>
            <a:xfrm>
              <a:off x="1917236" y="4796027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771" y="1524"/>
                  </a:moveTo>
                  <a:lnTo>
                    <a:pt x="35007" y="1524"/>
                  </a:lnTo>
                  <a:lnTo>
                    <a:pt x="36531" y="0"/>
                  </a:lnTo>
                  <a:lnTo>
                    <a:pt x="50247" y="0"/>
                  </a:lnTo>
                  <a:lnTo>
                    <a:pt x="51771" y="1524"/>
                  </a:lnTo>
                  <a:close/>
                </a:path>
                <a:path w="55244" h="264160">
                  <a:moveTo>
                    <a:pt x="54819" y="262128"/>
                  </a:moveTo>
                  <a:lnTo>
                    <a:pt x="33483" y="262128"/>
                  </a:lnTo>
                  <a:lnTo>
                    <a:pt x="33483" y="260604"/>
                  </a:lnTo>
                  <a:lnTo>
                    <a:pt x="29172" y="252841"/>
                  </a:lnTo>
                  <a:lnTo>
                    <a:pt x="25291" y="245364"/>
                  </a:lnTo>
                  <a:lnTo>
                    <a:pt x="21695" y="237886"/>
                  </a:lnTo>
                  <a:lnTo>
                    <a:pt x="18243" y="230124"/>
                  </a:lnTo>
                  <a:lnTo>
                    <a:pt x="15718" y="222123"/>
                  </a:lnTo>
                  <a:lnTo>
                    <a:pt x="10099" y="206121"/>
                  </a:lnTo>
                  <a:lnTo>
                    <a:pt x="7575" y="198120"/>
                  </a:lnTo>
                  <a:lnTo>
                    <a:pt x="6193" y="190095"/>
                  </a:lnTo>
                  <a:lnTo>
                    <a:pt x="4527" y="181927"/>
                  </a:lnTo>
                  <a:lnTo>
                    <a:pt x="0" y="131064"/>
                  </a:lnTo>
                  <a:lnTo>
                    <a:pt x="216" y="123705"/>
                  </a:lnTo>
                  <a:lnTo>
                    <a:pt x="927" y="115085"/>
                  </a:lnTo>
                  <a:lnTo>
                    <a:pt x="1883" y="107084"/>
                  </a:lnTo>
                  <a:lnTo>
                    <a:pt x="3003" y="99060"/>
                  </a:lnTo>
                  <a:lnTo>
                    <a:pt x="4169" y="90177"/>
                  </a:lnTo>
                  <a:lnTo>
                    <a:pt x="13861" y="49530"/>
                  </a:lnTo>
                  <a:lnTo>
                    <a:pt x="19767" y="33528"/>
                  </a:lnTo>
                  <a:lnTo>
                    <a:pt x="22338" y="25765"/>
                  </a:lnTo>
                  <a:lnTo>
                    <a:pt x="25482" y="18288"/>
                  </a:lnTo>
                  <a:lnTo>
                    <a:pt x="29196" y="10810"/>
                  </a:lnTo>
                  <a:lnTo>
                    <a:pt x="33483" y="3048"/>
                  </a:lnTo>
                  <a:lnTo>
                    <a:pt x="33483" y="1524"/>
                  </a:lnTo>
                  <a:lnTo>
                    <a:pt x="53295" y="1524"/>
                  </a:lnTo>
                  <a:lnTo>
                    <a:pt x="54819" y="3048"/>
                  </a:lnTo>
                  <a:lnTo>
                    <a:pt x="54819" y="4572"/>
                  </a:lnTo>
                  <a:lnTo>
                    <a:pt x="53295" y="6096"/>
                  </a:lnTo>
                  <a:lnTo>
                    <a:pt x="46984" y="21216"/>
                  </a:lnTo>
                  <a:lnTo>
                    <a:pt x="33483" y="68580"/>
                  </a:lnTo>
                  <a:lnTo>
                    <a:pt x="26405" y="115252"/>
                  </a:lnTo>
                  <a:lnTo>
                    <a:pt x="25863" y="131064"/>
                  </a:lnTo>
                  <a:lnTo>
                    <a:pt x="26410" y="147066"/>
                  </a:lnTo>
                  <a:lnTo>
                    <a:pt x="33483" y="195072"/>
                  </a:lnTo>
                  <a:lnTo>
                    <a:pt x="46984" y="241792"/>
                  </a:lnTo>
                  <a:lnTo>
                    <a:pt x="53295" y="257555"/>
                  </a:lnTo>
                  <a:lnTo>
                    <a:pt x="54819" y="257555"/>
                  </a:lnTo>
                  <a:lnTo>
                    <a:pt x="54819" y="262128"/>
                  </a:lnTo>
                  <a:close/>
                </a:path>
                <a:path w="55244" h="264160">
                  <a:moveTo>
                    <a:pt x="51771" y="263652"/>
                  </a:moveTo>
                  <a:lnTo>
                    <a:pt x="36531" y="263652"/>
                  </a:lnTo>
                  <a:lnTo>
                    <a:pt x="35007" y="262128"/>
                  </a:lnTo>
                  <a:lnTo>
                    <a:pt x="53295" y="262128"/>
                  </a:lnTo>
                  <a:lnTo>
                    <a:pt x="51771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02636" y="4863084"/>
              <a:ext cx="123342" cy="14782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64079" y="4863083"/>
              <a:ext cx="198119" cy="146304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407920" y="4800600"/>
            <a:ext cx="346075" cy="262255"/>
            <a:chOff x="2407920" y="4800600"/>
            <a:chExt cx="346075" cy="262255"/>
          </a:xfrm>
        </p:grpSpPr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07920" y="4863084"/>
              <a:ext cx="123444" cy="19964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566416" y="4809744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30424" y="4800600"/>
              <a:ext cx="123444" cy="210312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855976" y="4800600"/>
            <a:ext cx="399415" cy="210820"/>
            <a:chOff x="2855976" y="4800600"/>
            <a:chExt cx="399415" cy="210820"/>
          </a:xfrm>
        </p:grpSpPr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55976" y="4863083"/>
              <a:ext cx="105156" cy="14782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96184" y="4800600"/>
              <a:ext cx="115824" cy="2087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45536" y="4863084"/>
              <a:ext cx="109728" cy="147828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300984" y="4863083"/>
            <a:ext cx="77724" cy="146304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3471716" y="4796027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71" y="1524"/>
                </a:moveTo>
                <a:lnTo>
                  <a:pt x="35007" y="1524"/>
                </a:lnTo>
                <a:lnTo>
                  <a:pt x="36531" y="0"/>
                </a:lnTo>
                <a:lnTo>
                  <a:pt x="50247" y="0"/>
                </a:lnTo>
                <a:lnTo>
                  <a:pt x="51771" y="1524"/>
                </a:lnTo>
                <a:close/>
              </a:path>
              <a:path w="55245" h="264160">
                <a:moveTo>
                  <a:pt x="54819" y="262128"/>
                </a:moveTo>
                <a:lnTo>
                  <a:pt x="33483" y="262128"/>
                </a:lnTo>
                <a:lnTo>
                  <a:pt x="33483" y="260604"/>
                </a:lnTo>
                <a:lnTo>
                  <a:pt x="31959" y="260604"/>
                </a:lnTo>
                <a:lnTo>
                  <a:pt x="28530" y="252841"/>
                </a:lnTo>
                <a:lnTo>
                  <a:pt x="21672" y="237886"/>
                </a:lnTo>
                <a:lnTo>
                  <a:pt x="18243" y="230124"/>
                </a:lnTo>
                <a:lnTo>
                  <a:pt x="15718" y="222123"/>
                </a:lnTo>
                <a:lnTo>
                  <a:pt x="10099" y="206121"/>
                </a:lnTo>
                <a:lnTo>
                  <a:pt x="7575" y="198120"/>
                </a:lnTo>
                <a:lnTo>
                  <a:pt x="6193" y="190095"/>
                </a:lnTo>
                <a:lnTo>
                  <a:pt x="4527" y="181927"/>
                </a:lnTo>
                <a:lnTo>
                  <a:pt x="2860" y="173474"/>
                </a:lnTo>
                <a:lnTo>
                  <a:pt x="0" y="131064"/>
                </a:lnTo>
                <a:lnTo>
                  <a:pt x="216" y="123705"/>
                </a:lnTo>
                <a:lnTo>
                  <a:pt x="927" y="115085"/>
                </a:lnTo>
                <a:lnTo>
                  <a:pt x="1883" y="107084"/>
                </a:lnTo>
                <a:lnTo>
                  <a:pt x="3003" y="99060"/>
                </a:lnTo>
                <a:lnTo>
                  <a:pt x="4169" y="90177"/>
                </a:lnTo>
                <a:lnTo>
                  <a:pt x="13861" y="49530"/>
                </a:lnTo>
                <a:lnTo>
                  <a:pt x="19767" y="33528"/>
                </a:lnTo>
                <a:lnTo>
                  <a:pt x="22338" y="25765"/>
                </a:lnTo>
                <a:lnTo>
                  <a:pt x="25482" y="18288"/>
                </a:lnTo>
                <a:lnTo>
                  <a:pt x="29196" y="10810"/>
                </a:lnTo>
                <a:lnTo>
                  <a:pt x="33483" y="3048"/>
                </a:lnTo>
                <a:lnTo>
                  <a:pt x="33483" y="1524"/>
                </a:lnTo>
                <a:lnTo>
                  <a:pt x="53295" y="1524"/>
                </a:lnTo>
                <a:lnTo>
                  <a:pt x="54819" y="3048"/>
                </a:lnTo>
                <a:lnTo>
                  <a:pt x="54819" y="4572"/>
                </a:lnTo>
                <a:lnTo>
                  <a:pt x="53295" y="6096"/>
                </a:lnTo>
                <a:lnTo>
                  <a:pt x="46984" y="21216"/>
                </a:lnTo>
                <a:lnTo>
                  <a:pt x="33483" y="68580"/>
                </a:lnTo>
                <a:lnTo>
                  <a:pt x="26405" y="115252"/>
                </a:lnTo>
                <a:lnTo>
                  <a:pt x="25863" y="131064"/>
                </a:lnTo>
                <a:lnTo>
                  <a:pt x="26410" y="147066"/>
                </a:lnTo>
                <a:lnTo>
                  <a:pt x="33483" y="195072"/>
                </a:lnTo>
                <a:lnTo>
                  <a:pt x="46984" y="241792"/>
                </a:lnTo>
                <a:lnTo>
                  <a:pt x="54819" y="259079"/>
                </a:lnTo>
                <a:lnTo>
                  <a:pt x="54819" y="262128"/>
                </a:lnTo>
                <a:close/>
              </a:path>
              <a:path w="55245" h="264160">
                <a:moveTo>
                  <a:pt x="51771" y="263652"/>
                </a:moveTo>
                <a:lnTo>
                  <a:pt x="36531" y="263652"/>
                </a:lnTo>
                <a:lnTo>
                  <a:pt x="35007" y="262128"/>
                </a:lnTo>
                <a:lnTo>
                  <a:pt x="53295" y="262128"/>
                </a:lnTo>
                <a:lnTo>
                  <a:pt x="51771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3572255" y="4796027"/>
            <a:ext cx="431800" cy="264160"/>
            <a:chOff x="3572255" y="4796027"/>
            <a:chExt cx="431800" cy="264160"/>
          </a:xfrm>
        </p:grpSpPr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72255" y="4814315"/>
              <a:ext cx="111252" cy="19354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12497" y="4812791"/>
              <a:ext cx="132515" cy="19812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872471" y="4796027"/>
              <a:ext cx="131445" cy="264160"/>
            </a:xfrm>
            <a:custGeom>
              <a:avLst/>
              <a:gdLst/>
              <a:ahLst/>
              <a:cxnLst/>
              <a:rect l="l" t="t" r="r" b="b"/>
              <a:pathLst>
                <a:path w="131445" h="264160">
                  <a:moveTo>
                    <a:pt x="54851" y="140589"/>
                  </a:moveTo>
                  <a:lnTo>
                    <a:pt x="52578" y="98488"/>
                  </a:lnTo>
                  <a:lnTo>
                    <a:pt x="40868" y="49555"/>
                  </a:lnTo>
                  <a:lnTo>
                    <a:pt x="22860" y="304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61" y="21221"/>
                  </a:lnTo>
                  <a:lnTo>
                    <a:pt x="22860" y="68580"/>
                  </a:lnTo>
                  <a:lnTo>
                    <a:pt x="28651" y="115087"/>
                  </a:lnTo>
                  <a:lnTo>
                    <a:pt x="28956" y="131064"/>
                  </a:lnTo>
                  <a:lnTo>
                    <a:pt x="28651" y="147066"/>
                  </a:lnTo>
                  <a:lnTo>
                    <a:pt x="22860" y="195072"/>
                  </a:lnTo>
                  <a:lnTo>
                    <a:pt x="7861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106"/>
                  </a:lnTo>
                  <a:lnTo>
                    <a:pt x="50292" y="181927"/>
                  </a:lnTo>
                  <a:lnTo>
                    <a:pt x="51968" y="173482"/>
                  </a:lnTo>
                  <a:lnTo>
                    <a:pt x="53340" y="164592"/>
                  </a:lnTo>
                  <a:lnTo>
                    <a:pt x="54229" y="156591"/>
                  </a:lnTo>
                  <a:lnTo>
                    <a:pt x="54673" y="148590"/>
                  </a:lnTo>
                  <a:lnTo>
                    <a:pt x="54851" y="140589"/>
                  </a:lnTo>
                  <a:close/>
                </a:path>
                <a:path w="131445" h="264160">
                  <a:moveTo>
                    <a:pt x="131076" y="184404"/>
                  </a:moveTo>
                  <a:lnTo>
                    <a:pt x="129552" y="182880"/>
                  </a:lnTo>
                  <a:lnTo>
                    <a:pt x="129552" y="181356"/>
                  </a:lnTo>
                  <a:lnTo>
                    <a:pt x="128028" y="179832"/>
                  </a:lnTo>
                  <a:lnTo>
                    <a:pt x="124980" y="179832"/>
                  </a:lnTo>
                  <a:lnTo>
                    <a:pt x="123456" y="178308"/>
                  </a:lnTo>
                  <a:lnTo>
                    <a:pt x="111264" y="178308"/>
                  </a:lnTo>
                  <a:lnTo>
                    <a:pt x="108216" y="179832"/>
                  </a:lnTo>
                  <a:lnTo>
                    <a:pt x="106692" y="179832"/>
                  </a:lnTo>
                  <a:lnTo>
                    <a:pt x="103644" y="182880"/>
                  </a:lnTo>
                  <a:lnTo>
                    <a:pt x="103644" y="185928"/>
                  </a:lnTo>
                  <a:lnTo>
                    <a:pt x="102120" y="187452"/>
                  </a:lnTo>
                  <a:lnTo>
                    <a:pt x="102120" y="208788"/>
                  </a:lnTo>
                  <a:lnTo>
                    <a:pt x="83832" y="249936"/>
                  </a:lnTo>
                  <a:lnTo>
                    <a:pt x="82308" y="251460"/>
                  </a:lnTo>
                  <a:lnTo>
                    <a:pt x="82308" y="252984"/>
                  </a:lnTo>
                  <a:lnTo>
                    <a:pt x="83832" y="252984"/>
                  </a:lnTo>
                  <a:lnTo>
                    <a:pt x="83832" y="254508"/>
                  </a:lnTo>
                  <a:lnTo>
                    <a:pt x="97548" y="254508"/>
                  </a:lnTo>
                  <a:lnTo>
                    <a:pt x="97548" y="252984"/>
                  </a:lnTo>
                  <a:lnTo>
                    <a:pt x="99072" y="252984"/>
                  </a:lnTo>
                  <a:lnTo>
                    <a:pt x="100596" y="251460"/>
                  </a:lnTo>
                  <a:lnTo>
                    <a:pt x="102120" y="251460"/>
                  </a:lnTo>
                  <a:lnTo>
                    <a:pt x="102120" y="249936"/>
                  </a:lnTo>
                  <a:lnTo>
                    <a:pt x="121932" y="219456"/>
                  </a:lnTo>
                  <a:lnTo>
                    <a:pt x="123456" y="217932"/>
                  </a:lnTo>
                  <a:lnTo>
                    <a:pt x="124980" y="214884"/>
                  </a:lnTo>
                  <a:lnTo>
                    <a:pt x="126504" y="213360"/>
                  </a:lnTo>
                  <a:lnTo>
                    <a:pt x="128028" y="210312"/>
                  </a:lnTo>
                  <a:lnTo>
                    <a:pt x="129552" y="208788"/>
                  </a:lnTo>
                  <a:lnTo>
                    <a:pt x="129552" y="204216"/>
                  </a:lnTo>
                  <a:lnTo>
                    <a:pt x="131076" y="201168"/>
                  </a:lnTo>
                  <a:lnTo>
                    <a:pt x="131076" y="184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0" name="object 7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988820" y="5166360"/>
            <a:ext cx="970788" cy="210312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3064763" y="5166360"/>
            <a:ext cx="399415" cy="210820"/>
            <a:chOff x="3064763" y="5166360"/>
            <a:chExt cx="399415" cy="210820"/>
          </a:xfrm>
        </p:grpSpPr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01924" y="5166360"/>
              <a:ext cx="115824" cy="2087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64763" y="5228844"/>
              <a:ext cx="105156" cy="14782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354323" y="5228844"/>
              <a:ext cx="109728" cy="147828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509772" y="5228844"/>
            <a:ext cx="77724" cy="146304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3680459" y="5161788"/>
            <a:ext cx="455930" cy="264160"/>
            <a:chOff x="3680459" y="5161788"/>
            <a:chExt cx="455930" cy="264160"/>
          </a:xfrm>
        </p:grpSpPr>
        <p:sp>
          <p:nvSpPr>
            <p:cNvPr id="77" name="object 77"/>
            <p:cNvSpPr/>
            <p:nvPr/>
          </p:nvSpPr>
          <p:spPr>
            <a:xfrm>
              <a:off x="3680459" y="5161788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181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51816" y="0"/>
                  </a:lnTo>
                  <a:lnTo>
                    <a:pt x="51816" y="1524"/>
                  </a:lnTo>
                  <a:close/>
                </a:path>
                <a:path w="55245" h="264160">
                  <a:moveTo>
                    <a:pt x="54864" y="262128"/>
                  </a:moveTo>
                  <a:lnTo>
                    <a:pt x="33528" y="262128"/>
                  </a:lnTo>
                  <a:lnTo>
                    <a:pt x="33528" y="260604"/>
                  </a:lnTo>
                  <a:lnTo>
                    <a:pt x="29217" y="252626"/>
                  </a:lnTo>
                  <a:lnTo>
                    <a:pt x="25336" y="244792"/>
                  </a:lnTo>
                  <a:lnTo>
                    <a:pt x="21740" y="237243"/>
                  </a:lnTo>
                  <a:lnTo>
                    <a:pt x="18288" y="230124"/>
                  </a:lnTo>
                  <a:lnTo>
                    <a:pt x="15787" y="222123"/>
                  </a:lnTo>
                  <a:lnTo>
                    <a:pt x="13144" y="214122"/>
                  </a:lnTo>
                  <a:lnTo>
                    <a:pt x="10787" y="206121"/>
                  </a:lnTo>
                  <a:lnTo>
                    <a:pt x="9144" y="198120"/>
                  </a:lnTo>
                  <a:lnTo>
                    <a:pt x="6881" y="190095"/>
                  </a:lnTo>
                  <a:lnTo>
                    <a:pt x="4762" y="181927"/>
                  </a:lnTo>
                  <a:lnTo>
                    <a:pt x="23" y="139946"/>
                  </a:lnTo>
                  <a:lnTo>
                    <a:pt x="0" y="131064"/>
                  </a:lnTo>
                  <a:lnTo>
                    <a:pt x="261" y="123063"/>
                  </a:lnTo>
                  <a:lnTo>
                    <a:pt x="952" y="115062"/>
                  </a:lnTo>
                  <a:lnTo>
                    <a:pt x="1928" y="107061"/>
                  </a:lnTo>
                  <a:lnTo>
                    <a:pt x="3048" y="99060"/>
                  </a:lnTo>
                  <a:lnTo>
                    <a:pt x="4214" y="90177"/>
                  </a:lnTo>
                  <a:lnTo>
                    <a:pt x="13906" y="49530"/>
                  </a:lnTo>
                  <a:lnTo>
                    <a:pt x="19812" y="33528"/>
                  </a:lnTo>
                  <a:lnTo>
                    <a:pt x="22383" y="25765"/>
                  </a:lnTo>
                  <a:lnTo>
                    <a:pt x="25527" y="18288"/>
                  </a:lnTo>
                  <a:lnTo>
                    <a:pt x="29241" y="10810"/>
                  </a:lnTo>
                  <a:lnTo>
                    <a:pt x="33528" y="3048"/>
                  </a:lnTo>
                  <a:lnTo>
                    <a:pt x="33528" y="1524"/>
                  </a:lnTo>
                  <a:lnTo>
                    <a:pt x="53340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47029" y="21193"/>
                  </a:lnTo>
                  <a:lnTo>
                    <a:pt x="33528" y="67056"/>
                  </a:lnTo>
                  <a:lnTo>
                    <a:pt x="26455" y="115062"/>
                  </a:lnTo>
                  <a:lnTo>
                    <a:pt x="25908" y="131064"/>
                  </a:lnTo>
                  <a:lnTo>
                    <a:pt x="26455" y="147066"/>
                  </a:lnTo>
                  <a:lnTo>
                    <a:pt x="33528" y="195072"/>
                  </a:lnTo>
                  <a:lnTo>
                    <a:pt x="47029" y="241792"/>
                  </a:lnTo>
                  <a:lnTo>
                    <a:pt x="53340" y="257555"/>
                  </a:lnTo>
                  <a:lnTo>
                    <a:pt x="54864" y="257555"/>
                  </a:lnTo>
                  <a:lnTo>
                    <a:pt x="54864" y="262128"/>
                  </a:lnTo>
                  <a:close/>
                </a:path>
                <a:path w="55245" h="264160">
                  <a:moveTo>
                    <a:pt x="51816" y="263652"/>
                  </a:moveTo>
                  <a:lnTo>
                    <a:pt x="38100" y="263652"/>
                  </a:lnTo>
                  <a:lnTo>
                    <a:pt x="36576" y="262128"/>
                  </a:lnTo>
                  <a:lnTo>
                    <a:pt x="53340" y="262128"/>
                  </a:lnTo>
                  <a:lnTo>
                    <a:pt x="51816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77995" y="5180075"/>
              <a:ext cx="111252" cy="19354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918236" y="5178551"/>
              <a:ext cx="132515" cy="19812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081271" y="5161788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31" y="114823"/>
                  </a:lnTo>
                  <a:lnTo>
                    <a:pt x="22860" y="67056"/>
                  </a:lnTo>
                  <a:lnTo>
                    <a:pt x="7858" y="21193"/>
                  </a:lnTo>
                  <a:lnTo>
                    <a:pt x="1524" y="6096"/>
                  </a:lnTo>
                  <a:lnTo>
                    <a:pt x="1524" y="4572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646" y="18168"/>
                  </a:lnTo>
                  <a:lnTo>
                    <a:pt x="45720" y="65532"/>
                  </a:lnTo>
                  <a:lnTo>
                    <a:pt x="54292" y="114823"/>
                  </a:lnTo>
                  <a:lnTo>
                    <a:pt x="54864" y="131064"/>
                  </a:lnTo>
                  <a:lnTo>
                    <a:pt x="54840" y="139946"/>
                  </a:lnTo>
                  <a:lnTo>
                    <a:pt x="50292" y="181927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33147" y="237243"/>
                  </a:lnTo>
                  <a:lnTo>
                    <a:pt x="29718" y="244792"/>
                  </a:lnTo>
                  <a:lnTo>
                    <a:pt x="26289" y="252626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8288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244340" y="5195315"/>
            <a:ext cx="390525" cy="181610"/>
            <a:chOff x="4244340" y="5195315"/>
            <a:chExt cx="390525" cy="181610"/>
          </a:xfrm>
        </p:grpSpPr>
        <p:pic>
          <p:nvPicPr>
            <p:cNvPr id="82" name="object 8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244340" y="5228844"/>
              <a:ext cx="115824" cy="1463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93692" y="5195315"/>
              <a:ext cx="240791" cy="181356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4735067" y="5228844"/>
            <a:ext cx="273050" cy="147955"/>
            <a:chOff x="4735067" y="5228844"/>
            <a:chExt cx="273050" cy="147955"/>
          </a:xfrm>
        </p:grpSpPr>
        <p:pic>
          <p:nvPicPr>
            <p:cNvPr id="85" name="object 8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735067" y="5228844"/>
              <a:ext cx="115824" cy="14630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92040" y="5230367"/>
              <a:ext cx="115824" cy="146304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5055108" y="5166360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21336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25212" y="5166359"/>
            <a:ext cx="102235" cy="250190"/>
          </a:xfrm>
          <a:custGeom>
            <a:avLst/>
            <a:gdLst/>
            <a:ahLst/>
            <a:cxnLst/>
            <a:rect l="l" t="t" r="r" b="b"/>
            <a:pathLst>
              <a:path w="102235" h="250189">
                <a:moveTo>
                  <a:pt x="24384" y="3048"/>
                </a:moveTo>
                <a:lnTo>
                  <a:pt x="22860" y="1524"/>
                </a:lnTo>
                <a:lnTo>
                  <a:pt x="21336" y="1524"/>
                </a:lnTo>
                <a:lnTo>
                  <a:pt x="21336" y="0"/>
                </a:lnTo>
                <a:lnTo>
                  <a:pt x="3048" y="0"/>
                </a:lnTo>
                <a:lnTo>
                  <a:pt x="3048" y="1524"/>
                </a:lnTo>
                <a:lnTo>
                  <a:pt x="1524" y="1524"/>
                </a:lnTo>
                <a:lnTo>
                  <a:pt x="0" y="3048"/>
                </a:lnTo>
                <a:lnTo>
                  <a:pt x="0" y="205740"/>
                </a:lnTo>
                <a:lnTo>
                  <a:pt x="1524" y="207264"/>
                </a:lnTo>
                <a:lnTo>
                  <a:pt x="3048" y="207264"/>
                </a:lnTo>
                <a:lnTo>
                  <a:pt x="4572" y="208788"/>
                </a:lnTo>
                <a:lnTo>
                  <a:pt x="19812" y="208788"/>
                </a:lnTo>
                <a:lnTo>
                  <a:pt x="21336" y="207264"/>
                </a:lnTo>
                <a:lnTo>
                  <a:pt x="22860" y="207264"/>
                </a:lnTo>
                <a:lnTo>
                  <a:pt x="24384" y="205740"/>
                </a:lnTo>
                <a:lnTo>
                  <a:pt x="24384" y="3048"/>
                </a:lnTo>
                <a:close/>
              </a:path>
              <a:path w="102235" h="250189">
                <a:moveTo>
                  <a:pt x="102095" y="179844"/>
                </a:moveTo>
                <a:lnTo>
                  <a:pt x="100571" y="178320"/>
                </a:lnTo>
                <a:lnTo>
                  <a:pt x="100571" y="176796"/>
                </a:lnTo>
                <a:lnTo>
                  <a:pt x="99047" y="175272"/>
                </a:lnTo>
                <a:lnTo>
                  <a:pt x="97523" y="175272"/>
                </a:lnTo>
                <a:lnTo>
                  <a:pt x="95999" y="173748"/>
                </a:lnTo>
                <a:lnTo>
                  <a:pt x="80759" y="173748"/>
                </a:lnTo>
                <a:lnTo>
                  <a:pt x="79235" y="175272"/>
                </a:lnTo>
                <a:lnTo>
                  <a:pt x="77711" y="175272"/>
                </a:lnTo>
                <a:lnTo>
                  <a:pt x="74663" y="178320"/>
                </a:lnTo>
                <a:lnTo>
                  <a:pt x="74663" y="204228"/>
                </a:lnTo>
                <a:lnTo>
                  <a:pt x="54851" y="245376"/>
                </a:lnTo>
                <a:lnTo>
                  <a:pt x="53327" y="246900"/>
                </a:lnTo>
                <a:lnTo>
                  <a:pt x="53327" y="248424"/>
                </a:lnTo>
                <a:lnTo>
                  <a:pt x="54851" y="248424"/>
                </a:lnTo>
                <a:lnTo>
                  <a:pt x="54851" y="249948"/>
                </a:lnTo>
                <a:lnTo>
                  <a:pt x="68567" y="249948"/>
                </a:lnTo>
                <a:lnTo>
                  <a:pt x="68567" y="248424"/>
                </a:lnTo>
                <a:lnTo>
                  <a:pt x="70091" y="248424"/>
                </a:lnTo>
                <a:lnTo>
                  <a:pt x="71615" y="246900"/>
                </a:lnTo>
                <a:lnTo>
                  <a:pt x="73139" y="246900"/>
                </a:lnTo>
                <a:lnTo>
                  <a:pt x="73139" y="245376"/>
                </a:lnTo>
                <a:lnTo>
                  <a:pt x="92951" y="214896"/>
                </a:lnTo>
                <a:lnTo>
                  <a:pt x="94475" y="213372"/>
                </a:lnTo>
                <a:lnTo>
                  <a:pt x="95999" y="210324"/>
                </a:lnTo>
                <a:lnTo>
                  <a:pt x="97523" y="208800"/>
                </a:lnTo>
                <a:lnTo>
                  <a:pt x="99047" y="205752"/>
                </a:lnTo>
                <a:lnTo>
                  <a:pt x="100571" y="204228"/>
                </a:lnTo>
                <a:lnTo>
                  <a:pt x="100571" y="199656"/>
                </a:lnTo>
                <a:lnTo>
                  <a:pt x="102095" y="196608"/>
                </a:lnTo>
                <a:lnTo>
                  <a:pt x="102095" y="179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1988820" y="5541264"/>
            <a:ext cx="680085" cy="253365"/>
            <a:chOff x="1988820" y="5541264"/>
            <a:chExt cx="680085" cy="253365"/>
          </a:xfrm>
        </p:grpSpPr>
        <p:pic>
          <p:nvPicPr>
            <p:cNvPr id="90" name="object 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88820" y="5594604"/>
              <a:ext cx="123444" cy="19964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147316" y="5594604"/>
              <a:ext cx="77724" cy="14630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253996" y="5541264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24099" y="5594604"/>
              <a:ext cx="198119" cy="14630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58796" y="5594604"/>
              <a:ext cx="109728" cy="147828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714244" y="5594604"/>
            <a:ext cx="219456" cy="199643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3028188" y="5532119"/>
            <a:ext cx="390525" cy="262255"/>
            <a:chOff x="3028188" y="5532119"/>
            <a:chExt cx="390525" cy="262255"/>
          </a:xfrm>
        </p:grpSpPr>
        <p:pic>
          <p:nvPicPr>
            <p:cNvPr id="97" name="object 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028188" y="5532119"/>
              <a:ext cx="242315" cy="21031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290316" y="5596127"/>
              <a:ext cx="128016" cy="198120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509816" y="5527548"/>
            <a:ext cx="1007319" cy="26669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970532" y="5896355"/>
            <a:ext cx="847344" cy="26365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930652" y="5897879"/>
            <a:ext cx="390144" cy="26212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415284" y="5893307"/>
            <a:ext cx="1162811" cy="263652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686300" y="5896355"/>
            <a:ext cx="1269492" cy="211836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6051902" y="5907024"/>
            <a:ext cx="1077369" cy="252984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183892" y="6326124"/>
            <a:ext cx="134112" cy="147828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574036" y="6263640"/>
            <a:ext cx="123444" cy="210312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351532" y="6326124"/>
            <a:ext cx="115824" cy="146304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2732632" y="6263640"/>
            <a:ext cx="596265" cy="210820"/>
            <a:chOff x="2732632" y="6263640"/>
            <a:chExt cx="596265" cy="210820"/>
          </a:xfrm>
        </p:grpSpPr>
        <p:pic>
          <p:nvPicPr>
            <p:cNvPr id="109" name="object 10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32632" y="6326124"/>
              <a:ext cx="123343" cy="14782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894075" y="6263640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955136" y="6326124"/>
              <a:ext cx="123343" cy="1478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098291" y="6292596"/>
              <a:ext cx="230124" cy="181356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3422903" y="6292596"/>
            <a:ext cx="352425" cy="181610"/>
            <a:chOff x="3422903" y="6292596"/>
            <a:chExt cx="352425" cy="181610"/>
          </a:xfrm>
        </p:grpSpPr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422903" y="6326123"/>
              <a:ext cx="94488" cy="14782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43400" y="6326124"/>
              <a:ext cx="123343" cy="1478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686556" y="6292596"/>
              <a:ext cx="88392" cy="181355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3863340" y="6262115"/>
            <a:ext cx="666115" cy="212090"/>
            <a:chOff x="3863340" y="6262115"/>
            <a:chExt cx="666115" cy="212090"/>
          </a:xfrm>
        </p:grpSpPr>
        <p:pic>
          <p:nvPicPr>
            <p:cNvPr id="118" name="object 11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863340" y="6263640"/>
              <a:ext cx="123444" cy="2103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24984" y="6262115"/>
              <a:ext cx="344323" cy="21183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413504" y="6327647"/>
              <a:ext cx="115824" cy="146304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4576572" y="6263640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9812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object 12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808220" y="6326124"/>
            <a:ext cx="134112" cy="14782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4628388" y="6292596"/>
            <a:ext cx="88392" cy="181355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978908" y="6326124"/>
            <a:ext cx="115824" cy="146304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205983" y="6327647"/>
            <a:ext cx="115824" cy="146304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5369052" y="6263640"/>
            <a:ext cx="675640" cy="262255"/>
            <a:chOff x="5369052" y="6263640"/>
            <a:chExt cx="675640" cy="262255"/>
          </a:xfrm>
        </p:grpSpPr>
        <p:pic>
          <p:nvPicPr>
            <p:cNvPr id="127" name="object 12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369052" y="6326123"/>
              <a:ext cx="123444" cy="19964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518404" y="6263640"/>
              <a:ext cx="123444" cy="21031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676900" y="6326124"/>
              <a:ext cx="109728" cy="14782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814059" y="6292596"/>
              <a:ext cx="230124" cy="181356"/>
            </a:xfrm>
            <a:prstGeom prst="rect">
              <a:avLst/>
            </a:prstGeom>
          </p:spPr>
        </p:pic>
      </p:grpSp>
      <p:pic>
        <p:nvPicPr>
          <p:cNvPr id="131" name="object 13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6140195" y="6259067"/>
            <a:ext cx="1118616" cy="263651"/>
          </a:xfrm>
          <a:prstGeom prst="rect">
            <a:avLst/>
          </a:prstGeom>
        </p:spPr>
      </p:pic>
      <p:grpSp>
        <p:nvGrpSpPr>
          <p:cNvPr id="132" name="object 132"/>
          <p:cNvGrpSpPr/>
          <p:nvPr/>
        </p:nvGrpSpPr>
        <p:grpSpPr>
          <a:xfrm>
            <a:off x="6254496" y="3089148"/>
            <a:ext cx="2796540" cy="1629410"/>
            <a:chOff x="6254496" y="3089148"/>
            <a:chExt cx="2796540" cy="1629410"/>
          </a:xfrm>
        </p:grpSpPr>
        <p:sp>
          <p:nvSpPr>
            <p:cNvPr id="133" name="object 133"/>
            <p:cNvSpPr/>
            <p:nvPr/>
          </p:nvSpPr>
          <p:spPr>
            <a:xfrm>
              <a:off x="6254496" y="3089147"/>
              <a:ext cx="2220595" cy="772795"/>
            </a:xfrm>
            <a:custGeom>
              <a:avLst/>
              <a:gdLst/>
              <a:ahLst/>
              <a:cxnLst/>
              <a:rect l="l" t="t" r="r" b="b"/>
              <a:pathLst>
                <a:path w="2220595" h="772795">
                  <a:moveTo>
                    <a:pt x="792480" y="450608"/>
                  </a:moveTo>
                  <a:lnTo>
                    <a:pt x="693420" y="450608"/>
                  </a:lnTo>
                  <a:lnTo>
                    <a:pt x="693420" y="394728"/>
                  </a:lnTo>
                  <a:lnTo>
                    <a:pt x="783336" y="394728"/>
                  </a:lnTo>
                  <a:lnTo>
                    <a:pt x="783336" y="374408"/>
                  </a:lnTo>
                  <a:lnTo>
                    <a:pt x="693420" y="374408"/>
                  </a:lnTo>
                  <a:lnTo>
                    <a:pt x="693420" y="326148"/>
                  </a:lnTo>
                  <a:lnTo>
                    <a:pt x="789432" y="326148"/>
                  </a:lnTo>
                  <a:lnTo>
                    <a:pt x="789432" y="305828"/>
                  </a:lnTo>
                  <a:lnTo>
                    <a:pt x="670560" y="305828"/>
                  </a:lnTo>
                  <a:lnTo>
                    <a:pt x="670560" y="326148"/>
                  </a:lnTo>
                  <a:lnTo>
                    <a:pt x="670560" y="374408"/>
                  </a:lnTo>
                  <a:lnTo>
                    <a:pt x="670560" y="394728"/>
                  </a:lnTo>
                  <a:lnTo>
                    <a:pt x="670560" y="450608"/>
                  </a:lnTo>
                  <a:lnTo>
                    <a:pt x="670560" y="470928"/>
                  </a:lnTo>
                  <a:lnTo>
                    <a:pt x="792480" y="470928"/>
                  </a:lnTo>
                  <a:lnTo>
                    <a:pt x="792480" y="450608"/>
                  </a:lnTo>
                  <a:close/>
                </a:path>
                <a:path w="2220595" h="772795">
                  <a:moveTo>
                    <a:pt x="2220468" y="0"/>
                  </a:moveTo>
                  <a:lnTo>
                    <a:pt x="2209800" y="0"/>
                  </a:lnTo>
                  <a:lnTo>
                    <a:pt x="2209800" y="10668"/>
                  </a:lnTo>
                  <a:lnTo>
                    <a:pt x="2209800" y="762012"/>
                  </a:lnTo>
                  <a:lnTo>
                    <a:pt x="10668" y="762012"/>
                  </a:lnTo>
                  <a:lnTo>
                    <a:pt x="10668" y="10668"/>
                  </a:lnTo>
                  <a:lnTo>
                    <a:pt x="2209800" y="10668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772680"/>
                  </a:lnTo>
                  <a:lnTo>
                    <a:pt x="2220468" y="772680"/>
                  </a:lnTo>
                  <a:lnTo>
                    <a:pt x="2220468" y="766584"/>
                  </a:lnTo>
                  <a:lnTo>
                    <a:pt x="2220468" y="762012"/>
                  </a:lnTo>
                  <a:lnTo>
                    <a:pt x="2220468" y="10668"/>
                  </a:lnTo>
                  <a:lnTo>
                    <a:pt x="2220468" y="457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074407" y="3438144"/>
              <a:ext cx="96011" cy="12192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191755" y="3438144"/>
              <a:ext cx="103632" cy="170687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7325868" y="3395471"/>
              <a:ext cx="20320" cy="165100"/>
            </a:xfrm>
            <a:custGeom>
              <a:avLst/>
              <a:gdLst/>
              <a:ahLst/>
              <a:cxnLst/>
              <a:rect l="l" t="t" r="r" b="b"/>
              <a:pathLst>
                <a:path w="20320" h="165100">
                  <a:moveTo>
                    <a:pt x="19812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19812" y="164592"/>
                  </a:lnTo>
                  <a:lnTo>
                    <a:pt x="19812" y="45720"/>
                  </a:lnTo>
                  <a:close/>
                </a:path>
                <a:path w="20320" h="165100">
                  <a:moveTo>
                    <a:pt x="1981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9812" y="21336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376159" y="3438144"/>
              <a:ext cx="96011" cy="12192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96556" y="3438143"/>
              <a:ext cx="236219" cy="12496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755636" y="3438144"/>
              <a:ext cx="64007" cy="121920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7159739" y="3470147"/>
              <a:ext cx="1530350" cy="1248410"/>
            </a:xfrm>
            <a:custGeom>
              <a:avLst/>
              <a:gdLst/>
              <a:ahLst/>
              <a:cxnLst/>
              <a:rect l="l" t="t" r="r" b="b"/>
              <a:pathLst>
                <a:path w="1530350" h="1248410">
                  <a:moveTo>
                    <a:pt x="59436" y="483108"/>
                  </a:moveTo>
                  <a:lnTo>
                    <a:pt x="47244" y="483108"/>
                  </a:lnTo>
                  <a:lnTo>
                    <a:pt x="43535" y="488823"/>
                  </a:lnTo>
                  <a:lnTo>
                    <a:pt x="39243" y="494538"/>
                  </a:lnTo>
                  <a:lnTo>
                    <a:pt x="7962" y="520547"/>
                  </a:lnTo>
                  <a:lnTo>
                    <a:pt x="0" y="524256"/>
                  </a:lnTo>
                  <a:lnTo>
                    <a:pt x="0" y="544068"/>
                  </a:lnTo>
                  <a:lnTo>
                    <a:pt x="6096" y="542544"/>
                  </a:lnTo>
                  <a:lnTo>
                    <a:pt x="28956" y="528828"/>
                  </a:lnTo>
                  <a:lnTo>
                    <a:pt x="35052" y="524256"/>
                  </a:lnTo>
                  <a:lnTo>
                    <a:pt x="39624" y="519684"/>
                  </a:lnTo>
                  <a:lnTo>
                    <a:pt x="39624" y="649236"/>
                  </a:lnTo>
                  <a:lnTo>
                    <a:pt x="59436" y="649236"/>
                  </a:lnTo>
                  <a:lnTo>
                    <a:pt x="59436" y="483108"/>
                  </a:lnTo>
                  <a:close/>
                </a:path>
                <a:path w="1530350" h="1248410">
                  <a:moveTo>
                    <a:pt x="1530096" y="0"/>
                  </a:moveTo>
                  <a:lnTo>
                    <a:pt x="1309116" y="0"/>
                  </a:lnTo>
                  <a:lnTo>
                    <a:pt x="1309116" y="10668"/>
                  </a:lnTo>
                  <a:lnTo>
                    <a:pt x="1520952" y="10668"/>
                  </a:lnTo>
                  <a:lnTo>
                    <a:pt x="1520952" y="1239012"/>
                  </a:lnTo>
                  <a:lnTo>
                    <a:pt x="124968" y="1239012"/>
                  </a:lnTo>
                  <a:lnTo>
                    <a:pt x="124968" y="1011936"/>
                  </a:lnTo>
                  <a:lnTo>
                    <a:pt x="115824" y="1011936"/>
                  </a:lnTo>
                  <a:lnTo>
                    <a:pt x="115824" y="1248156"/>
                  </a:lnTo>
                  <a:lnTo>
                    <a:pt x="1530096" y="1248156"/>
                  </a:lnTo>
                  <a:lnTo>
                    <a:pt x="1530096" y="1243584"/>
                  </a:lnTo>
                  <a:lnTo>
                    <a:pt x="1530096" y="1239012"/>
                  </a:lnTo>
                  <a:lnTo>
                    <a:pt x="1530096" y="10668"/>
                  </a:lnTo>
                  <a:lnTo>
                    <a:pt x="1530096" y="4572"/>
                  </a:lnTo>
                  <a:lnTo>
                    <a:pt x="1530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723376" y="3195827"/>
              <a:ext cx="105156" cy="16916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857488" y="3339084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22860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2860" y="0"/>
                  </a:lnTo>
                  <a:lnTo>
                    <a:pt x="22860" y="22859"/>
                  </a:lnTo>
                  <a:close/>
                </a:path>
                <a:path w="86995" h="22860">
                  <a:moveTo>
                    <a:pt x="86867" y="22859"/>
                  </a:moveTo>
                  <a:lnTo>
                    <a:pt x="64008" y="22859"/>
                  </a:lnTo>
                  <a:lnTo>
                    <a:pt x="64008" y="0"/>
                  </a:lnTo>
                  <a:lnTo>
                    <a:pt x="86867" y="0"/>
                  </a:lnTo>
                  <a:lnTo>
                    <a:pt x="86867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973312" y="3197351"/>
              <a:ext cx="77724" cy="70104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7208519" y="4872227"/>
            <a:ext cx="149860" cy="169545"/>
            <a:chOff x="7208519" y="4872227"/>
            <a:chExt cx="149860" cy="169545"/>
          </a:xfrm>
        </p:grpSpPr>
        <p:sp>
          <p:nvSpPr>
            <p:cNvPr id="145" name="object 145"/>
            <p:cNvSpPr/>
            <p:nvPr/>
          </p:nvSpPr>
          <p:spPr>
            <a:xfrm>
              <a:off x="7208519" y="4872227"/>
              <a:ext cx="24765" cy="166370"/>
            </a:xfrm>
            <a:custGeom>
              <a:avLst/>
              <a:gdLst/>
              <a:ahLst/>
              <a:cxnLst/>
              <a:rect l="l" t="t" r="r" b="b"/>
              <a:pathLst>
                <a:path w="24765" h="166370">
                  <a:moveTo>
                    <a:pt x="24383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260336" y="4916423"/>
              <a:ext cx="97536" cy="124968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7435595" y="4916423"/>
            <a:ext cx="565785" cy="170815"/>
            <a:chOff x="7435595" y="4916423"/>
            <a:chExt cx="565785" cy="170815"/>
          </a:xfrm>
        </p:grpSpPr>
        <p:pic>
          <p:nvPicPr>
            <p:cNvPr id="148" name="object 14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435595" y="4916423"/>
              <a:ext cx="103632" cy="17068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569707" y="4916424"/>
              <a:ext cx="178308" cy="12496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773923" y="4919472"/>
              <a:ext cx="96011" cy="12192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897367" y="4916424"/>
              <a:ext cx="103632" cy="167640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8090916" y="4872227"/>
            <a:ext cx="401320" cy="169545"/>
            <a:chOff x="8090916" y="4872227"/>
            <a:chExt cx="401320" cy="169545"/>
          </a:xfrm>
        </p:grpSpPr>
        <p:sp>
          <p:nvSpPr>
            <p:cNvPr id="153" name="object 153"/>
            <p:cNvSpPr/>
            <p:nvPr/>
          </p:nvSpPr>
          <p:spPr>
            <a:xfrm>
              <a:off x="8090916" y="4872227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70">
                  <a:moveTo>
                    <a:pt x="21335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5" y="0"/>
                  </a:lnTo>
                  <a:lnTo>
                    <a:pt x="21335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133588" y="4873752"/>
              <a:ext cx="358140" cy="167640"/>
            </a:xfrm>
            <a:prstGeom prst="rect">
              <a:avLst/>
            </a:prstGeom>
          </p:spPr>
        </p:pic>
      </p:grpSp>
      <p:grpSp>
        <p:nvGrpSpPr>
          <p:cNvPr id="155" name="object 155"/>
          <p:cNvGrpSpPr/>
          <p:nvPr/>
        </p:nvGrpSpPr>
        <p:grpSpPr>
          <a:xfrm>
            <a:off x="8513064" y="4916423"/>
            <a:ext cx="198120" cy="125095"/>
            <a:chOff x="8513064" y="4916423"/>
            <a:chExt cx="198120" cy="125095"/>
          </a:xfrm>
        </p:grpSpPr>
        <p:pic>
          <p:nvPicPr>
            <p:cNvPr id="156" name="object 15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647175" y="4916424"/>
              <a:ext cx="64007" cy="12191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513064" y="4916423"/>
              <a:ext cx="109728" cy="124968"/>
            </a:xfrm>
            <a:prstGeom prst="rect">
              <a:avLst/>
            </a:prstGeom>
          </p:spPr>
        </p:pic>
      </p:grpSp>
      <p:pic>
        <p:nvPicPr>
          <p:cNvPr id="158" name="object 158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8784335" y="4870704"/>
            <a:ext cx="187451" cy="170687"/>
          </a:xfrm>
          <a:prstGeom prst="rect">
            <a:avLst/>
          </a:prstGeom>
        </p:spPr>
      </p:pic>
      <p:grpSp>
        <p:nvGrpSpPr>
          <p:cNvPr id="159" name="object 159"/>
          <p:cNvGrpSpPr/>
          <p:nvPr/>
        </p:nvGrpSpPr>
        <p:grpSpPr>
          <a:xfrm>
            <a:off x="8883396" y="3806952"/>
            <a:ext cx="151130" cy="167640"/>
            <a:chOff x="8883396" y="3806952"/>
            <a:chExt cx="151130" cy="167640"/>
          </a:xfrm>
        </p:grpSpPr>
        <p:sp>
          <p:nvSpPr>
            <p:cNvPr id="160" name="object 160"/>
            <p:cNvSpPr/>
            <p:nvPr/>
          </p:nvSpPr>
          <p:spPr>
            <a:xfrm>
              <a:off x="8883396" y="3806952"/>
              <a:ext cx="24765" cy="166370"/>
            </a:xfrm>
            <a:custGeom>
              <a:avLst/>
              <a:gdLst/>
              <a:ahLst/>
              <a:cxnLst/>
              <a:rect l="l" t="t" r="r" b="b"/>
              <a:pathLst>
                <a:path w="24765" h="166370">
                  <a:moveTo>
                    <a:pt x="24383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936736" y="3849624"/>
              <a:ext cx="97536" cy="124968"/>
            </a:xfrm>
            <a:prstGeom prst="rect">
              <a:avLst/>
            </a:prstGeom>
          </p:spPr>
        </p:pic>
      </p:grpSp>
      <p:grpSp>
        <p:nvGrpSpPr>
          <p:cNvPr id="162" name="object 162"/>
          <p:cNvGrpSpPr/>
          <p:nvPr/>
        </p:nvGrpSpPr>
        <p:grpSpPr>
          <a:xfrm>
            <a:off x="9119616" y="3806951"/>
            <a:ext cx="273050" cy="167640"/>
            <a:chOff x="9119616" y="3806951"/>
            <a:chExt cx="273050" cy="167640"/>
          </a:xfrm>
        </p:grpSpPr>
        <p:sp>
          <p:nvSpPr>
            <p:cNvPr id="163" name="object 163"/>
            <p:cNvSpPr/>
            <p:nvPr/>
          </p:nvSpPr>
          <p:spPr>
            <a:xfrm>
              <a:off x="9119616" y="3806951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70">
                  <a:moveTo>
                    <a:pt x="21335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5" y="0"/>
                  </a:lnTo>
                  <a:lnTo>
                    <a:pt x="21335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162288" y="3806951"/>
              <a:ext cx="230124" cy="167640"/>
            </a:xfrm>
            <a:prstGeom prst="rect">
              <a:avLst/>
            </a:prstGeom>
          </p:spPr>
        </p:pic>
      </p:grpSp>
      <p:pic>
        <p:nvPicPr>
          <p:cNvPr id="165" name="object 165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486900" y="3806952"/>
            <a:ext cx="220979" cy="213359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7283196" y="3851148"/>
            <a:ext cx="12700" cy="650875"/>
          </a:xfrm>
          <a:custGeom>
            <a:avLst/>
            <a:gdLst/>
            <a:ahLst/>
            <a:cxnLst/>
            <a:rect l="l" t="t" r="r" b="b"/>
            <a:pathLst>
              <a:path w="12700" h="650875">
                <a:moveTo>
                  <a:pt x="12191" y="650748"/>
                </a:moveTo>
                <a:lnTo>
                  <a:pt x="0" y="650748"/>
                </a:lnTo>
                <a:lnTo>
                  <a:pt x="0" y="0"/>
                </a:lnTo>
                <a:lnTo>
                  <a:pt x="12191" y="0"/>
                </a:lnTo>
                <a:lnTo>
                  <a:pt x="12191" y="650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11521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12564" y="11673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47243" y="1524"/>
                </a:move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close/>
              </a:path>
              <a:path w="236220" h="294640">
                <a:moveTo>
                  <a:pt x="225551" y="1524"/>
                </a:move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close/>
              </a:path>
              <a:path w="236220" h="294640">
                <a:moveTo>
                  <a:pt x="53339" y="3048"/>
                </a:moveTo>
                <a:lnTo>
                  <a:pt x="6095" y="3048"/>
                </a:lnTo>
                <a:lnTo>
                  <a:pt x="9143" y="1524"/>
                </a:lnTo>
                <a:lnTo>
                  <a:pt x="50291" y="1524"/>
                </a:lnTo>
                <a:lnTo>
                  <a:pt x="53339" y="3048"/>
                </a:lnTo>
                <a:close/>
              </a:path>
              <a:path w="236220" h="294640">
                <a:moveTo>
                  <a:pt x="230123" y="3048"/>
                </a:moveTo>
                <a:lnTo>
                  <a:pt x="184403" y="3048"/>
                </a:lnTo>
                <a:lnTo>
                  <a:pt x="185927" y="1524"/>
                </a:lnTo>
                <a:lnTo>
                  <a:pt x="228599" y="1524"/>
                </a:lnTo>
                <a:lnTo>
                  <a:pt x="230123" y="3048"/>
                </a:lnTo>
                <a:close/>
              </a:path>
              <a:path w="236220" h="294640">
                <a:moveTo>
                  <a:pt x="56388" y="4572"/>
                </a:moveTo>
                <a:lnTo>
                  <a:pt x="3047" y="4572"/>
                </a:lnTo>
                <a:lnTo>
                  <a:pt x="4571" y="3048"/>
                </a:lnTo>
                <a:lnTo>
                  <a:pt x="54863" y="3048"/>
                </a:lnTo>
                <a:lnTo>
                  <a:pt x="56388" y="4572"/>
                </a:lnTo>
                <a:close/>
              </a:path>
              <a:path w="236220" h="294640">
                <a:moveTo>
                  <a:pt x="220191" y="245363"/>
                </a:moveTo>
                <a:lnTo>
                  <a:pt x="118871" y="245363"/>
                </a:lnTo>
                <a:lnTo>
                  <a:pt x="125706" y="245078"/>
                </a:lnTo>
                <a:lnTo>
                  <a:pt x="132397" y="244220"/>
                </a:lnTo>
                <a:lnTo>
                  <a:pt x="167639" y="224027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195" y="184404"/>
                </a:lnTo>
                <a:lnTo>
                  <a:pt x="178307" y="6096"/>
                </a:lnTo>
                <a:lnTo>
                  <a:pt x="181355" y="3048"/>
                </a:lnTo>
                <a:lnTo>
                  <a:pt x="233171" y="3048"/>
                </a:lnTo>
                <a:lnTo>
                  <a:pt x="236219" y="6096"/>
                </a:lnTo>
                <a:lnTo>
                  <a:pt x="236093" y="184404"/>
                </a:lnTo>
                <a:lnTo>
                  <a:pt x="228599" y="228600"/>
                </a:lnTo>
                <a:lnTo>
                  <a:pt x="223742" y="239244"/>
                </a:lnTo>
                <a:lnTo>
                  <a:pt x="220191" y="245363"/>
                </a:lnTo>
                <a:close/>
              </a:path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1648"/>
                </a:lnTo>
                <a:lnTo>
                  <a:pt x="104" y="186928"/>
                </a:lnTo>
                <a:lnTo>
                  <a:pt x="0" y="6096"/>
                </a:lnTo>
                <a:lnTo>
                  <a:pt x="1524" y="4572"/>
                </a:lnTo>
                <a:lnTo>
                  <a:pt x="57912" y="4572"/>
                </a:lnTo>
                <a:lnTo>
                  <a:pt x="59436" y="6096"/>
                </a:lnTo>
                <a:lnTo>
                  <a:pt x="59537" y="181356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200" y="228600"/>
                </a:lnTo>
                <a:lnTo>
                  <a:pt x="80771" y="234696"/>
                </a:lnTo>
                <a:lnTo>
                  <a:pt x="86867" y="237744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220191" y="245363"/>
                </a:lnTo>
                <a:lnTo>
                  <a:pt x="218312" y="248602"/>
                </a:lnTo>
                <a:lnTo>
                  <a:pt x="188404" y="277558"/>
                </a:lnTo>
                <a:lnTo>
                  <a:pt x="143446" y="292036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11673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6764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5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507" y="11673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6387" y="4571"/>
                </a:moveTo>
                <a:lnTo>
                  <a:pt x="3047" y="4571"/>
                </a:lnTo>
                <a:lnTo>
                  <a:pt x="4571" y="3047"/>
                </a:lnTo>
                <a:lnTo>
                  <a:pt x="54863" y="3047"/>
                </a:lnTo>
                <a:lnTo>
                  <a:pt x="56387" y="4571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1523" y="4571"/>
                </a:lnTo>
                <a:lnTo>
                  <a:pt x="57911" y="4571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6971" y="245363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3923" y="286511"/>
                </a:lnTo>
                <a:lnTo>
                  <a:pt x="153923" y="288035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2" y="11460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40296" y="1188720"/>
            <a:ext cx="381000" cy="273050"/>
            <a:chOff x="6940296" y="11887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940296" y="11887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36576" y="3048"/>
                  </a:lnTo>
                  <a:lnTo>
                    <a:pt x="39624" y="1524"/>
                  </a:lnTo>
                  <a:lnTo>
                    <a:pt x="83820" y="1524"/>
                  </a:lnTo>
                  <a:lnTo>
                    <a:pt x="86868" y="3048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18872" y="225552"/>
                  </a:lnTo>
                  <a:lnTo>
                    <a:pt x="120396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29540" y="222504"/>
                  </a:lnTo>
                  <a:lnTo>
                    <a:pt x="131064" y="220980"/>
                  </a:lnTo>
                  <a:lnTo>
                    <a:pt x="138684" y="220980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051" y="12374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470635" y="11673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6012"/>
                </a:lnTo>
                <a:lnTo>
                  <a:pt x="135636" y="102108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20396" y="1524"/>
                </a:lnTo>
                <a:lnTo>
                  <a:pt x="115824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7912" y="284988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0416"/>
                </a:lnTo>
                <a:lnTo>
                  <a:pt x="152400" y="283464"/>
                </a:lnTo>
                <a:lnTo>
                  <a:pt x="158496" y="289560"/>
                </a:lnTo>
                <a:lnTo>
                  <a:pt x="164592" y="289560"/>
                </a:lnTo>
                <a:lnTo>
                  <a:pt x="167640" y="291084"/>
                </a:lnTo>
                <a:lnTo>
                  <a:pt x="199644" y="291084"/>
                </a:lnTo>
                <a:lnTo>
                  <a:pt x="204216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4416"/>
                </a:lnTo>
                <a:lnTo>
                  <a:pt x="433768" y="270319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1673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6764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1348" y="2346960"/>
            <a:ext cx="68580" cy="685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8819" y="2292096"/>
            <a:ext cx="1141476" cy="22555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226308" y="2343911"/>
            <a:ext cx="622300" cy="184785"/>
            <a:chOff x="3226308" y="2343911"/>
            <a:chExt cx="622300" cy="18478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6308" y="2343912"/>
              <a:ext cx="193548" cy="1356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5764" y="2343911"/>
              <a:ext cx="111252" cy="137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9019" y="2343911"/>
              <a:ext cx="259080" cy="184404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8204" y="2313432"/>
            <a:ext cx="228487" cy="16764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239767" y="2343911"/>
            <a:ext cx="664845" cy="184785"/>
            <a:chOff x="4239767" y="2343911"/>
            <a:chExt cx="664845" cy="18478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39767" y="2343912"/>
              <a:ext cx="193548" cy="1356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0747" y="2343911"/>
              <a:ext cx="111252" cy="137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04003" y="2343911"/>
              <a:ext cx="300227" cy="18440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997196" y="2289047"/>
            <a:ext cx="512445" cy="192405"/>
            <a:chOff x="4997196" y="2289047"/>
            <a:chExt cx="512445" cy="19240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7196" y="2289047"/>
              <a:ext cx="121896" cy="1920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0564" y="2313432"/>
              <a:ext cx="226963" cy="1676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3436" y="2289047"/>
              <a:ext cx="115824" cy="190500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00812" y="2289048"/>
            <a:ext cx="940194" cy="23926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9908" y="2901696"/>
            <a:ext cx="713147" cy="18288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436876" y="2892552"/>
            <a:ext cx="553720" cy="192405"/>
            <a:chOff x="2436876" y="2892552"/>
            <a:chExt cx="553720" cy="19240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6876" y="2918460"/>
              <a:ext cx="196596" cy="1661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76144" y="2892552"/>
              <a:ext cx="112776" cy="1920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20911" y="2892551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77359" y="2948940"/>
              <a:ext cx="112728" cy="13563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959887" y="3189732"/>
            <a:ext cx="763905" cy="243840"/>
            <a:chOff x="1959887" y="3189732"/>
            <a:chExt cx="763905" cy="243840"/>
          </a:xfrm>
        </p:grpSpPr>
        <p:sp>
          <p:nvSpPr>
            <p:cNvPr id="35" name="object 35"/>
            <p:cNvSpPr/>
            <p:nvPr/>
          </p:nvSpPr>
          <p:spPr>
            <a:xfrm>
              <a:off x="1959887" y="3189732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20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47220" y="0"/>
                  </a:lnTo>
                  <a:lnTo>
                    <a:pt x="47220" y="1524"/>
                  </a:lnTo>
                  <a:close/>
                </a:path>
                <a:path w="50800" h="241300">
                  <a:moveTo>
                    <a:pt x="50268" y="239267"/>
                  </a:moveTo>
                  <a:lnTo>
                    <a:pt x="30456" y="239267"/>
                  </a:lnTo>
                  <a:lnTo>
                    <a:pt x="30456" y="237743"/>
                  </a:lnTo>
                  <a:lnTo>
                    <a:pt x="26384" y="230886"/>
                  </a:lnTo>
                  <a:lnTo>
                    <a:pt x="23026" y="224028"/>
                  </a:lnTo>
                  <a:lnTo>
                    <a:pt x="19954" y="217170"/>
                  </a:lnTo>
                  <a:lnTo>
                    <a:pt x="16740" y="210312"/>
                  </a:lnTo>
                  <a:lnTo>
                    <a:pt x="14454" y="202572"/>
                  </a:lnTo>
                  <a:lnTo>
                    <a:pt x="12168" y="195262"/>
                  </a:lnTo>
                  <a:lnTo>
                    <a:pt x="9882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6215" y="67198"/>
                  </a:lnTo>
                  <a:lnTo>
                    <a:pt x="7596" y="59436"/>
                  </a:lnTo>
                  <a:lnTo>
                    <a:pt x="9906" y="52554"/>
                  </a:lnTo>
                  <a:lnTo>
                    <a:pt x="12358" y="45529"/>
                  </a:lnTo>
                  <a:lnTo>
                    <a:pt x="15097" y="38219"/>
                  </a:lnTo>
                  <a:lnTo>
                    <a:pt x="18264" y="30480"/>
                  </a:lnTo>
                  <a:lnTo>
                    <a:pt x="20812" y="23622"/>
                  </a:lnTo>
                  <a:lnTo>
                    <a:pt x="23788" y="16764"/>
                  </a:lnTo>
                  <a:lnTo>
                    <a:pt x="27051" y="9906"/>
                  </a:lnTo>
                  <a:lnTo>
                    <a:pt x="30456" y="3048"/>
                  </a:lnTo>
                  <a:lnTo>
                    <a:pt x="30456" y="1524"/>
                  </a:lnTo>
                  <a:lnTo>
                    <a:pt x="48744" y="1524"/>
                  </a:lnTo>
                  <a:lnTo>
                    <a:pt x="50268" y="3048"/>
                  </a:lnTo>
                  <a:lnTo>
                    <a:pt x="50268" y="4572"/>
                  </a:lnTo>
                  <a:lnTo>
                    <a:pt x="48744" y="6096"/>
                  </a:lnTo>
                  <a:lnTo>
                    <a:pt x="43100" y="19835"/>
                  </a:lnTo>
                  <a:lnTo>
                    <a:pt x="30456" y="62484"/>
                  </a:lnTo>
                  <a:lnTo>
                    <a:pt x="24669" y="105560"/>
                  </a:lnTo>
                  <a:lnTo>
                    <a:pt x="24360" y="120396"/>
                  </a:lnTo>
                  <a:lnTo>
                    <a:pt x="24669" y="135016"/>
                  </a:lnTo>
                  <a:lnTo>
                    <a:pt x="30456" y="178308"/>
                  </a:lnTo>
                  <a:lnTo>
                    <a:pt x="43314" y="220741"/>
                  </a:lnTo>
                  <a:lnTo>
                    <a:pt x="48744" y="234696"/>
                  </a:lnTo>
                  <a:lnTo>
                    <a:pt x="48744" y="236220"/>
                  </a:lnTo>
                  <a:lnTo>
                    <a:pt x="50268" y="236220"/>
                  </a:lnTo>
                  <a:lnTo>
                    <a:pt x="50268" y="239267"/>
                  </a:lnTo>
                  <a:close/>
                </a:path>
                <a:path w="50800" h="241300">
                  <a:moveTo>
                    <a:pt x="47220" y="240791"/>
                  </a:moveTo>
                  <a:lnTo>
                    <a:pt x="33504" y="240791"/>
                  </a:lnTo>
                  <a:lnTo>
                    <a:pt x="31980" y="239267"/>
                  </a:lnTo>
                  <a:lnTo>
                    <a:pt x="48744" y="239267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37644" y="3250691"/>
              <a:ext cx="112719" cy="135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85415" y="3250691"/>
              <a:ext cx="181356" cy="1341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09444" y="3250691"/>
              <a:ext cx="112776" cy="1828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551175" y="3201924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1336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1816"/>
                  </a:lnTo>
                  <a:lnTo>
                    <a:pt x="24384" y="51816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10612" y="3194303"/>
              <a:ext cx="112776" cy="192024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21022" y="2892552"/>
            <a:ext cx="1671729" cy="842771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2090927" y="3503676"/>
            <a:ext cx="864235" cy="231775"/>
            <a:chOff x="2090927" y="3503676"/>
            <a:chExt cx="864235" cy="231775"/>
          </a:xfrm>
        </p:grpSpPr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90927" y="3552443"/>
              <a:ext cx="112776" cy="1828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35708" y="3552444"/>
              <a:ext cx="71628" cy="13411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330196" y="3503676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4384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4384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1336" y="182880"/>
                  </a:moveTo>
                  <a:lnTo>
                    <a:pt x="7620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1336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8288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97252" y="3552443"/>
              <a:ext cx="181356" cy="1341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12135" y="3552444"/>
              <a:ext cx="100584" cy="1356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55391" y="3552444"/>
              <a:ext cx="199644" cy="182880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041904" y="3496055"/>
            <a:ext cx="353567" cy="23926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39824" y="4108704"/>
            <a:ext cx="713231" cy="18288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436876" y="4099560"/>
            <a:ext cx="553720" cy="192405"/>
            <a:chOff x="2436876" y="4099560"/>
            <a:chExt cx="553720" cy="192405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36876" y="4125468"/>
              <a:ext cx="196596" cy="1661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76144" y="4099560"/>
              <a:ext cx="112776" cy="1920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820911" y="4099560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77359" y="4155948"/>
              <a:ext cx="112728" cy="135636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080004" y="4099559"/>
            <a:ext cx="1008887" cy="19202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023895" y="4396740"/>
            <a:ext cx="1019532" cy="240791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3139487" y="4401311"/>
            <a:ext cx="477520" cy="192405"/>
            <a:chOff x="3139487" y="4401311"/>
            <a:chExt cx="477520" cy="192405"/>
          </a:xfrm>
        </p:grpSpPr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39487" y="4457699"/>
              <a:ext cx="95964" cy="135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65932" y="4401311"/>
              <a:ext cx="105156" cy="1905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01568" y="4457699"/>
              <a:ext cx="100584" cy="1356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44823" y="4457699"/>
              <a:ext cx="71628" cy="134112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081783" y="4703064"/>
            <a:ext cx="1205483" cy="19202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703344" y="4396740"/>
            <a:ext cx="723876" cy="542544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3381755" y="4703064"/>
            <a:ext cx="477520" cy="192405"/>
            <a:chOff x="3381755" y="4703064"/>
            <a:chExt cx="477520" cy="192405"/>
          </a:xfrm>
        </p:grpSpPr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81755" y="4759452"/>
              <a:ext cx="96012" cy="13563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508247" y="4703064"/>
              <a:ext cx="105156" cy="1905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43883" y="4759452"/>
              <a:ext cx="100584" cy="1356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87139" y="4759452"/>
              <a:ext cx="71628" cy="134112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669535" y="5000244"/>
            <a:ext cx="1360932" cy="240792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2075688" y="5000244"/>
            <a:ext cx="5135880" cy="1450975"/>
            <a:chOff x="2075688" y="5000244"/>
            <a:chExt cx="5135880" cy="1450975"/>
          </a:xfrm>
        </p:grpSpPr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98839" y="5664707"/>
              <a:ext cx="121793" cy="13563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55747" y="5664707"/>
              <a:ext cx="105156" cy="1341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075688" y="5000244"/>
              <a:ext cx="5135879" cy="145084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398839" y="6268212"/>
              <a:ext cx="121793" cy="13563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55747" y="6268212"/>
              <a:ext cx="105156" cy="134112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5721096" y="2860548"/>
            <a:ext cx="3007360" cy="1247140"/>
            <a:chOff x="5721096" y="2860548"/>
            <a:chExt cx="3007360" cy="1247140"/>
          </a:xfrm>
        </p:grpSpPr>
        <p:sp>
          <p:nvSpPr>
            <p:cNvPr id="78" name="object 78"/>
            <p:cNvSpPr/>
            <p:nvPr/>
          </p:nvSpPr>
          <p:spPr>
            <a:xfrm>
              <a:off x="5721096" y="2860547"/>
              <a:ext cx="2220595" cy="772795"/>
            </a:xfrm>
            <a:custGeom>
              <a:avLst/>
              <a:gdLst/>
              <a:ahLst/>
              <a:cxnLst/>
              <a:rect l="l" t="t" r="r" b="b"/>
              <a:pathLst>
                <a:path w="2220595" h="772795">
                  <a:moveTo>
                    <a:pt x="743699" y="450608"/>
                  </a:moveTo>
                  <a:lnTo>
                    <a:pt x="644639" y="450608"/>
                  </a:lnTo>
                  <a:lnTo>
                    <a:pt x="644639" y="394728"/>
                  </a:lnTo>
                  <a:lnTo>
                    <a:pt x="734555" y="394728"/>
                  </a:lnTo>
                  <a:lnTo>
                    <a:pt x="734555" y="374408"/>
                  </a:lnTo>
                  <a:lnTo>
                    <a:pt x="644639" y="374408"/>
                  </a:lnTo>
                  <a:lnTo>
                    <a:pt x="644639" y="326148"/>
                  </a:lnTo>
                  <a:lnTo>
                    <a:pt x="740651" y="326148"/>
                  </a:lnTo>
                  <a:lnTo>
                    <a:pt x="740651" y="305828"/>
                  </a:lnTo>
                  <a:lnTo>
                    <a:pt x="621779" y="305828"/>
                  </a:lnTo>
                  <a:lnTo>
                    <a:pt x="621779" y="326148"/>
                  </a:lnTo>
                  <a:lnTo>
                    <a:pt x="621779" y="374408"/>
                  </a:lnTo>
                  <a:lnTo>
                    <a:pt x="621779" y="394728"/>
                  </a:lnTo>
                  <a:lnTo>
                    <a:pt x="621779" y="450608"/>
                  </a:lnTo>
                  <a:lnTo>
                    <a:pt x="621779" y="470928"/>
                  </a:lnTo>
                  <a:lnTo>
                    <a:pt x="743699" y="470928"/>
                  </a:lnTo>
                  <a:lnTo>
                    <a:pt x="743699" y="450608"/>
                  </a:lnTo>
                  <a:close/>
                </a:path>
                <a:path w="2220595" h="772795">
                  <a:moveTo>
                    <a:pt x="2220468" y="0"/>
                  </a:moveTo>
                  <a:lnTo>
                    <a:pt x="2209800" y="0"/>
                  </a:lnTo>
                  <a:lnTo>
                    <a:pt x="2209800" y="10668"/>
                  </a:lnTo>
                  <a:lnTo>
                    <a:pt x="2209800" y="762012"/>
                  </a:lnTo>
                  <a:lnTo>
                    <a:pt x="10668" y="762012"/>
                  </a:lnTo>
                  <a:lnTo>
                    <a:pt x="10668" y="10668"/>
                  </a:lnTo>
                  <a:lnTo>
                    <a:pt x="2209800" y="10668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772680"/>
                  </a:lnTo>
                  <a:lnTo>
                    <a:pt x="2220468" y="772680"/>
                  </a:lnTo>
                  <a:lnTo>
                    <a:pt x="2220468" y="766584"/>
                  </a:lnTo>
                  <a:lnTo>
                    <a:pt x="2220468" y="762012"/>
                  </a:lnTo>
                  <a:lnTo>
                    <a:pt x="2220468" y="10668"/>
                  </a:lnTo>
                  <a:lnTo>
                    <a:pt x="2220468" y="457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92239" y="3209544"/>
              <a:ext cx="160019" cy="1219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681216" y="3209543"/>
              <a:ext cx="103632" cy="16764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807707" y="3165348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70">
                  <a:moveTo>
                    <a:pt x="21336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6" y="0"/>
                  </a:lnTo>
                  <a:lnTo>
                    <a:pt x="213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851904" y="3209543"/>
              <a:ext cx="473963" cy="17068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825996" y="3393947"/>
              <a:ext cx="1902460" cy="713740"/>
            </a:xfrm>
            <a:custGeom>
              <a:avLst/>
              <a:gdLst/>
              <a:ahLst/>
              <a:cxnLst/>
              <a:rect l="l" t="t" r="r" b="b"/>
              <a:pathLst>
                <a:path w="1902459" h="713739">
                  <a:moveTo>
                    <a:pt x="1892808" y="10667"/>
                  </a:moveTo>
                  <a:lnTo>
                    <a:pt x="1147572" y="10667"/>
                  </a:lnTo>
                  <a:lnTo>
                    <a:pt x="1147572" y="0"/>
                  </a:lnTo>
                  <a:lnTo>
                    <a:pt x="1901952" y="0"/>
                  </a:lnTo>
                  <a:lnTo>
                    <a:pt x="1901952" y="4572"/>
                  </a:lnTo>
                  <a:lnTo>
                    <a:pt x="1892808" y="4572"/>
                  </a:lnTo>
                  <a:lnTo>
                    <a:pt x="1892808" y="10667"/>
                  </a:lnTo>
                  <a:close/>
                </a:path>
                <a:path w="1902459" h="713739">
                  <a:moveTo>
                    <a:pt x="1892808" y="708660"/>
                  </a:moveTo>
                  <a:lnTo>
                    <a:pt x="1892808" y="4572"/>
                  </a:lnTo>
                  <a:lnTo>
                    <a:pt x="1897380" y="10667"/>
                  </a:lnTo>
                  <a:lnTo>
                    <a:pt x="1901952" y="10667"/>
                  </a:lnTo>
                  <a:lnTo>
                    <a:pt x="1901952" y="704088"/>
                  </a:lnTo>
                  <a:lnTo>
                    <a:pt x="1897380" y="704088"/>
                  </a:lnTo>
                  <a:lnTo>
                    <a:pt x="1892808" y="708660"/>
                  </a:lnTo>
                  <a:close/>
                </a:path>
                <a:path w="1902459" h="713739">
                  <a:moveTo>
                    <a:pt x="1901952" y="10667"/>
                  </a:moveTo>
                  <a:lnTo>
                    <a:pt x="1897380" y="10667"/>
                  </a:lnTo>
                  <a:lnTo>
                    <a:pt x="1892808" y="4572"/>
                  </a:lnTo>
                  <a:lnTo>
                    <a:pt x="1901952" y="4572"/>
                  </a:lnTo>
                  <a:lnTo>
                    <a:pt x="1901952" y="10667"/>
                  </a:lnTo>
                  <a:close/>
                </a:path>
                <a:path w="1902459" h="713739">
                  <a:moveTo>
                    <a:pt x="1901952" y="713232"/>
                  </a:moveTo>
                  <a:lnTo>
                    <a:pt x="0" y="713232"/>
                  </a:lnTo>
                  <a:lnTo>
                    <a:pt x="0" y="233172"/>
                  </a:lnTo>
                  <a:lnTo>
                    <a:pt x="10668" y="233172"/>
                  </a:lnTo>
                  <a:lnTo>
                    <a:pt x="10668" y="704088"/>
                  </a:lnTo>
                  <a:lnTo>
                    <a:pt x="4572" y="704088"/>
                  </a:lnTo>
                  <a:lnTo>
                    <a:pt x="10668" y="708660"/>
                  </a:lnTo>
                  <a:lnTo>
                    <a:pt x="1901952" y="708660"/>
                  </a:lnTo>
                  <a:lnTo>
                    <a:pt x="1901952" y="713232"/>
                  </a:lnTo>
                  <a:close/>
                </a:path>
                <a:path w="1902459" h="713739">
                  <a:moveTo>
                    <a:pt x="10668" y="708660"/>
                  </a:moveTo>
                  <a:lnTo>
                    <a:pt x="4572" y="704088"/>
                  </a:lnTo>
                  <a:lnTo>
                    <a:pt x="10668" y="704088"/>
                  </a:lnTo>
                  <a:lnTo>
                    <a:pt x="10668" y="708660"/>
                  </a:lnTo>
                  <a:close/>
                </a:path>
                <a:path w="1902459" h="713739">
                  <a:moveTo>
                    <a:pt x="1892808" y="708660"/>
                  </a:moveTo>
                  <a:lnTo>
                    <a:pt x="10668" y="708660"/>
                  </a:lnTo>
                  <a:lnTo>
                    <a:pt x="10668" y="704088"/>
                  </a:lnTo>
                  <a:lnTo>
                    <a:pt x="1892808" y="704088"/>
                  </a:lnTo>
                  <a:lnTo>
                    <a:pt x="1892808" y="708660"/>
                  </a:lnTo>
                  <a:close/>
                </a:path>
                <a:path w="1902459" h="713739">
                  <a:moveTo>
                    <a:pt x="1901952" y="708660"/>
                  </a:moveTo>
                  <a:lnTo>
                    <a:pt x="1892808" y="708660"/>
                  </a:lnTo>
                  <a:lnTo>
                    <a:pt x="1897380" y="704088"/>
                  </a:lnTo>
                  <a:lnTo>
                    <a:pt x="1901952" y="704088"/>
                  </a:lnTo>
                  <a:lnTo>
                    <a:pt x="1901952" y="708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84976" y="3729227"/>
              <a:ext cx="105156" cy="16916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419088" y="3872484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22860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2860" y="0"/>
                  </a:lnTo>
                  <a:lnTo>
                    <a:pt x="22860" y="22859"/>
                  </a:lnTo>
                  <a:close/>
                </a:path>
                <a:path w="86995" h="22860">
                  <a:moveTo>
                    <a:pt x="86867" y="22859"/>
                  </a:moveTo>
                  <a:lnTo>
                    <a:pt x="64008" y="22859"/>
                  </a:lnTo>
                  <a:lnTo>
                    <a:pt x="64008" y="0"/>
                  </a:lnTo>
                  <a:lnTo>
                    <a:pt x="86867" y="0"/>
                  </a:lnTo>
                  <a:lnTo>
                    <a:pt x="86867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36436" y="3730751"/>
              <a:ext cx="77724" cy="7010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13776" y="2967227"/>
              <a:ext cx="105156" cy="16916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247888" y="3110484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22860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2860" y="0"/>
                  </a:lnTo>
                  <a:lnTo>
                    <a:pt x="22860" y="22859"/>
                  </a:lnTo>
                  <a:close/>
                </a:path>
                <a:path w="86995" h="22860">
                  <a:moveTo>
                    <a:pt x="86867" y="22859"/>
                  </a:moveTo>
                  <a:lnTo>
                    <a:pt x="64008" y="22859"/>
                  </a:lnTo>
                  <a:lnTo>
                    <a:pt x="64008" y="0"/>
                  </a:lnTo>
                  <a:lnTo>
                    <a:pt x="86867" y="0"/>
                  </a:lnTo>
                  <a:lnTo>
                    <a:pt x="86867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365236" y="2968751"/>
              <a:ext cx="77724" cy="70104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7208519" y="4264152"/>
            <a:ext cx="149860" cy="167640"/>
            <a:chOff x="7208519" y="4264152"/>
            <a:chExt cx="149860" cy="167640"/>
          </a:xfrm>
        </p:grpSpPr>
        <p:sp>
          <p:nvSpPr>
            <p:cNvPr id="91" name="object 91"/>
            <p:cNvSpPr/>
            <p:nvPr/>
          </p:nvSpPr>
          <p:spPr>
            <a:xfrm>
              <a:off x="7208519" y="4264152"/>
              <a:ext cx="24765" cy="166370"/>
            </a:xfrm>
            <a:custGeom>
              <a:avLst/>
              <a:gdLst/>
              <a:ahLst/>
              <a:cxnLst/>
              <a:rect l="l" t="t" r="r" b="b"/>
              <a:pathLst>
                <a:path w="24765" h="166370">
                  <a:moveTo>
                    <a:pt x="24383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60336" y="4306824"/>
              <a:ext cx="97536" cy="124968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438644" y="4264151"/>
            <a:ext cx="1327403" cy="1676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468" y="11140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98264" y="11292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444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3207" y="11292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72" y="11079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25996" y="1150620"/>
            <a:ext cx="381000" cy="273050"/>
            <a:chOff x="6825996" y="11506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25996" y="11506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8392" y="4572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38684" y="222504"/>
                  </a:move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3751" y="11993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56335" y="11292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416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6547" y="2127504"/>
            <a:ext cx="68580" cy="6857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667255" y="2081783"/>
            <a:ext cx="868680" cy="227329"/>
            <a:chOff x="1667255" y="2081783"/>
            <a:chExt cx="868680" cy="227329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5" y="2081783"/>
              <a:ext cx="240792" cy="1798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79" y="2124456"/>
              <a:ext cx="77724" cy="1356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4539" y="2124455"/>
              <a:ext cx="115824" cy="1356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4748" y="2124456"/>
              <a:ext cx="111252" cy="137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9527" y="2124456"/>
              <a:ext cx="216407" cy="184403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8232" y="2069591"/>
            <a:ext cx="1531619" cy="23926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241404" y="2124455"/>
            <a:ext cx="419100" cy="137160"/>
            <a:chOff x="4241404" y="2124455"/>
            <a:chExt cx="419100" cy="13716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1404" y="2124455"/>
              <a:ext cx="129379" cy="137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6740" y="2124456"/>
              <a:ext cx="115824" cy="1356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41520" y="2124456"/>
              <a:ext cx="118872" cy="137160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41164" y="2093976"/>
            <a:ext cx="226963" cy="16764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061203" y="2124455"/>
            <a:ext cx="623570" cy="184785"/>
            <a:chOff x="5061203" y="2124455"/>
            <a:chExt cx="623570" cy="184785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1203" y="2124455"/>
              <a:ext cx="193548" cy="1356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79135" y="2124456"/>
              <a:ext cx="111252" cy="1371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26963" y="2124456"/>
              <a:ext cx="257556" cy="18440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53100" y="2093976"/>
            <a:ext cx="226972" cy="16764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6073139" y="2124455"/>
            <a:ext cx="623570" cy="184785"/>
            <a:chOff x="6073139" y="2124455"/>
            <a:chExt cx="623570" cy="184785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73139" y="2124455"/>
              <a:ext cx="193548" cy="1356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94119" y="2124456"/>
              <a:ext cx="111252" cy="137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38899" y="2124456"/>
              <a:ext cx="257556" cy="184403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344168" y="2471927"/>
            <a:ext cx="989330" cy="239395"/>
            <a:chOff x="1344168" y="2471927"/>
            <a:chExt cx="989330" cy="239395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44168" y="2484120"/>
              <a:ext cx="99060" cy="1767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63040" y="2528315"/>
              <a:ext cx="222504" cy="135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28215" y="2528316"/>
              <a:ext cx="181356" cy="1341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50720" y="2528316"/>
              <a:ext cx="112776" cy="1828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095499" y="247192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90500"/>
                  </a:moveTo>
                  <a:lnTo>
                    <a:pt x="3048" y="190500"/>
                  </a:lnTo>
                  <a:lnTo>
                    <a:pt x="3048" y="188976"/>
                  </a:lnTo>
                  <a:lnTo>
                    <a:pt x="1524" y="188976"/>
                  </a:lnTo>
                  <a:lnTo>
                    <a:pt x="0" y="18745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9812" y="0"/>
                  </a:lnTo>
                  <a:lnTo>
                    <a:pt x="22860" y="3048"/>
                  </a:lnTo>
                  <a:lnTo>
                    <a:pt x="22860" y="187452"/>
                  </a:lnTo>
                  <a:lnTo>
                    <a:pt x="19812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50364" y="2528315"/>
              <a:ext cx="112776" cy="13563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304288" y="2535936"/>
              <a:ext cx="29209" cy="127000"/>
            </a:xfrm>
            <a:custGeom>
              <a:avLst/>
              <a:gdLst/>
              <a:ahLst/>
              <a:cxnLst/>
              <a:rect l="l" t="t" r="r" b="b"/>
              <a:pathLst>
                <a:path w="29210" h="127000">
                  <a:moveTo>
                    <a:pt x="22860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9210" h="127000">
                  <a:moveTo>
                    <a:pt x="24384" y="30480"/>
                  </a:moveTo>
                  <a:lnTo>
                    <a:pt x="3048" y="30480"/>
                  </a:lnTo>
                  <a:lnTo>
                    <a:pt x="3048" y="28956"/>
                  </a:lnTo>
                  <a:lnTo>
                    <a:pt x="0" y="2590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4384" y="1524"/>
                  </a:lnTo>
                  <a:lnTo>
                    <a:pt x="25908" y="3048"/>
                  </a:lnTo>
                  <a:lnTo>
                    <a:pt x="25908" y="4572"/>
                  </a:lnTo>
                  <a:lnTo>
                    <a:pt x="27432" y="6096"/>
                  </a:lnTo>
                  <a:lnTo>
                    <a:pt x="27432" y="7620"/>
                  </a:lnTo>
                  <a:lnTo>
                    <a:pt x="28956" y="10668"/>
                  </a:lnTo>
                  <a:lnTo>
                    <a:pt x="28956" y="21336"/>
                  </a:lnTo>
                  <a:lnTo>
                    <a:pt x="27432" y="24384"/>
                  </a:lnTo>
                  <a:lnTo>
                    <a:pt x="27432" y="25908"/>
                  </a:lnTo>
                  <a:lnTo>
                    <a:pt x="25908" y="27432"/>
                  </a:lnTo>
                  <a:lnTo>
                    <a:pt x="25908" y="28956"/>
                  </a:lnTo>
                  <a:lnTo>
                    <a:pt x="24384" y="30480"/>
                  </a:lnTo>
                  <a:close/>
                </a:path>
                <a:path w="29210" h="127000">
                  <a:moveTo>
                    <a:pt x="19812" y="32004"/>
                  </a:moveTo>
                  <a:lnTo>
                    <a:pt x="9144" y="32004"/>
                  </a:lnTo>
                  <a:lnTo>
                    <a:pt x="6096" y="30480"/>
                  </a:lnTo>
                  <a:lnTo>
                    <a:pt x="21336" y="30480"/>
                  </a:lnTo>
                  <a:lnTo>
                    <a:pt x="19812" y="32004"/>
                  </a:lnTo>
                  <a:close/>
                </a:path>
                <a:path w="29210" h="127000">
                  <a:moveTo>
                    <a:pt x="21336" y="96012"/>
                  </a:moveTo>
                  <a:lnTo>
                    <a:pt x="6096" y="96012"/>
                  </a:lnTo>
                  <a:lnTo>
                    <a:pt x="9144" y="94488"/>
                  </a:lnTo>
                  <a:lnTo>
                    <a:pt x="19812" y="94488"/>
                  </a:lnTo>
                  <a:lnTo>
                    <a:pt x="21336" y="96012"/>
                  </a:lnTo>
                  <a:close/>
                </a:path>
                <a:path w="29210" h="127000">
                  <a:moveTo>
                    <a:pt x="24384" y="124968"/>
                  </a:moveTo>
                  <a:lnTo>
                    <a:pt x="3048" y="124968"/>
                  </a:lnTo>
                  <a:lnTo>
                    <a:pt x="3048" y="123444"/>
                  </a:lnTo>
                  <a:lnTo>
                    <a:pt x="0" y="120396"/>
                  </a:lnTo>
                  <a:lnTo>
                    <a:pt x="0" y="100584"/>
                  </a:lnTo>
                  <a:lnTo>
                    <a:pt x="3048" y="97536"/>
                  </a:lnTo>
                  <a:lnTo>
                    <a:pt x="3048" y="96012"/>
                  </a:lnTo>
                  <a:lnTo>
                    <a:pt x="24384" y="96012"/>
                  </a:lnTo>
                  <a:lnTo>
                    <a:pt x="25908" y="97536"/>
                  </a:lnTo>
                  <a:lnTo>
                    <a:pt x="25908" y="99060"/>
                  </a:lnTo>
                  <a:lnTo>
                    <a:pt x="27432" y="100584"/>
                  </a:lnTo>
                  <a:lnTo>
                    <a:pt x="27432" y="102108"/>
                  </a:lnTo>
                  <a:lnTo>
                    <a:pt x="28956" y="105156"/>
                  </a:lnTo>
                  <a:lnTo>
                    <a:pt x="28956" y="115824"/>
                  </a:lnTo>
                  <a:lnTo>
                    <a:pt x="27432" y="118872"/>
                  </a:lnTo>
                  <a:lnTo>
                    <a:pt x="27432" y="120396"/>
                  </a:lnTo>
                  <a:lnTo>
                    <a:pt x="25908" y="121920"/>
                  </a:lnTo>
                  <a:lnTo>
                    <a:pt x="25908" y="123444"/>
                  </a:lnTo>
                  <a:lnTo>
                    <a:pt x="24384" y="124968"/>
                  </a:lnTo>
                  <a:close/>
                </a:path>
                <a:path w="29210" h="127000">
                  <a:moveTo>
                    <a:pt x="19812" y="126492"/>
                  </a:moveTo>
                  <a:lnTo>
                    <a:pt x="9144" y="126492"/>
                  </a:lnTo>
                  <a:lnTo>
                    <a:pt x="6096" y="124968"/>
                  </a:lnTo>
                  <a:lnTo>
                    <a:pt x="21336" y="124968"/>
                  </a:lnTo>
                  <a:lnTo>
                    <a:pt x="19812" y="126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430860" y="2481072"/>
            <a:ext cx="440690" cy="182880"/>
            <a:chOff x="2430860" y="2481072"/>
            <a:chExt cx="440690" cy="182880"/>
          </a:xfrm>
        </p:grpSpPr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30860" y="2481072"/>
              <a:ext cx="156806" cy="1828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2803" y="2528316"/>
              <a:ext cx="105156" cy="1341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58440" y="2528316"/>
              <a:ext cx="112776" cy="135636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965751" y="2479547"/>
            <a:ext cx="982932" cy="231648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040123" y="2471928"/>
            <a:ext cx="356870" cy="192405"/>
            <a:chOff x="4040123" y="2471928"/>
            <a:chExt cx="356870" cy="192405"/>
          </a:xfrm>
        </p:grpSpPr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40123" y="2471928"/>
              <a:ext cx="105156" cy="1905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78807" y="2528316"/>
              <a:ext cx="100584" cy="1356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09871" y="2528315"/>
              <a:ext cx="86868" cy="13563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4482147" y="2528316"/>
            <a:ext cx="408940" cy="135890"/>
            <a:chOff x="4482147" y="2528316"/>
            <a:chExt cx="408940" cy="135890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82147" y="2528316"/>
              <a:ext cx="121793" cy="1356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42104" y="2528316"/>
              <a:ext cx="105156" cy="1341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77796" y="2528316"/>
              <a:ext cx="112719" cy="135636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991099" y="2528316"/>
            <a:ext cx="975360" cy="182880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6053327" y="2479547"/>
            <a:ext cx="172720" cy="182880"/>
            <a:chOff x="6053327" y="2479547"/>
            <a:chExt cx="172720" cy="182880"/>
          </a:xfrm>
        </p:grpSpPr>
        <p:sp>
          <p:nvSpPr>
            <p:cNvPr id="57" name="object 57"/>
            <p:cNvSpPr/>
            <p:nvPr/>
          </p:nvSpPr>
          <p:spPr>
            <a:xfrm>
              <a:off x="6053327" y="2479547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80">
                  <a:moveTo>
                    <a:pt x="22860" y="51816"/>
                  </a:moveTo>
                  <a:lnTo>
                    <a:pt x="4572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80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4384" y="53340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79832"/>
                  </a:lnTo>
                  <a:lnTo>
                    <a:pt x="24384" y="181356"/>
                  </a:lnTo>
                  <a:close/>
                </a:path>
                <a:path w="27939" h="182880">
                  <a:moveTo>
                    <a:pt x="22860" y="182880"/>
                  </a:moveTo>
                  <a:lnTo>
                    <a:pt x="6096" y="182880"/>
                  </a:lnTo>
                  <a:lnTo>
                    <a:pt x="4572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80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3048" y="3048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4384" y="24384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20383" y="2528316"/>
              <a:ext cx="105156" cy="134112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316979" y="2528316"/>
            <a:ext cx="100584" cy="13563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513576" y="2470404"/>
            <a:ext cx="822959" cy="240792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431023" y="2479547"/>
            <a:ext cx="774192" cy="231648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8295155" y="2467355"/>
            <a:ext cx="441959" cy="241300"/>
            <a:chOff x="8295155" y="2467355"/>
            <a:chExt cx="441959" cy="241300"/>
          </a:xfrm>
        </p:grpSpPr>
        <p:sp>
          <p:nvSpPr>
            <p:cNvPr id="63" name="object 63"/>
            <p:cNvSpPr/>
            <p:nvPr/>
          </p:nvSpPr>
          <p:spPr>
            <a:xfrm>
              <a:off x="8295155" y="2467355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20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47220" y="0"/>
                  </a:lnTo>
                  <a:lnTo>
                    <a:pt x="47220" y="1524"/>
                  </a:lnTo>
                  <a:close/>
                </a:path>
                <a:path w="50800" h="241300">
                  <a:moveTo>
                    <a:pt x="47220" y="240791"/>
                  </a:moveTo>
                  <a:lnTo>
                    <a:pt x="33504" y="240791"/>
                  </a:lnTo>
                  <a:lnTo>
                    <a:pt x="31980" y="239267"/>
                  </a:lnTo>
                  <a:lnTo>
                    <a:pt x="30456" y="239267"/>
                  </a:lnTo>
                  <a:lnTo>
                    <a:pt x="30456" y="237743"/>
                  </a:lnTo>
                  <a:lnTo>
                    <a:pt x="26384" y="230886"/>
                  </a:lnTo>
                  <a:lnTo>
                    <a:pt x="23026" y="224028"/>
                  </a:lnTo>
                  <a:lnTo>
                    <a:pt x="19954" y="217170"/>
                  </a:lnTo>
                  <a:lnTo>
                    <a:pt x="16740" y="210312"/>
                  </a:lnTo>
                  <a:lnTo>
                    <a:pt x="14454" y="202572"/>
                  </a:lnTo>
                  <a:lnTo>
                    <a:pt x="12168" y="195262"/>
                  </a:lnTo>
                  <a:lnTo>
                    <a:pt x="9882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6215" y="67198"/>
                  </a:lnTo>
                  <a:lnTo>
                    <a:pt x="7596" y="59436"/>
                  </a:lnTo>
                  <a:lnTo>
                    <a:pt x="9906" y="52554"/>
                  </a:lnTo>
                  <a:lnTo>
                    <a:pt x="12358" y="45529"/>
                  </a:lnTo>
                  <a:lnTo>
                    <a:pt x="15097" y="38219"/>
                  </a:lnTo>
                  <a:lnTo>
                    <a:pt x="18264" y="30480"/>
                  </a:lnTo>
                  <a:lnTo>
                    <a:pt x="20812" y="23622"/>
                  </a:lnTo>
                  <a:lnTo>
                    <a:pt x="23788" y="16764"/>
                  </a:lnTo>
                  <a:lnTo>
                    <a:pt x="27051" y="9906"/>
                  </a:lnTo>
                  <a:lnTo>
                    <a:pt x="30456" y="3048"/>
                  </a:lnTo>
                  <a:lnTo>
                    <a:pt x="30456" y="1524"/>
                  </a:lnTo>
                  <a:lnTo>
                    <a:pt x="48744" y="1524"/>
                  </a:lnTo>
                  <a:lnTo>
                    <a:pt x="50268" y="3048"/>
                  </a:lnTo>
                  <a:lnTo>
                    <a:pt x="50268" y="4572"/>
                  </a:lnTo>
                  <a:lnTo>
                    <a:pt x="48744" y="6096"/>
                  </a:lnTo>
                  <a:lnTo>
                    <a:pt x="43100" y="19835"/>
                  </a:lnTo>
                  <a:lnTo>
                    <a:pt x="30456" y="62484"/>
                  </a:lnTo>
                  <a:lnTo>
                    <a:pt x="24669" y="105560"/>
                  </a:lnTo>
                  <a:lnTo>
                    <a:pt x="24360" y="120396"/>
                  </a:lnTo>
                  <a:lnTo>
                    <a:pt x="24669" y="135016"/>
                  </a:lnTo>
                  <a:lnTo>
                    <a:pt x="30456" y="178308"/>
                  </a:lnTo>
                  <a:lnTo>
                    <a:pt x="43314" y="220741"/>
                  </a:lnTo>
                  <a:lnTo>
                    <a:pt x="48744" y="234696"/>
                  </a:lnTo>
                  <a:lnTo>
                    <a:pt x="48744" y="236220"/>
                  </a:lnTo>
                  <a:lnTo>
                    <a:pt x="50268" y="236220"/>
                  </a:lnTo>
                  <a:lnTo>
                    <a:pt x="50268" y="237743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82000" y="2471928"/>
              <a:ext cx="112776" cy="19202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28304" y="2529839"/>
              <a:ext cx="105156" cy="13411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57844" y="2497835"/>
              <a:ext cx="79248" cy="166116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677923" y="2805683"/>
            <a:ext cx="954024" cy="193548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727960" y="2863595"/>
            <a:ext cx="1072896" cy="182880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3896867" y="2814827"/>
            <a:ext cx="172720" cy="182880"/>
            <a:chOff x="3896867" y="2814827"/>
            <a:chExt cx="172720" cy="182880"/>
          </a:xfrm>
        </p:grpSpPr>
        <p:sp>
          <p:nvSpPr>
            <p:cNvPr id="70" name="object 70"/>
            <p:cNvSpPr/>
            <p:nvPr/>
          </p:nvSpPr>
          <p:spPr>
            <a:xfrm>
              <a:off x="3896867" y="2814827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80">
                  <a:moveTo>
                    <a:pt x="22860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80">
                  <a:moveTo>
                    <a:pt x="24384" y="181356"/>
                  </a:moveTo>
                  <a:lnTo>
                    <a:pt x="4572" y="181356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1816"/>
                  </a:lnTo>
                  <a:lnTo>
                    <a:pt x="24384" y="51816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81356"/>
                  </a:lnTo>
                  <a:close/>
                </a:path>
                <a:path w="27939" h="182880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80">
                  <a:moveTo>
                    <a:pt x="18288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63924" y="2863595"/>
              <a:ext cx="105156" cy="134112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165091" y="2805683"/>
            <a:ext cx="954024" cy="19354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216652" y="2802636"/>
            <a:ext cx="957071" cy="243839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344168" y="3217163"/>
            <a:ext cx="1080515" cy="184404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2467356" y="3209543"/>
            <a:ext cx="22860" cy="190500"/>
          </a:xfrm>
          <a:custGeom>
            <a:avLst/>
            <a:gdLst/>
            <a:ahLst/>
            <a:cxnLst/>
            <a:rect l="l" t="t" r="r" b="b"/>
            <a:pathLst>
              <a:path w="22860" h="190500">
                <a:moveTo>
                  <a:pt x="18288" y="0"/>
                </a:moveTo>
                <a:lnTo>
                  <a:pt x="3048" y="0"/>
                </a:lnTo>
                <a:lnTo>
                  <a:pt x="3048" y="1524"/>
                </a:lnTo>
                <a:lnTo>
                  <a:pt x="18288" y="1524"/>
                </a:lnTo>
                <a:lnTo>
                  <a:pt x="18288" y="0"/>
                </a:lnTo>
                <a:close/>
              </a:path>
              <a:path w="22860" h="190500">
                <a:moveTo>
                  <a:pt x="19812" y="188976"/>
                </a:moveTo>
                <a:lnTo>
                  <a:pt x="1524" y="188976"/>
                </a:lnTo>
                <a:lnTo>
                  <a:pt x="3048" y="190500"/>
                </a:lnTo>
                <a:lnTo>
                  <a:pt x="18288" y="190500"/>
                </a:lnTo>
                <a:lnTo>
                  <a:pt x="19812" y="188976"/>
                </a:lnTo>
                <a:close/>
              </a:path>
              <a:path w="22860" h="190500">
                <a:moveTo>
                  <a:pt x="22860" y="3302"/>
                </a:moveTo>
                <a:lnTo>
                  <a:pt x="21336" y="3302"/>
                </a:lnTo>
                <a:lnTo>
                  <a:pt x="21336" y="2032"/>
                </a:lnTo>
                <a:lnTo>
                  <a:pt x="0" y="2032"/>
                </a:lnTo>
                <a:lnTo>
                  <a:pt x="0" y="3302"/>
                </a:lnTo>
                <a:lnTo>
                  <a:pt x="0" y="187452"/>
                </a:lnTo>
                <a:lnTo>
                  <a:pt x="0" y="188722"/>
                </a:lnTo>
                <a:lnTo>
                  <a:pt x="21336" y="188722"/>
                </a:lnTo>
                <a:lnTo>
                  <a:pt x="21336" y="187452"/>
                </a:lnTo>
                <a:lnTo>
                  <a:pt x="22860" y="187452"/>
                </a:lnTo>
                <a:lnTo>
                  <a:pt x="22860" y="3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593848" y="3209544"/>
            <a:ext cx="1507235" cy="23926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204715" y="3217163"/>
            <a:ext cx="1411223" cy="231648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5705855" y="3209544"/>
            <a:ext cx="393700" cy="192405"/>
            <a:chOff x="5705855" y="3209544"/>
            <a:chExt cx="393700" cy="192405"/>
          </a:xfrm>
        </p:grpSpPr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05855" y="3265931"/>
              <a:ext cx="100584" cy="13563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849111" y="3265932"/>
              <a:ext cx="105156" cy="13411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86271" y="3209544"/>
              <a:ext cx="112776" cy="192024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6195111" y="3209544"/>
            <a:ext cx="685800" cy="239395"/>
            <a:chOff x="6195111" y="3209544"/>
            <a:chExt cx="685800" cy="239395"/>
          </a:xfrm>
        </p:grpSpPr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195111" y="3265931"/>
              <a:ext cx="112724" cy="13563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42888" y="3265932"/>
              <a:ext cx="181356" cy="13411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66916" y="3265932"/>
              <a:ext cx="112776" cy="18288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708647" y="3217163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40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1336" y="50292"/>
                  </a:lnTo>
                  <a:lnTo>
                    <a:pt x="22860" y="51816"/>
                  </a:lnTo>
                  <a:close/>
                </a:path>
                <a:path w="27940" h="182879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4384" y="53340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79832"/>
                  </a:lnTo>
                  <a:lnTo>
                    <a:pt x="24384" y="181356"/>
                  </a:lnTo>
                  <a:close/>
                </a:path>
                <a:path w="27940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4572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40" h="182879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3048" y="3048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9144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68084" y="3209544"/>
              <a:ext cx="112776" cy="192024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976871" y="3209544"/>
            <a:ext cx="1155192" cy="192024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8234171" y="3209544"/>
            <a:ext cx="620395" cy="239395"/>
            <a:chOff x="8234171" y="3209544"/>
            <a:chExt cx="620395" cy="239395"/>
          </a:xfrm>
        </p:grpSpPr>
        <p:pic>
          <p:nvPicPr>
            <p:cNvPr id="90" name="object 9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34171" y="3265932"/>
              <a:ext cx="181356" cy="13411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42959" y="3265931"/>
              <a:ext cx="115824" cy="18287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87739" y="3265931"/>
              <a:ext cx="71628" cy="134112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8682227" y="3217163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40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40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40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4384" y="181356"/>
                  </a:lnTo>
                  <a:lnTo>
                    <a:pt x="22860" y="182880"/>
                  </a:lnTo>
                  <a:close/>
                </a:path>
                <a:path w="27940" h="182879">
                  <a:moveTo>
                    <a:pt x="19812" y="27432"/>
                  </a:moveTo>
                  <a:lnTo>
                    <a:pt x="9144" y="27432"/>
                  </a:lnTo>
                  <a:lnTo>
                    <a:pt x="3048" y="24384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741663" y="3209544"/>
              <a:ext cx="112776" cy="192024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4273296" y="4384548"/>
            <a:ext cx="1915795" cy="544195"/>
            <a:chOff x="4273296" y="4384548"/>
            <a:chExt cx="1915795" cy="544195"/>
          </a:xfrm>
        </p:grpSpPr>
        <p:sp>
          <p:nvSpPr>
            <p:cNvPr id="96" name="object 96"/>
            <p:cNvSpPr/>
            <p:nvPr/>
          </p:nvSpPr>
          <p:spPr>
            <a:xfrm>
              <a:off x="4273296" y="4384548"/>
              <a:ext cx="1915795" cy="544195"/>
            </a:xfrm>
            <a:custGeom>
              <a:avLst/>
              <a:gdLst/>
              <a:ahLst/>
              <a:cxnLst/>
              <a:rect l="l" t="t" r="r" b="b"/>
              <a:pathLst>
                <a:path w="1915795" h="544195">
                  <a:moveTo>
                    <a:pt x="1915668" y="544068"/>
                  </a:moveTo>
                  <a:lnTo>
                    <a:pt x="0" y="544068"/>
                  </a:lnTo>
                  <a:lnTo>
                    <a:pt x="0" y="0"/>
                  </a:lnTo>
                  <a:lnTo>
                    <a:pt x="1915668" y="0"/>
                  </a:lnTo>
                  <a:lnTo>
                    <a:pt x="19156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533400"/>
                  </a:lnTo>
                  <a:lnTo>
                    <a:pt x="4572" y="533400"/>
                  </a:lnTo>
                  <a:lnTo>
                    <a:pt x="10668" y="537972"/>
                  </a:lnTo>
                  <a:lnTo>
                    <a:pt x="1915668" y="537972"/>
                  </a:lnTo>
                  <a:lnTo>
                    <a:pt x="1915668" y="544068"/>
                  </a:lnTo>
                  <a:close/>
                </a:path>
                <a:path w="1915795" h="5441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1915795" h="544195">
                  <a:moveTo>
                    <a:pt x="19050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1905000" y="4572"/>
                  </a:lnTo>
                  <a:lnTo>
                    <a:pt x="1905000" y="10668"/>
                  </a:lnTo>
                  <a:close/>
                </a:path>
                <a:path w="1915795" h="544195">
                  <a:moveTo>
                    <a:pt x="1905000" y="537972"/>
                  </a:moveTo>
                  <a:lnTo>
                    <a:pt x="1905000" y="4572"/>
                  </a:lnTo>
                  <a:lnTo>
                    <a:pt x="1909572" y="10668"/>
                  </a:lnTo>
                  <a:lnTo>
                    <a:pt x="1915668" y="10668"/>
                  </a:lnTo>
                  <a:lnTo>
                    <a:pt x="1915668" y="533400"/>
                  </a:lnTo>
                  <a:lnTo>
                    <a:pt x="1909572" y="533400"/>
                  </a:lnTo>
                  <a:lnTo>
                    <a:pt x="1905000" y="537972"/>
                  </a:lnTo>
                  <a:close/>
                </a:path>
                <a:path w="1915795" h="544195">
                  <a:moveTo>
                    <a:pt x="1915668" y="10668"/>
                  </a:moveTo>
                  <a:lnTo>
                    <a:pt x="1909572" y="10668"/>
                  </a:lnTo>
                  <a:lnTo>
                    <a:pt x="1905000" y="4572"/>
                  </a:lnTo>
                  <a:lnTo>
                    <a:pt x="1915668" y="4572"/>
                  </a:lnTo>
                  <a:lnTo>
                    <a:pt x="1915668" y="10668"/>
                  </a:lnTo>
                  <a:close/>
                </a:path>
                <a:path w="1915795" h="544195">
                  <a:moveTo>
                    <a:pt x="10668" y="537972"/>
                  </a:moveTo>
                  <a:lnTo>
                    <a:pt x="4572" y="533400"/>
                  </a:lnTo>
                  <a:lnTo>
                    <a:pt x="10668" y="533400"/>
                  </a:lnTo>
                  <a:lnTo>
                    <a:pt x="10668" y="537972"/>
                  </a:lnTo>
                  <a:close/>
                </a:path>
                <a:path w="1915795" h="544195">
                  <a:moveTo>
                    <a:pt x="1905000" y="537972"/>
                  </a:moveTo>
                  <a:lnTo>
                    <a:pt x="10668" y="537972"/>
                  </a:lnTo>
                  <a:lnTo>
                    <a:pt x="10668" y="533400"/>
                  </a:lnTo>
                  <a:lnTo>
                    <a:pt x="1905000" y="533400"/>
                  </a:lnTo>
                  <a:lnTo>
                    <a:pt x="1905000" y="537972"/>
                  </a:lnTo>
                  <a:close/>
                </a:path>
                <a:path w="1915795" h="544195">
                  <a:moveTo>
                    <a:pt x="1915668" y="537972"/>
                  </a:moveTo>
                  <a:lnTo>
                    <a:pt x="1905000" y="537972"/>
                  </a:lnTo>
                  <a:lnTo>
                    <a:pt x="1909572" y="533400"/>
                  </a:lnTo>
                  <a:lnTo>
                    <a:pt x="1915668" y="533400"/>
                  </a:lnTo>
                  <a:lnTo>
                    <a:pt x="1915668" y="537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892040" y="4576572"/>
              <a:ext cx="123444" cy="16459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041391" y="4576572"/>
              <a:ext cx="220979" cy="21336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85231" y="4619244"/>
              <a:ext cx="109728" cy="12496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414772" y="4581144"/>
              <a:ext cx="166115" cy="163068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1834895" y="5679948"/>
            <a:ext cx="1991995" cy="772795"/>
            <a:chOff x="1834895" y="5679948"/>
            <a:chExt cx="1991995" cy="772795"/>
          </a:xfrm>
        </p:grpSpPr>
        <p:sp>
          <p:nvSpPr>
            <p:cNvPr id="102" name="object 102"/>
            <p:cNvSpPr/>
            <p:nvPr/>
          </p:nvSpPr>
          <p:spPr>
            <a:xfrm>
              <a:off x="1834895" y="5679948"/>
              <a:ext cx="1991995" cy="772795"/>
            </a:xfrm>
            <a:custGeom>
              <a:avLst/>
              <a:gdLst/>
              <a:ahLst/>
              <a:cxnLst/>
              <a:rect l="l" t="t" r="r" b="b"/>
              <a:pathLst>
                <a:path w="1991995" h="772795">
                  <a:moveTo>
                    <a:pt x="1991868" y="772668"/>
                  </a:moveTo>
                  <a:lnTo>
                    <a:pt x="0" y="772668"/>
                  </a:lnTo>
                  <a:lnTo>
                    <a:pt x="0" y="0"/>
                  </a:lnTo>
                  <a:lnTo>
                    <a:pt x="1991868" y="0"/>
                  </a:lnTo>
                  <a:lnTo>
                    <a:pt x="19918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762000"/>
                  </a:lnTo>
                  <a:lnTo>
                    <a:pt x="4572" y="762000"/>
                  </a:lnTo>
                  <a:lnTo>
                    <a:pt x="10668" y="766572"/>
                  </a:lnTo>
                  <a:lnTo>
                    <a:pt x="1991868" y="766572"/>
                  </a:lnTo>
                  <a:lnTo>
                    <a:pt x="1991868" y="772668"/>
                  </a:lnTo>
                  <a:close/>
                </a:path>
                <a:path w="1991995" h="7727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1991995" h="772795">
                  <a:moveTo>
                    <a:pt x="19812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1981200" y="4572"/>
                  </a:lnTo>
                  <a:lnTo>
                    <a:pt x="1981200" y="10668"/>
                  </a:lnTo>
                  <a:close/>
                </a:path>
                <a:path w="1991995" h="772795">
                  <a:moveTo>
                    <a:pt x="1981200" y="766572"/>
                  </a:moveTo>
                  <a:lnTo>
                    <a:pt x="1981200" y="4572"/>
                  </a:lnTo>
                  <a:lnTo>
                    <a:pt x="1985772" y="10668"/>
                  </a:lnTo>
                  <a:lnTo>
                    <a:pt x="1991868" y="10668"/>
                  </a:lnTo>
                  <a:lnTo>
                    <a:pt x="1991868" y="762000"/>
                  </a:lnTo>
                  <a:lnTo>
                    <a:pt x="1985772" y="762000"/>
                  </a:lnTo>
                  <a:lnTo>
                    <a:pt x="1981200" y="766572"/>
                  </a:lnTo>
                  <a:close/>
                </a:path>
                <a:path w="1991995" h="772795">
                  <a:moveTo>
                    <a:pt x="1991868" y="10668"/>
                  </a:moveTo>
                  <a:lnTo>
                    <a:pt x="1985772" y="10668"/>
                  </a:lnTo>
                  <a:lnTo>
                    <a:pt x="1981200" y="4572"/>
                  </a:lnTo>
                  <a:lnTo>
                    <a:pt x="1991868" y="4572"/>
                  </a:lnTo>
                  <a:lnTo>
                    <a:pt x="1991868" y="10668"/>
                  </a:lnTo>
                  <a:close/>
                </a:path>
                <a:path w="1991995" h="772795">
                  <a:moveTo>
                    <a:pt x="10668" y="766572"/>
                  </a:moveTo>
                  <a:lnTo>
                    <a:pt x="4572" y="762000"/>
                  </a:lnTo>
                  <a:lnTo>
                    <a:pt x="10668" y="762000"/>
                  </a:lnTo>
                  <a:lnTo>
                    <a:pt x="10668" y="766572"/>
                  </a:lnTo>
                  <a:close/>
                </a:path>
                <a:path w="1991995" h="772795">
                  <a:moveTo>
                    <a:pt x="1981200" y="766572"/>
                  </a:moveTo>
                  <a:lnTo>
                    <a:pt x="10668" y="766572"/>
                  </a:lnTo>
                  <a:lnTo>
                    <a:pt x="10668" y="762000"/>
                  </a:lnTo>
                  <a:lnTo>
                    <a:pt x="1981200" y="762000"/>
                  </a:lnTo>
                  <a:lnTo>
                    <a:pt x="1981200" y="766572"/>
                  </a:lnTo>
                  <a:close/>
                </a:path>
                <a:path w="1991995" h="772795">
                  <a:moveTo>
                    <a:pt x="1991868" y="766572"/>
                  </a:moveTo>
                  <a:lnTo>
                    <a:pt x="1981200" y="766572"/>
                  </a:lnTo>
                  <a:lnTo>
                    <a:pt x="1985772" y="762000"/>
                  </a:lnTo>
                  <a:lnTo>
                    <a:pt x="1991868" y="762000"/>
                  </a:lnTo>
                  <a:lnTo>
                    <a:pt x="1991868" y="766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94203" y="5986272"/>
              <a:ext cx="156972" cy="16459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12719" y="6028944"/>
              <a:ext cx="96012" cy="12191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78607" y="6028944"/>
              <a:ext cx="108204" cy="12496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831591" y="6028944"/>
              <a:ext cx="227075" cy="17068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084666" y="6028944"/>
              <a:ext cx="109637" cy="12496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217163" y="6028944"/>
              <a:ext cx="64008" cy="121919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6864096" y="5679948"/>
            <a:ext cx="1991995" cy="696595"/>
            <a:chOff x="6864096" y="5679948"/>
            <a:chExt cx="1991995" cy="696595"/>
          </a:xfrm>
        </p:grpSpPr>
        <p:sp>
          <p:nvSpPr>
            <p:cNvPr id="110" name="object 110"/>
            <p:cNvSpPr/>
            <p:nvPr/>
          </p:nvSpPr>
          <p:spPr>
            <a:xfrm>
              <a:off x="6864096" y="5679948"/>
              <a:ext cx="1991995" cy="696595"/>
            </a:xfrm>
            <a:custGeom>
              <a:avLst/>
              <a:gdLst/>
              <a:ahLst/>
              <a:cxnLst/>
              <a:rect l="l" t="t" r="r" b="b"/>
              <a:pathLst>
                <a:path w="1991995" h="696595">
                  <a:moveTo>
                    <a:pt x="678180" y="412508"/>
                  </a:moveTo>
                  <a:lnTo>
                    <a:pt x="579120" y="412508"/>
                  </a:lnTo>
                  <a:lnTo>
                    <a:pt x="579120" y="356628"/>
                  </a:lnTo>
                  <a:lnTo>
                    <a:pt x="669036" y="356628"/>
                  </a:lnTo>
                  <a:lnTo>
                    <a:pt x="669036" y="336308"/>
                  </a:lnTo>
                  <a:lnTo>
                    <a:pt x="579120" y="336308"/>
                  </a:lnTo>
                  <a:lnTo>
                    <a:pt x="579120" y="288048"/>
                  </a:lnTo>
                  <a:lnTo>
                    <a:pt x="675132" y="288048"/>
                  </a:lnTo>
                  <a:lnTo>
                    <a:pt x="675132" y="267728"/>
                  </a:lnTo>
                  <a:lnTo>
                    <a:pt x="556260" y="267728"/>
                  </a:lnTo>
                  <a:lnTo>
                    <a:pt x="556260" y="288048"/>
                  </a:lnTo>
                  <a:lnTo>
                    <a:pt x="556260" y="336308"/>
                  </a:lnTo>
                  <a:lnTo>
                    <a:pt x="556260" y="356628"/>
                  </a:lnTo>
                  <a:lnTo>
                    <a:pt x="556260" y="412508"/>
                  </a:lnTo>
                  <a:lnTo>
                    <a:pt x="556260" y="432828"/>
                  </a:lnTo>
                  <a:lnTo>
                    <a:pt x="678180" y="432828"/>
                  </a:lnTo>
                  <a:lnTo>
                    <a:pt x="678180" y="412508"/>
                  </a:lnTo>
                  <a:close/>
                </a:path>
                <a:path w="1991995" h="696595">
                  <a:moveTo>
                    <a:pt x="1991868" y="0"/>
                  </a:moveTo>
                  <a:lnTo>
                    <a:pt x="1981200" y="0"/>
                  </a:lnTo>
                  <a:lnTo>
                    <a:pt x="1981200" y="10668"/>
                  </a:lnTo>
                  <a:lnTo>
                    <a:pt x="1981200" y="685800"/>
                  </a:lnTo>
                  <a:lnTo>
                    <a:pt x="10668" y="685800"/>
                  </a:lnTo>
                  <a:lnTo>
                    <a:pt x="10668" y="10668"/>
                  </a:lnTo>
                  <a:lnTo>
                    <a:pt x="1981200" y="10668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696480"/>
                  </a:lnTo>
                  <a:lnTo>
                    <a:pt x="1991868" y="696480"/>
                  </a:lnTo>
                  <a:lnTo>
                    <a:pt x="1991868" y="690384"/>
                  </a:lnTo>
                  <a:lnTo>
                    <a:pt x="1991868" y="685800"/>
                  </a:lnTo>
                  <a:lnTo>
                    <a:pt x="1991868" y="10668"/>
                  </a:lnTo>
                  <a:lnTo>
                    <a:pt x="1991868" y="4572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569708" y="5990844"/>
              <a:ext cx="96011" cy="12191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87056" y="5990844"/>
              <a:ext cx="103632" cy="17068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821168" y="5948172"/>
              <a:ext cx="20320" cy="165100"/>
            </a:xfrm>
            <a:custGeom>
              <a:avLst/>
              <a:gdLst/>
              <a:ahLst/>
              <a:cxnLst/>
              <a:rect l="l" t="t" r="r" b="b"/>
              <a:pathLst>
                <a:path w="20320" h="165100">
                  <a:moveTo>
                    <a:pt x="19812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19812" y="164592"/>
                  </a:lnTo>
                  <a:lnTo>
                    <a:pt x="19812" y="45720"/>
                  </a:lnTo>
                  <a:close/>
                </a:path>
                <a:path w="20320" h="165100">
                  <a:moveTo>
                    <a:pt x="1981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9812" y="21336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871460" y="5990844"/>
              <a:ext cx="96011" cy="12191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991856" y="5990844"/>
              <a:ext cx="236219" cy="12496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50936" y="5990844"/>
              <a:ext cx="64007" cy="121919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3819144" y="4922520"/>
            <a:ext cx="3051175" cy="1531620"/>
            <a:chOff x="3819144" y="4922520"/>
            <a:chExt cx="3051175" cy="1531620"/>
          </a:xfrm>
        </p:grpSpPr>
        <p:sp>
          <p:nvSpPr>
            <p:cNvPr id="118" name="object 118"/>
            <p:cNvSpPr/>
            <p:nvPr/>
          </p:nvSpPr>
          <p:spPr>
            <a:xfrm>
              <a:off x="3819131" y="4922520"/>
              <a:ext cx="3051175" cy="1531620"/>
            </a:xfrm>
            <a:custGeom>
              <a:avLst/>
              <a:gdLst/>
              <a:ahLst/>
              <a:cxnLst/>
              <a:rect l="l" t="t" r="r" b="b"/>
              <a:pathLst>
                <a:path w="3051175" h="1531620">
                  <a:moveTo>
                    <a:pt x="3051060" y="1110996"/>
                  </a:moveTo>
                  <a:lnTo>
                    <a:pt x="3049524" y="1100328"/>
                  </a:lnTo>
                  <a:lnTo>
                    <a:pt x="1908568" y="1138364"/>
                  </a:lnTo>
                  <a:lnTo>
                    <a:pt x="1898916" y="1130338"/>
                  </a:lnTo>
                  <a:lnTo>
                    <a:pt x="1898916" y="1143762"/>
                  </a:lnTo>
                  <a:lnTo>
                    <a:pt x="1449336" y="1518412"/>
                  </a:lnTo>
                  <a:lnTo>
                    <a:pt x="1004328" y="1147572"/>
                  </a:lnTo>
                  <a:lnTo>
                    <a:pt x="999756" y="1143762"/>
                  </a:lnTo>
                  <a:lnTo>
                    <a:pt x="1004328" y="1139952"/>
                  </a:lnTo>
                  <a:lnTo>
                    <a:pt x="1449336" y="769112"/>
                  </a:lnTo>
                  <a:lnTo>
                    <a:pt x="1898916" y="1143762"/>
                  </a:lnTo>
                  <a:lnTo>
                    <a:pt x="1898916" y="1130338"/>
                  </a:lnTo>
                  <a:lnTo>
                    <a:pt x="1462138" y="766572"/>
                  </a:lnTo>
                  <a:lnTo>
                    <a:pt x="1455369" y="760945"/>
                  </a:lnTo>
                  <a:lnTo>
                    <a:pt x="1417332" y="0"/>
                  </a:lnTo>
                  <a:lnTo>
                    <a:pt x="1406664" y="1536"/>
                  </a:lnTo>
                  <a:lnTo>
                    <a:pt x="1444574" y="759879"/>
                  </a:lnTo>
                  <a:lnTo>
                    <a:pt x="991501" y="1138428"/>
                  </a:lnTo>
                  <a:lnTo>
                    <a:pt x="0" y="1138428"/>
                  </a:lnTo>
                  <a:lnTo>
                    <a:pt x="0" y="1150620"/>
                  </a:lnTo>
                  <a:lnTo>
                    <a:pt x="992124" y="1150620"/>
                  </a:lnTo>
                  <a:lnTo>
                    <a:pt x="992124" y="1148105"/>
                  </a:lnTo>
                  <a:lnTo>
                    <a:pt x="1449336" y="1531620"/>
                  </a:lnTo>
                  <a:lnTo>
                    <a:pt x="1462087" y="1520952"/>
                  </a:lnTo>
                  <a:lnTo>
                    <a:pt x="1907921" y="1148207"/>
                  </a:lnTo>
                  <a:lnTo>
                    <a:pt x="1908060" y="1149096"/>
                  </a:lnTo>
                  <a:lnTo>
                    <a:pt x="3051060" y="1110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443728" y="5254752"/>
              <a:ext cx="77724" cy="7010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012692" y="6167628"/>
              <a:ext cx="59690" cy="166370"/>
            </a:xfrm>
            <a:custGeom>
              <a:avLst/>
              <a:gdLst/>
              <a:ahLst/>
              <a:cxnLst/>
              <a:rect l="l" t="t" r="r" b="b"/>
              <a:pathLst>
                <a:path w="59689" h="166370">
                  <a:moveTo>
                    <a:pt x="59436" y="166116"/>
                  </a:moveTo>
                  <a:lnTo>
                    <a:pt x="39624" y="166116"/>
                  </a:lnTo>
                  <a:lnTo>
                    <a:pt x="39624" y="36576"/>
                  </a:lnTo>
                  <a:lnTo>
                    <a:pt x="35052" y="41148"/>
                  </a:lnTo>
                  <a:lnTo>
                    <a:pt x="28956" y="45719"/>
                  </a:lnTo>
                  <a:lnTo>
                    <a:pt x="6096" y="59436"/>
                  </a:lnTo>
                  <a:lnTo>
                    <a:pt x="0" y="60960"/>
                  </a:lnTo>
                  <a:lnTo>
                    <a:pt x="0" y="41148"/>
                  </a:lnTo>
                  <a:lnTo>
                    <a:pt x="7953" y="37195"/>
                  </a:lnTo>
                  <a:lnTo>
                    <a:pt x="15621" y="32385"/>
                  </a:lnTo>
                  <a:lnTo>
                    <a:pt x="22717" y="27003"/>
                  </a:lnTo>
                  <a:lnTo>
                    <a:pt x="28956" y="21336"/>
                  </a:lnTo>
                  <a:lnTo>
                    <a:pt x="35028" y="16502"/>
                  </a:lnTo>
                  <a:lnTo>
                    <a:pt x="39814" y="11239"/>
                  </a:lnTo>
                  <a:lnTo>
                    <a:pt x="43743" y="5691"/>
                  </a:lnTo>
                  <a:lnTo>
                    <a:pt x="47244" y="0"/>
                  </a:lnTo>
                  <a:lnTo>
                    <a:pt x="59436" y="0"/>
                  </a:lnTo>
                  <a:lnTo>
                    <a:pt x="594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510527" y="6169152"/>
              <a:ext cx="77724" cy="70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47927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24171" y="963168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1523" y="4572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5239" y="1524"/>
                </a:lnTo>
                <a:lnTo>
                  <a:pt x="19811" y="0"/>
                </a:lnTo>
                <a:lnTo>
                  <a:pt x="39623" y="0"/>
                </a:lnTo>
                <a:lnTo>
                  <a:pt x="44195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7164" y="196215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93547" y="1524"/>
                </a:lnTo>
                <a:lnTo>
                  <a:pt x="196595" y="0"/>
                </a:lnTo>
                <a:lnTo>
                  <a:pt x="217931" y="0"/>
                </a:lnTo>
                <a:lnTo>
                  <a:pt x="220979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1351" y="96316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6764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9116" y="963168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4195" y="1523"/>
                </a:moveTo>
                <a:lnTo>
                  <a:pt x="15239" y="1523"/>
                </a:lnTo>
                <a:lnTo>
                  <a:pt x="19811" y="0"/>
                </a:lnTo>
                <a:lnTo>
                  <a:pt x="39623" y="0"/>
                </a:lnTo>
                <a:lnTo>
                  <a:pt x="44195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2579" y="941831"/>
            <a:ext cx="1330452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51904" y="984503"/>
            <a:ext cx="381000" cy="273050"/>
            <a:chOff x="6851904" y="984503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51904" y="984503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8392" y="4572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38684" y="222504"/>
                  </a:move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9659" y="1033272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82256" y="963167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6784" y="187452"/>
                </a:lnTo>
                <a:lnTo>
                  <a:pt x="173736" y="182880"/>
                </a:lnTo>
                <a:lnTo>
                  <a:pt x="170688" y="176784"/>
                </a:lnTo>
                <a:lnTo>
                  <a:pt x="166116" y="173736"/>
                </a:lnTo>
                <a:lnTo>
                  <a:pt x="164084" y="170688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47" y="151625"/>
                </a:lnTo>
                <a:lnTo>
                  <a:pt x="156019" y="149161"/>
                </a:lnTo>
                <a:lnTo>
                  <a:pt x="161899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84404" y="126492"/>
                </a:lnTo>
                <a:lnTo>
                  <a:pt x="190500" y="120396"/>
                </a:lnTo>
                <a:lnTo>
                  <a:pt x="199644" y="79248"/>
                </a:lnTo>
                <a:lnTo>
                  <a:pt x="199351" y="71272"/>
                </a:lnTo>
                <a:lnTo>
                  <a:pt x="198501" y="63436"/>
                </a:lnTo>
                <a:lnTo>
                  <a:pt x="197065" y="55892"/>
                </a:lnTo>
                <a:lnTo>
                  <a:pt x="195072" y="48768"/>
                </a:lnTo>
                <a:lnTo>
                  <a:pt x="192659" y="44196"/>
                </a:lnTo>
                <a:lnTo>
                  <a:pt x="191617" y="42202"/>
                </a:lnTo>
                <a:lnTo>
                  <a:pt x="162255" y="13487"/>
                </a:lnTo>
                <a:lnTo>
                  <a:pt x="155448" y="10668"/>
                </a:lnTo>
                <a:lnTo>
                  <a:pt x="148323" y="7531"/>
                </a:lnTo>
                <a:lnTo>
                  <a:pt x="140779" y="4953"/>
                </a:lnTo>
                <a:lnTo>
                  <a:pt x="138684" y="4432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4864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32"/>
                </a:lnTo>
                <a:lnTo>
                  <a:pt x="132943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497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22" y="155308"/>
                </a:lnTo>
                <a:lnTo>
                  <a:pt x="425424" y="196291"/>
                </a:lnTo>
                <a:lnTo>
                  <a:pt x="400431" y="229552"/>
                </a:lnTo>
                <a:lnTo>
                  <a:pt x="356209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49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691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03" y="285064"/>
                </a:lnTo>
                <a:lnTo>
                  <a:pt x="433768" y="270510"/>
                </a:lnTo>
                <a:lnTo>
                  <a:pt x="464477" y="244792"/>
                </a:lnTo>
                <a:lnTo>
                  <a:pt x="484632" y="208788"/>
                </a:lnTo>
                <a:lnTo>
                  <a:pt x="494703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6323" y="96316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6764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9908" y="1734311"/>
            <a:ext cx="713147" cy="18288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436876" y="1725167"/>
            <a:ext cx="553720" cy="192405"/>
            <a:chOff x="2436876" y="1725167"/>
            <a:chExt cx="553720" cy="1924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6876" y="1751075"/>
              <a:ext cx="196596" cy="166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6144" y="1725167"/>
              <a:ext cx="112776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20911" y="172516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7359" y="1781555"/>
              <a:ext cx="112728" cy="13563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539739" y="1725167"/>
            <a:ext cx="480059" cy="192405"/>
            <a:chOff x="5539739" y="1725167"/>
            <a:chExt cx="480059" cy="19240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9739" y="1781555"/>
              <a:ext cx="96012" cy="1356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9279" y="1725167"/>
              <a:ext cx="105156" cy="190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4915" y="1781555"/>
              <a:ext cx="100584" cy="135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8171" y="1781555"/>
              <a:ext cx="71628" cy="13411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103620" y="1720596"/>
            <a:ext cx="485140" cy="241300"/>
            <a:chOff x="6103620" y="1720596"/>
            <a:chExt cx="485140" cy="241300"/>
          </a:xfrm>
        </p:grpSpPr>
        <p:sp>
          <p:nvSpPr>
            <p:cNvPr id="24" name="object 24"/>
            <p:cNvSpPr/>
            <p:nvPr/>
          </p:nvSpPr>
          <p:spPr>
            <a:xfrm>
              <a:off x="6103620" y="1720596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3048" y="89916"/>
                  </a:lnTo>
                  <a:lnTo>
                    <a:pt x="3548" y="82153"/>
                  </a:lnTo>
                  <a:lnTo>
                    <a:pt x="4762" y="74676"/>
                  </a:lnTo>
                  <a:lnTo>
                    <a:pt x="6262" y="67198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4391" y="1734312"/>
              <a:ext cx="109728" cy="1798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0027" y="1734312"/>
              <a:ext cx="123396" cy="18288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70891" y="1720595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30" y="173596"/>
                  </a:lnTo>
                  <a:lnTo>
                    <a:pt x="45529" y="166116"/>
                  </a:lnTo>
                  <a:lnTo>
                    <a:pt x="46748" y="158648"/>
                  </a:lnTo>
                  <a:lnTo>
                    <a:pt x="47244" y="150876"/>
                  </a:lnTo>
                  <a:lnTo>
                    <a:pt x="48374" y="143116"/>
                  </a:lnTo>
                  <a:lnTo>
                    <a:pt x="49339" y="135636"/>
                  </a:lnTo>
                  <a:lnTo>
                    <a:pt x="50038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60" y="169164"/>
                  </a:moveTo>
                  <a:lnTo>
                    <a:pt x="115836" y="167640"/>
                  </a:lnTo>
                  <a:lnTo>
                    <a:pt x="115836" y="166116"/>
                  </a:lnTo>
                  <a:lnTo>
                    <a:pt x="114312" y="166116"/>
                  </a:lnTo>
                  <a:lnTo>
                    <a:pt x="114312" y="164592"/>
                  </a:lnTo>
                  <a:lnTo>
                    <a:pt x="112788" y="164592"/>
                  </a:lnTo>
                  <a:lnTo>
                    <a:pt x="111264" y="163068"/>
                  </a:lnTo>
                  <a:lnTo>
                    <a:pt x="96024" y="163068"/>
                  </a:lnTo>
                  <a:lnTo>
                    <a:pt x="92976" y="166116"/>
                  </a:lnTo>
                  <a:lnTo>
                    <a:pt x="91452" y="166116"/>
                  </a:lnTo>
                  <a:lnTo>
                    <a:pt x="91452" y="192024"/>
                  </a:lnTo>
                  <a:lnTo>
                    <a:pt x="73164" y="228600"/>
                  </a:lnTo>
                  <a:lnTo>
                    <a:pt x="71640" y="230124"/>
                  </a:lnTo>
                  <a:lnTo>
                    <a:pt x="71640" y="231648"/>
                  </a:lnTo>
                  <a:lnTo>
                    <a:pt x="73164" y="231648"/>
                  </a:lnTo>
                  <a:lnTo>
                    <a:pt x="73164" y="233172"/>
                  </a:lnTo>
                  <a:lnTo>
                    <a:pt x="85356" y="233172"/>
                  </a:lnTo>
                  <a:lnTo>
                    <a:pt x="86880" y="231648"/>
                  </a:lnTo>
                  <a:lnTo>
                    <a:pt x="88404" y="231648"/>
                  </a:lnTo>
                  <a:lnTo>
                    <a:pt x="88404" y="230124"/>
                  </a:lnTo>
                  <a:lnTo>
                    <a:pt x="89928" y="230124"/>
                  </a:lnTo>
                  <a:lnTo>
                    <a:pt x="89928" y="228600"/>
                  </a:lnTo>
                  <a:lnTo>
                    <a:pt x="108216" y="201168"/>
                  </a:lnTo>
                  <a:lnTo>
                    <a:pt x="109740" y="199644"/>
                  </a:lnTo>
                  <a:lnTo>
                    <a:pt x="111264" y="196596"/>
                  </a:lnTo>
                  <a:lnTo>
                    <a:pt x="112788" y="195072"/>
                  </a:lnTo>
                  <a:lnTo>
                    <a:pt x="114312" y="192024"/>
                  </a:lnTo>
                  <a:lnTo>
                    <a:pt x="114312" y="190500"/>
                  </a:lnTo>
                  <a:lnTo>
                    <a:pt x="115836" y="188976"/>
                  </a:lnTo>
                  <a:lnTo>
                    <a:pt x="115836" y="181356"/>
                  </a:lnTo>
                  <a:lnTo>
                    <a:pt x="117360" y="179832"/>
                  </a:lnTo>
                  <a:lnTo>
                    <a:pt x="117360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39908" y="2034539"/>
            <a:ext cx="1350645" cy="486409"/>
            <a:chOff x="1639908" y="2034539"/>
            <a:chExt cx="1350645" cy="486409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26919" y="2034539"/>
              <a:ext cx="963168" cy="4861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9908" y="2337815"/>
              <a:ext cx="713147" cy="18288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518427" y="2324100"/>
            <a:ext cx="483234" cy="241300"/>
            <a:chOff x="5518427" y="2324100"/>
            <a:chExt cx="483234" cy="241300"/>
          </a:xfrm>
        </p:grpSpPr>
        <p:sp>
          <p:nvSpPr>
            <p:cNvPr id="32" name="object 32"/>
            <p:cNvSpPr/>
            <p:nvPr/>
          </p:nvSpPr>
          <p:spPr>
            <a:xfrm>
              <a:off x="5518427" y="2324100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20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47220" y="0"/>
                  </a:lnTo>
                  <a:lnTo>
                    <a:pt x="47220" y="1524"/>
                  </a:lnTo>
                  <a:close/>
                </a:path>
                <a:path w="50800" h="241300">
                  <a:moveTo>
                    <a:pt x="47220" y="240791"/>
                  </a:moveTo>
                  <a:lnTo>
                    <a:pt x="33504" y="240791"/>
                  </a:lnTo>
                  <a:lnTo>
                    <a:pt x="31980" y="239267"/>
                  </a:lnTo>
                  <a:lnTo>
                    <a:pt x="30456" y="239267"/>
                  </a:lnTo>
                  <a:lnTo>
                    <a:pt x="30456" y="237743"/>
                  </a:lnTo>
                  <a:lnTo>
                    <a:pt x="26169" y="230886"/>
                  </a:lnTo>
                  <a:lnTo>
                    <a:pt x="22455" y="224028"/>
                  </a:lnTo>
                  <a:lnTo>
                    <a:pt x="19311" y="217170"/>
                  </a:lnTo>
                  <a:lnTo>
                    <a:pt x="16740" y="210312"/>
                  </a:lnTo>
                  <a:lnTo>
                    <a:pt x="14454" y="202572"/>
                  </a:lnTo>
                  <a:lnTo>
                    <a:pt x="12168" y="195262"/>
                  </a:lnTo>
                  <a:lnTo>
                    <a:pt x="9882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3976" y="74676"/>
                  </a:lnTo>
                  <a:lnTo>
                    <a:pt x="9882" y="52554"/>
                  </a:lnTo>
                  <a:lnTo>
                    <a:pt x="12168" y="45529"/>
                  </a:lnTo>
                  <a:lnTo>
                    <a:pt x="14454" y="38219"/>
                  </a:lnTo>
                  <a:lnTo>
                    <a:pt x="16740" y="30480"/>
                  </a:lnTo>
                  <a:lnTo>
                    <a:pt x="30456" y="3048"/>
                  </a:lnTo>
                  <a:lnTo>
                    <a:pt x="30456" y="1524"/>
                  </a:lnTo>
                  <a:lnTo>
                    <a:pt x="48744" y="1524"/>
                  </a:lnTo>
                  <a:lnTo>
                    <a:pt x="48744" y="3048"/>
                  </a:lnTo>
                  <a:lnTo>
                    <a:pt x="50268" y="4572"/>
                  </a:lnTo>
                  <a:lnTo>
                    <a:pt x="48744" y="4572"/>
                  </a:lnTo>
                  <a:lnTo>
                    <a:pt x="48744" y="6096"/>
                  </a:lnTo>
                  <a:lnTo>
                    <a:pt x="43100" y="19835"/>
                  </a:lnTo>
                  <a:lnTo>
                    <a:pt x="37885" y="33718"/>
                  </a:lnTo>
                  <a:lnTo>
                    <a:pt x="33528" y="47886"/>
                  </a:lnTo>
                  <a:lnTo>
                    <a:pt x="30456" y="62484"/>
                  </a:lnTo>
                  <a:lnTo>
                    <a:pt x="27336" y="76461"/>
                  </a:lnTo>
                  <a:lnTo>
                    <a:pt x="24931" y="90868"/>
                  </a:lnTo>
                  <a:lnTo>
                    <a:pt x="23383" y="105560"/>
                  </a:lnTo>
                  <a:lnTo>
                    <a:pt x="22836" y="120396"/>
                  </a:lnTo>
                  <a:lnTo>
                    <a:pt x="23383" y="135016"/>
                  </a:lnTo>
                  <a:lnTo>
                    <a:pt x="30456" y="178308"/>
                  </a:lnTo>
                  <a:lnTo>
                    <a:pt x="43100" y="220741"/>
                  </a:lnTo>
                  <a:lnTo>
                    <a:pt x="48744" y="234696"/>
                  </a:lnTo>
                  <a:lnTo>
                    <a:pt x="48744" y="236220"/>
                  </a:lnTo>
                  <a:lnTo>
                    <a:pt x="50268" y="237743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06795" y="2339339"/>
              <a:ext cx="102108" cy="1783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34811" y="2337816"/>
              <a:ext cx="123444" cy="18288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885675" y="2324099"/>
              <a:ext cx="116205" cy="241300"/>
            </a:xfrm>
            <a:custGeom>
              <a:avLst/>
              <a:gdLst/>
              <a:ahLst/>
              <a:cxnLst/>
              <a:rect l="l" t="t" r="r" b="b"/>
              <a:pathLst>
                <a:path w="116204" h="241300">
                  <a:moveTo>
                    <a:pt x="48768" y="120396"/>
                  </a:moveTo>
                  <a:lnTo>
                    <a:pt x="44919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311" y="220967"/>
                  </a:lnTo>
                  <a:lnTo>
                    <a:pt x="0" y="234696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8288" y="239268"/>
                  </a:lnTo>
                  <a:lnTo>
                    <a:pt x="19812" y="237744"/>
                  </a:lnTo>
                  <a:lnTo>
                    <a:pt x="23228" y="230886"/>
                  </a:lnTo>
                  <a:lnTo>
                    <a:pt x="26479" y="224028"/>
                  </a:lnTo>
                  <a:lnTo>
                    <a:pt x="29464" y="217170"/>
                  </a:lnTo>
                  <a:lnTo>
                    <a:pt x="32004" y="210312"/>
                  </a:lnTo>
                  <a:lnTo>
                    <a:pt x="35153" y="202577"/>
                  </a:lnTo>
                  <a:lnTo>
                    <a:pt x="37719" y="195262"/>
                  </a:lnTo>
                  <a:lnTo>
                    <a:pt x="39725" y="188239"/>
                  </a:lnTo>
                  <a:lnTo>
                    <a:pt x="41148" y="181356"/>
                  </a:lnTo>
                  <a:lnTo>
                    <a:pt x="43180" y="173596"/>
                  </a:lnTo>
                  <a:lnTo>
                    <a:pt x="48577" y="135636"/>
                  </a:lnTo>
                  <a:lnTo>
                    <a:pt x="48755" y="128168"/>
                  </a:lnTo>
                  <a:lnTo>
                    <a:pt x="48768" y="120396"/>
                  </a:lnTo>
                  <a:close/>
                </a:path>
                <a:path w="116204" h="241300">
                  <a:moveTo>
                    <a:pt x="115836" y="166116"/>
                  </a:moveTo>
                  <a:lnTo>
                    <a:pt x="114312" y="166116"/>
                  </a:lnTo>
                  <a:lnTo>
                    <a:pt x="111264" y="163068"/>
                  </a:lnTo>
                  <a:lnTo>
                    <a:pt x="96024" y="163068"/>
                  </a:lnTo>
                  <a:lnTo>
                    <a:pt x="94500" y="164592"/>
                  </a:lnTo>
                  <a:lnTo>
                    <a:pt x="92976" y="164592"/>
                  </a:lnTo>
                  <a:lnTo>
                    <a:pt x="92976" y="166116"/>
                  </a:lnTo>
                  <a:lnTo>
                    <a:pt x="91452" y="166116"/>
                  </a:lnTo>
                  <a:lnTo>
                    <a:pt x="91452" y="167640"/>
                  </a:lnTo>
                  <a:lnTo>
                    <a:pt x="89928" y="169164"/>
                  </a:lnTo>
                  <a:lnTo>
                    <a:pt x="89928" y="192024"/>
                  </a:lnTo>
                  <a:lnTo>
                    <a:pt x="71640" y="228600"/>
                  </a:lnTo>
                  <a:lnTo>
                    <a:pt x="71640" y="231648"/>
                  </a:lnTo>
                  <a:lnTo>
                    <a:pt x="73164" y="231648"/>
                  </a:lnTo>
                  <a:lnTo>
                    <a:pt x="73164" y="233172"/>
                  </a:lnTo>
                  <a:lnTo>
                    <a:pt x="85356" y="233172"/>
                  </a:lnTo>
                  <a:lnTo>
                    <a:pt x="85356" y="231648"/>
                  </a:lnTo>
                  <a:lnTo>
                    <a:pt x="88404" y="231648"/>
                  </a:lnTo>
                  <a:lnTo>
                    <a:pt x="88404" y="230124"/>
                  </a:lnTo>
                  <a:lnTo>
                    <a:pt x="89928" y="230124"/>
                  </a:lnTo>
                  <a:lnTo>
                    <a:pt x="89928" y="228600"/>
                  </a:lnTo>
                  <a:lnTo>
                    <a:pt x="108216" y="201168"/>
                  </a:lnTo>
                  <a:lnTo>
                    <a:pt x="109740" y="199644"/>
                  </a:lnTo>
                  <a:lnTo>
                    <a:pt x="111264" y="196596"/>
                  </a:lnTo>
                  <a:lnTo>
                    <a:pt x="112788" y="195072"/>
                  </a:lnTo>
                  <a:lnTo>
                    <a:pt x="112788" y="192024"/>
                  </a:lnTo>
                  <a:lnTo>
                    <a:pt x="114312" y="190500"/>
                  </a:lnTo>
                  <a:lnTo>
                    <a:pt x="114312" y="188976"/>
                  </a:lnTo>
                  <a:lnTo>
                    <a:pt x="115836" y="185928"/>
                  </a:lnTo>
                  <a:lnTo>
                    <a:pt x="1158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639908" y="2638044"/>
            <a:ext cx="1350645" cy="486409"/>
            <a:chOff x="1639908" y="2638044"/>
            <a:chExt cx="1350645" cy="486409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6919" y="2638044"/>
              <a:ext cx="963168" cy="4861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9908" y="2941320"/>
              <a:ext cx="713147" cy="18288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5576315" y="2927603"/>
            <a:ext cx="485140" cy="241300"/>
            <a:chOff x="5576315" y="2927603"/>
            <a:chExt cx="485140" cy="241300"/>
          </a:xfrm>
        </p:grpSpPr>
        <p:sp>
          <p:nvSpPr>
            <p:cNvPr id="40" name="object 40"/>
            <p:cNvSpPr/>
            <p:nvPr/>
          </p:nvSpPr>
          <p:spPr>
            <a:xfrm>
              <a:off x="5576315" y="2927603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8768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6262" y="173593"/>
                  </a:lnTo>
                  <a:lnTo>
                    <a:pt x="4762" y="166116"/>
                  </a:lnTo>
                  <a:lnTo>
                    <a:pt x="3548" y="158638"/>
                  </a:lnTo>
                  <a:lnTo>
                    <a:pt x="3048" y="150876"/>
                  </a:lnTo>
                  <a:lnTo>
                    <a:pt x="1928" y="143113"/>
                  </a:lnTo>
                  <a:lnTo>
                    <a:pt x="952" y="135636"/>
                  </a:lnTo>
                  <a:lnTo>
                    <a:pt x="261" y="128158"/>
                  </a:lnTo>
                  <a:lnTo>
                    <a:pt x="0" y="120396"/>
                  </a:lnTo>
                  <a:lnTo>
                    <a:pt x="261" y="112633"/>
                  </a:lnTo>
                  <a:lnTo>
                    <a:pt x="5524" y="74676"/>
                  </a:lnTo>
                  <a:lnTo>
                    <a:pt x="9144" y="59436"/>
                  </a:lnTo>
                  <a:lnTo>
                    <a:pt x="10572" y="52554"/>
                  </a:lnTo>
                  <a:lnTo>
                    <a:pt x="12573" y="45529"/>
                  </a:lnTo>
                  <a:lnTo>
                    <a:pt x="15144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50292" y="1524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3528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64708" y="2942843"/>
              <a:ext cx="102108" cy="1783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2724" y="2941319"/>
              <a:ext cx="123420" cy="182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943587" y="2927603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796" y="74536"/>
                  </a:lnTo>
                  <a:lnTo>
                    <a:pt x="32385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959" y="19837"/>
                  </a:lnTo>
                  <a:lnTo>
                    <a:pt x="19812" y="62484"/>
                  </a:lnTo>
                  <a:lnTo>
                    <a:pt x="25590" y="10530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8288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56" y="173596"/>
                  </a:lnTo>
                  <a:lnTo>
                    <a:pt x="47396" y="158648"/>
                  </a:lnTo>
                  <a:lnTo>
                    <a:pt x="48768" y="150876"/>
                  </a:lnTo>
                  <a:lnTo>
                    <a:pt x="49009" y="143116"/>
                  </a:lnTo>
                  <a:lnTo>
                    <a:pt x="50063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1440" y="167640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3152" y="230124"/>
                  </a:lnTo>
                  <a:lnTo>
                    <a:pt x="71628" y="230124"/>
                  </a:lnTo>
                  <a:lnTo>
                    <a:pt x="73152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9916" y="230124"/>
                  </a:lnTo>
                  <a:lnTo>
                    <a:pt x="109728" y="201168"/>
                  </a:lnTo>
                  <a:lnTo>
                    <a:pt x="111252" y="199644"/>
                  </a:lnTo>
                  <a:lnTo>
                    <a:pt x="111252" y="196596"/>
                  </a:lnTo>
                  <a:lnTo>
                    <a:pt x="112776" y="195072"/>
                  </a:lnTo>
                  <a:lnTo>
                    <a:pt x="114300" y="192024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4404"/>
                  </a:lnTo>
                  <a:lnTo>
                    <a:pt x="117348" y="181356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639824" y="3241547"/>
            <a:ext cx="1350645" cy="486409"/>
            <a:chOff x="1639824" y="3241547"/>
            <a:chExt cx="1350645" cy="486409"/>
          </a:xfrm>
        </p:grpSpPr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26920" y="3241547"/>
              <a:ext cx="963168" cy="4861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9824" y="3544823"/>
              <a:ext cx="713231" cy="182880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751575" y="3535679"/>
            <a:ext cx="480059" cy="192405"/>
            <a:chOff x="5751575" y="3535679"/>
            <a:chExt cx="480059" cy="192405"/>
          </a:xfrm>
        </p:grpSpPr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51575" y="3592067"/>
              <a:ext cx="96012" cy="1356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78067" y="3535679"/>
              <a:ext cx="105156" cy="1905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16751" y="3592067"/>
              <a:ext cx="100584" cy="1356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60007" y="3592067"/>
              <a:ext cx="71628" cy="134112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6315455" y="3531108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50292" y="239267"/>
                </a:moveTo>
                <a:lnTo>
                  <a:pt x="30480" y="239267"/>
                </a:lnTo>
                <a:lnTo>
                  <a:pt x="30480" y="237743"/>
                </a:lnTo>
                <a:lnTo>
                  <a:pt x="16764" y="210312"/>
                </a:lnTo>
                <a:lnTo>
                  <a:pt x="14478" y="202572"/>
                </a:lnTo>
                <a:lnTo>
                  <a:pt x="12192" y="195262"/>
                </a:lnTo>
                <a:lnTo>
                  <a:pt x="9906" y="188237"/>
                </a:lnTo>
                <a:lnTo>
                  <a:pt x="7620" y="181355"/>
                </a:lnTo>
                <a:lnTo>
                  <a:pt x="6238" y="173593"/>
                </a:lnTo>
                <a:lnTo>
                  <a:pt x="2905" y="158638"/>
                </a:lnTo>
                <a:lnTo>
                  <a:pt x="1524" y="150876"/>
                </a:lnTo>
                <a:lnTo>
                  <a:pt x="1285" y="143113"/>
                </a:lnTo>
                <a:lnTo>
                  <a:pt x="238" y="128158"/>
                </a:lnTo>
                <a:lnTo>
                  <a:pt x="3048" y="89916"/>
                </a:lnTo>
                <a:lnTo>
                  <a:pt x="9144" y="59436"/>
                </a:lnTo>
                <a:lnTo>
                  <a:pt x="10572" y="52554"/>
                </a:lnTo>
                <a:lnTo>
                  <a:pt x="12573" y="45529"/>
                </a:lnTo>
                <a:lnTo>
                  <a:pt x="15144" y="38219"/>
                </a:lnTo>
                <a:lnTo>
                  <a:pt x="18288" y="30480"/>
                </a:lnTo>
                <a:lnTo>
                  <a:pt x="20835" y="23622"/>
                </a:lnTo>
                <a:lnTo>
                  <a:pt x="23812" y="16764"/>
                </a:lnTo>
                <a:lnTo>
                  <a:pt x="27074" y="9906"/>
                </a:lnTo>
                <a:lnTo>
                  <a:pt x="30480" y="3048"/>
                </a:lnTo>
                <a:lnTo>
                  <a:pt x="30480" y="1524"/>
                </a:lnTo>
                <a:lnTo>
                  <a:pt x="32004" y="1524"/>
                </a:lnTo>
                <a:lnTo>
                  <a:pt x="33528" y="0"/>
                </a:lnTo>
                <a:lnTo>
                  <a:pt x="47244" y="0"/>
                </a:lnTo>
                <a:lnTo>
                  <a:pt x="50292" y="3048"/>
                </a:lnTo>
                <a:lnTo>
                  <a:pt x="50292" y="6096"/>
                </a:lnTo>
                <a:lnTo>
                  <a:pt x="43981" y="19835"/>
                </a:lnTo>
                <a:lnTo>
                  <a:pt x="38671" y="33718"/>
                </a:lnTo>
                <a:lnTo>
                  <a:pt x="27598" y="76461"/>
                </a:lnTo>
                <a:lnTo>
                  <a:pt x="24384" y="120396"/>
                </a:lnTo>
                <a:lnTo>
                  <a:pt x="24693" y="135016"/>
                </a:lnTo>
                <a:lnTo>
                  <a:pt x="30480" y="178308"/>
                </a:lnTo>
                <a:lnTo>
                  <a:pt x="43338" y="220741"/>
                </a:lnTo>
                <a:lnTo>
                  <a:pt x="50292" y="236220"/>
                </a:lnTo>
                <a:lnTo>
                  <a:pt x="50292" y="239267"/>
                </a:lnTo>
                <a:close/>
              </a:path>
              <a:path w="50800" h="241300">
                <a:moveTo>
                  <a:pt x="47244" y="240791"/>
                </a:moveTo>
                <a:lnTo>
                  <a:pt x="33528" y="240791"/>
                </a:lnTo>
                <a:lnTo>
                  <a:pt x="33528" y="239267"/>
                </a:lnTo>
                <a:lnTo>
                  <a:pt x="48768" y="239267"/>
                </a:lnTo>
                <a:lnTo>
                  <a:pt x="47244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6396227" y="3531108"/>
            <a:ext cx="403860" cy="241300"/>
            <a:chOff x="6396227" y="3531108"/>
            <a:chExt cx="403860" cy="241300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31864" y="3544824"/>
              <a:ext cx="123396" cy="1828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6227" y="3544824"/>
              <a:ext cx="109728" cy="17983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682740" y="3531108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783" y="74536"/>
                  </a:lnTo>
                  <a:lnTo>
                    <a:pt x="32385" y="30670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946" y="19837"/>
                  </a:lnTo>
                  <a:lnTo>
                    <a:pt x="19812" y="62484"/>
                  </a:lnTo>
                  <a:lnTo>
                    <a:pt x="25577" y="105308"/>
                  </a:lnTo>
                  <a:lnTo>
                    <a:pt x="25908" y="120396"/>
                  </a:lnTo>
                  <a:lnTo>
                    <a:pt x="25590" y="135026"/>
                  </a:lnTo>
                  <a:lnTo>
                    <a:pt x="19812" y="178308"/>
                  </a:lnTo>
                  <a:lnTo>
                    <a:pt x="6946" y="220751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8288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43" y="173596"/>
                  </a:lnTo>
                  <a:lnTo>
                    <a:pt x="47383" y="158648"/>
                  </a:lnTo>
                  <a:lnTo>
                    <a:pt x="48768" y="150876"/>
                  </a:lnTo>
                  <a:lnTo>
                    <a:pt x="48996" y="143116"/>
                  </a:lnTo>
                  <a:lnTo>
                    <a:pt x="50050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2964" y="166116"/>
                  </a:lnTo>
                  <a:lnTo>
                    <a:pt x="91440" y="166116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3152" y="230124"/>
                  </a:lnTo>
                  <a:lnTo>
                    <a:pt x="71628" y="230124"/>
                  </a:lnTo>
                  <a:lnTo>
                    <a:pt x="71628" y="231648"/>
                  </a:lnTo>
                  <a:lnTo>
                    <a:pt x="73152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9916" y="230124"/>
                  </a:lnTo>
                  <a:lnTo>
                    <a:pt x="89916" y="228600"/>
                  </a:lnTo>
                  <a:lnTo>
                    <a:pt x="108204" y="201168"/>
                  </a:lnTo>
                  <a:lnTo>
                    <a:pt x="109728" y="199644"/>
                  </a:lnTo>
                  <a:lnTo>
                    <a:pt x="111252" y="196596"/>
                  </a:lnTo>
                  <a:lnTo>
                    <a:pt x="112776" y="195072"/>
                  </a:lnTo>
                  <a:lnTo>
                    <a:pt x="114300" y="192024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4404"/>
                  </a:lnTo>
                  <a:lnTo>
                    <a:pt x="117348" y="181356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17832" y="3837432"/>
            <a:ext cx="685743" cy="541020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2011679" y="1720596"/>
            <a:ext cx="5036820" cy="4770120"/>
            <a:chOff x="2011679" y="1720596"/>
            <a:chExt cx="5036820" cy="4770120"/>
          </a:xfrm>
        </p:grpSpPr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01112" y="4195572"/>
              <a:ext cx="96012" cy="135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27603" y="4139183"/>
              <a:ext cx="105156" cy="1905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63239" y="4195572"/>
              <a:ext cx="100584" cy="1356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06496" y="4195572"/>
              <a:ext cx="71628" cy="1341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11679" y="1720596"/>
              <a:ext cx="5036820" cy="477011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65247" y="5100828"/>
              <a:ext cx="105156" cy="13411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08339" y="5100828"/>
              <a:ext cx="121793" cy="1356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65247" y="5704332"/>
              <a:ext cx="105156" cy="13411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08339" y="5704332"/>
              <a:ext cx="121793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08339" y="6307835"/>
              <a:ext cx="121793" cy="1356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65247" y="6307835"/>
              <a:ext cx="105156" cy="134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9568" y="11140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36364" y="11292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1523" y="4572"/>
                </a:lnTo>
                <a:lnTo>
                  <a:pt x="3047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28015" y="245363"/>
                </a:lnTo>
                <a:lnTo>
                  <a:pt x="137159" y="243839"/>
                </a:lnTo>
                <a:lnTo>
                  <a:pt x="143255" y="240792"/>
                </a:lnTo>
                <a:lnTo>
                  <a:pt x="150875" y="237744"/>
                </a:lnTo>
                <a:lnTo>
                  <a:pt x="175736" y="202787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1647" y="3048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3544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103632" y="27432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7160" y="284988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1307" y="11292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5447" y="246887"/>
                </a:lnTo>
                <a:lnTo>
                  <a:pt x="156971" y="248411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1939"/>
                </a:lnTo>
                <a:lnTo>
                  <a:pt x="155447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772" y="11079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64096" y="1150620"/>
            <a:ext cx="381000" cy="273050"/>
            <a:chOff x="6864096" y="11506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64096" y="11506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7244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5344" y="3048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3048" y="97536"/>
                  </a:lnTo>
                  <a:lnTo>
                    <a:pt x="1524" y="94488"/>
                  </a:lnTo>
                  <a:lnTo>
                    <a:pt x="0" y="89916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7912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38684" y="56388"/>
                  </a:lnTo>
                  <a:lnTo>
                    <a:pt x="138684" y="57912"/>
                  </a:lnTo>
                  <a:lnTo>
                    <a:pt x="140208" y="59436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3820"/>
                  </a:lnTo>
                  <a:lnTo>
                    <a:pt x="140208" y="89916"/>
                  </a:lnTo>
                  <a:lnTo>
                    <a:pt x="138684" y="94488"/>
                  </a:lnTo>
                  <a:lnTo>
                    <a:pt x="137160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39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7536" y="222504"/>
                  </a:lnTo>
                  <a:lnTo>
                    <a:pt x="103632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lnTo>
                    <a:pt x="140208" y="224028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1851" y="11993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94435" y="11292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78308" y="193548"/>
                </a:lnTo>
                <a:lnTo>
                  <a:pt x="176784" y="187452"/>
                </a:lnTo>
                <a:lnTo>
                  <a:pt x="173736" y="181356"/>
                </a:lnTo>
                <a:lnTo>
                  <a:pt x="169164" y="176784"/>
                </a:lnTo>
                <a:lnTo>
                  <a:pt x="166116" y="172212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84404" y="126492"/>
                </a:lnTo>
                <a:lnTo>
                  <a:pt x="190500" y="120396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3048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392" y="55626"/>
                </a:lnTo>
                <a:lnTo>
                  <a:pt x="436816" y="20574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240" y="229552"/>
                </a:lnTo>
                <a:lnTo>
                  <a:pt x="355549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1376" y="289560"/>
                </a:lnTo>
                <a:lnTo>
                  <a:pt x="393890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38516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103632" y="27432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7160" y="284988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5147" y="2432304"/>
            <a:ext cx="68579" cy="6857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895855" y="2386583"/>
            <a:ext cx="868680" cy="227329"/>
            <a:chOff x="1895855" y="2386583"/>
            <a:chExt cx="868680" cy="227329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5855" y="2386583"/>
              <a:ext cx="240792" cy="1798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4079" y="2429256"/>
              <a:ext cx="77724" cy="1356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3139" y="2429255"/>
              <a:ext cx="115824" cy="1356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3348" y="2429256"/>
              <a:ext cx="111252" cy="137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8127" y="2429256"/>
              <a:ext cx="216407" cy="184404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46832" y="2374391"/>
            <a:ext cx="1467612" cy="239267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405884" y="2429255"/>
            <a:ext cx="623570" cy="184785"/>
            <a:chOff x="4405884" y="2429255"/>
            <a:chExt cx="623570" cy="18478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5884" y="2429256"/>
              <a:ext cx="193548" cy="135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3816" y="2429256"/>
              <a:ext cx="111252" cy="137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1644" y="2429255"/>
              <a:ext cx="257556" cy="184404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97779" y="2398776"/>
            <a:ext cx="226972" cy="16764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417820" y="2429255"/>
            <a:ext cx="620395" cy="184785"/>
            <a:chOff x="5417820" y="2429255"/>
            <a:chExt cx="620395" cy="184785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17820" y="2429256"/>
              <a:ext cx="193548" cy="1356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35751" y="2429256"/>
              <a:ext cx="111252" cy="1371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83579" y="2429255"/>
              <a:ext cx="254507" cy="18440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09716" y="2398776"/>
            <a:ext cx="228487" cy="16764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6429755" y="2429255"/>
            <a:ext cx="624840" cy="184785"/>
            <a:chOff x="6429755" y="2429255"/>
            <a:chExt cx="624840" cy="184785"/>
          </a:xfrm>
        </p:grpSpPr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9755" y="2429256"/>
              <a:ext cx="193548" cy="1356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50735" y="2429256"/>
              <a:ext cx="111252" cy="137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95515" y="2429255"/>
              <a:ext cx="259080" cy="18440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572768" y="2776727"/>
            <a:ext cx="989330" cy="239395"/>
            <a:chOff x="1572768" y="2776727"/>
            <a:chExt cx="989330" cy="239395"/>
          </a:xfrm>
        </p:grpSpPr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2768" y="2788920"/>
              <a:ext cx="99060" cy="1767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91640" y="2833115"/>
              <a:ext cx="222504" cy="135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56815" y="2833116"/>
              <a:ext cx="181356" cy="1341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79320" y="2833116"/>
              <a:ext cx="112776" cy="1828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324087" y="277672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381" y="2032"/>
                  </a:lnTo>
                  <a:lnTo>
                    <a:pt x="381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635" y="187452"/>
                  </a:lnTo>
                  <a:lnTo>
                    <a:pt x="635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78964" y="2833115"/>
              <a:ext cx="112776" cy="13563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532887" y="2840736"/>
              <a:ext cx="29209" cy="127000"/>
            </a:xfrm>
            <a:custGeom>
              <a:avLst/>
              <a:gdLst/>
              <a:ahLst/>
              <a:cxnLst/>
              <a:rect l="l" t="t" r="r" b="b"/>
              <a:pathLst>
                <a:path w="29210" h="127000">
                  <a:moveTo>
                    <a:pt x="22860" y="1524"/>
                  </a:moveTo>
                  <a:lnTo>
                    <a:pt x="4572" y="1524"/>
                  </a:lnTo>
                  <a:lnTo>
                    <a:pt x="7620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9210" h="127000">
                  <a:moveTo>
                    <a:pt x="24384" y="30480"/>
                  </a:moveTo>
                  <a:lnTo>
                    <a:pt x="3048" y="30480"/>
                  </a:lnTo>
                  <a:lnTo>
                    <a:pt x="3048" y="28956"/>
                  </a:lnTo>
                  <a:lnTo>
                    <a:pt x="0" y="2590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4384" y="1524"/>
                  </a:lnTo>
                  <a:lnTo>
                    <a:pt x="27432" y="4572"/>
                  </a:lnTo>
                  <a:lnTo>
                    <a:pt x="27432" y="7620"/>
                  </a:lnTo>
                  <a:lnTo>
                    <a:pt x="28956" y="10668"/>
                  </a:lnTo>
                  <a:lnTo>
                    <a:pt x="28956" y="21336"/>
                  </a:lnTo>
                  <a:lnTo>
                    <a:pt x="27432" y="24384"/>
                  </a:lnTo>
                  <a:lnTo>
                    <a:pt x="27432" y="27432"/>
                  </a:lnTo>
                  <a:lnTo>
                    <a:pt x="24384" y="30480"/>
                  </a:lnTo>
                  <a:close/>
                </a:path>
                <a:path w="29210" h="127000">
                  <a:moveTo>
                    <a:pt x="19812" y="32004"/>
                  </a:moveTo>
                  <a:lnTo>
                    <a:pt x="9144" y="32004"/>
                  </a:lnTo>
                  <a:lnTo>
                    <a:pt x="7620" y="30480"/>
                  </a:lnTo>
                  <a:lnTo>
                    <a:pt x="21336" y="30480"/>
                  </a:lnTo>
                  <a:lnTo>
                    <a:pt x="19812" y="32004"/>
                  </a:lnTo>
                  <a:close/>
                </a:path>
                <a:path w="29210" h="127000">
                  <a:moveTo>
                    <a:pt x="21336" y="96012"/>
                  </a:moveTo>
                  <a:lnTo>
                    <a:pt x="7620" y="96012"/>
                  </a:lnTo>
                  <a:lnTo>
                    <a:pt x="9144" y="94488"/>
                  </a:lnTo>
                  <a:lnTo>
                    <a:pt x="19812" y="94488"/>
                  </a:lnTo>
                  <a:lnTo>
                    <a:pt x="21336" y="96012"/>
                  </a:lnTo>
                  <a:close/>
                </a:path>
                <a:path w="29210" h="127000">
                  <a:moveTo>
                    <a:pt x="24384" y="124968"/>
                  </a:moveTo>
                  <a:lnTo>
                    <a:pt x="3048" y="124968"/>
                  </a:lnTo>
                  <a:lnTo>
                    <a:pt x="3048" y="123444"/>
                  </a:lnTo>
                  <a:lnTo>
                    <a:pt x="0" y="120396"/>
                  </a:lnTo>
                  <a:lnTo>
                    <a:pt x="0" y="100584"/>
                  </a:lnTo>
                  <a:lnTo>
                    <a:pt x="3048" y="97536"/>
                  </a:lnTo>
                  <a:lnTo>
                    <a:pt x="3048" y="96012"/>
                  </a:lnTo>
                  <a:lnTo>
                    <a:pt x="24384" y="96012"/>
                  </a:lnTo>
                  <a:lnTo>
                    <a:pt x="27432" y="99060"/>
                  </a:lnTo>
                  <a:lnTo>
                    <a:pt x="27432" y="102108"/>
                  </a:lnTo>
                  <a:lnTo>
                    <a:pt x="28956" y="105156"/>
                  </a:lnTo>
                  <a:lnTo>
                    <a:pt x="28956" y="115824"/>
                  </a:lnTo>
                  <a:lnTo>
                    <a:pt x="27432" y="118872"/>
                  </a:lnTo>
                  <a:lnTo>
                    <a:pt x="27432" y="121920"/>
                  </a:lnTo>
                  <a:lnTo>
                    <a:pt x="24384" y="124968"/>
                  </a:lnTo>
                  <a:close/>
                </a:path>
                <a:path w="29210" h="127000">
                  <a:moveTo>
                    <a:pt x="19812" y="126492"/>
                  </a:moveTo>
                  <a:lnTo>
                    <a:pt x="9144" y="126492"/>
                  </a:lnTo>
                  <a:lnTo>
                    <a:pt x="7620" y="124968"/>
                  </a:lnTo>
                  <a:lnTo>
                    <a:pt x="21336" y="124968"/>
                  </a:lnTo>
                  <a:lnTo>
                    <a:pt x="19812" y="126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657855" y="2833116"/>
            <a:ext cx="481965" cy="182880"/>
            <a:chOff x="2657855" y="2833116"/>
            <a:chExt cx="481965" cy="182880"/>
          </a:xfrm>
        </p:grpSpPr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57855" y="2833116"/>
              <a:ext cx="112776" cy="1356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07208" y="2833116"/>
              <a:ext cx="181356" cy="1341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26663" y="2833116"/>
              <a:ext cx="112776" cy="18288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3174491" y="2776727"/>
            <a:ext cx="687705" cy="239395"/>
            <a:chOff x="3174491" y="2776727"/>
            <a:chExt cx="687705" cy="239395"/>
          </a:xfrm>
        </p:grpSpPr>
        <p:sp>
          <p:nvSpPr>
            <p:cNvPr id="47" name="object 47"/>
            <p:cNvSpPr/>
            <p:nvPr/>
          </p:nvSpPr>
          <p:spPr>
            <a:xfrm>
              <a:off x="3174479" y="277672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29355" y="2833115"/>
              <a:ext cx="384047" cy="1828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37835" y="2833115"/>
              <a:ext cx="112728" cy="1356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74947" y="2833115"/>
              <a:ext cx="86868" cy="13563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3951732" y="2833116"/>
            <a:ext cx="363220" cy="135890"/>
            <a:chOff x="3951732" y="2833116"/>
            <a:chExt cx="363220" cy="135890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51732" y="2833116"/>
              <a:ext cx="214884" cy="1356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09288" y="2833116"/>
              <a:ext cx="105156" cy="134112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416552" y="2833115"/>
            <a:ext cx="226060" cy="135890"/>
            <a:chOff x="4416552" y="2833115"/>
            <a:chExt cx="226060" cy="135890"/>
          </a:xfrm>
        </p:grpSpPr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16552" y="2834639"/>
              <a:ext cx="105156" cy="1341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55236" y="2833115"/>
              <a:ext cx="86868" cy="135636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878323" y="2833116"/>
            <a:ext cx="181356" cy="13411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666539" y="2833116"/>
            <a:ext cx="112724" cy="135636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5093208" y="2833116"/>
            <a:ext cx="382905" cy="182880"/>
            <a:chOff x="5093208" y="2833116"/>
            <a:chExt cx="382905" cy="182880"/>
          </a:xfrm>
        </p:grpSpPr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93208" y="2833116"/>
              <a:ext cx="100584" cy="13563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36463" y="2833116"/>
              <a:ext cx="239267" cy="182879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5556504" y="2776727"/>
            <a:ext cx="513715" cy="192405"/>
            <a:chOff x="5556504" y="2776727"/>
            <a:chExt cx="513715" cy="192405"/>
          </a:xfrm>
        </p:grpSpPr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56504" y="2833115"/>
              <a:ext cx="86868" cy="13563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76900" y="2776727"/>
              <a:ext cx="100584" cy="19050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798820" y="2776727"/>
              <a:ext cx="154305" cy="190500"/>
            </a:xfrm>
            <a:custGeom>
              <a:avLst/>
              <a:gdLst/>
              <a:ahLst/>
              <a:cxnLst/>
              <a:rect l="l" t="t" r="r" b="b"/>
              <a:pathLst>
                <a:path w="154304" h="190500">
                  <a:moveTo>
                    <a:pt x="25908" y="59436"/>
                  </a:moveTo>
                  <a:lnTo>
                    <a:pt x="24384" y="59436"/>
                  </a:lnTo>
                  <a:lnTo>
                    <a:pt x="22860" y="57912"/>
                  </a:lnTo>
                  <a:lnTo>
                    <a:pt x="6096" y="57912"/>
                  </a:lnTo>
                  <a:lnTo>
                    <a:pt x="6096" y="59436"/>
                  </a:lnTo>
                  <a:lnTo>
                    <a:pt x="4572" y="59436"/>
                  </a:lnTo>
                  <a:lnTo>
                    <a:pt x="3048" y="60960"/>
                  </a:lnTo>
                  <a:lnTo>
                    <a:pt x="3048" y="187452"/>
                  </a:lnTo>
                  <a:lnTo>
                    <a:pt x="4572" y="188976"/>
                  </a:lnTo>
                  <a:lnTo>
                    <a:pt x="6096" y="188976"/>
                  </a:lnTo>
                  <a:lnTo>
                    <a:pt x="7620" y="190500"/>
                  </a:lnTo>
                  <a:lnTo>
                    <a:pt x="21336" y="190500"/>
                  </a:lnTo>
                  <a:lnTo>
                    <a:pt x="22860" y="188976"/>
                  </a:lnTo>
                  <a:lnTo>
                    <a:pt x="25908" y="188976"/>
                  </a:lnTo>
                  <a:lnTo>
                    <a:pt x="25908" y="59436"/>
                  </a:lnTo>
                  <a:close/>
                </a:path>
                <a:path w="154304" h="190500">
                  <a:moveTo>
                    <a:pt x="27432" y="15240"/>
                  </a:moveTo>
                  <a:lnTo>
                    <a:pt x="25908" y="12192"/>
                  </a:lnTo>
                  <a:lnTo>
                    <a:pt x="22860" y="9144"/>
                  </a:lnTo>
                  <a:lnTo>
                    <a:pt x="19812" y="7620"/>
                  </a:lnTo>
                  <a:lnTo>
                    <a:pt x="9144" y="7620"/>
                  </a:lnTo>
                  <a:lnTo>
                    <a:pt x="4572" y="9144"/>
                  </a:lnTo>
                  <a:lnTo>
                    <a:pt x="1524" y="12192"/>
                  </a:lnTo>
                  <a:lnTo>
                    <a:pt x="0" y="16764"/>
                  </a:lnTo>
                  <a:lnTo>
                    <a:pt x="0" y="27432"/>
                  </a:lnTo>
                  <a:lnTo>
                    <a:pt x="1524" y="30480"/>
                  </a:lnTo>
                  <a:lnTo>
                    <a:pt x="4572" y="33528"/>
                  </a:lnTo>
                  <a:lnTo>
                    <a:pt x="9144" y="35052"/>
                  </a:lnTo>
                  <a:lnTo>
                    <a:pt x="19812" y="35052"/>
                  </a:lnTo>
                  <a:lnTo>
                    <a:pt x="22860" y="33528"/>
                  </a:lnTo>
                  <a:lnTo>
                    <a:pt x="25908" y="30480"/>
                  </a:lnTo>
                  <a:lnTo>
                    <a:pt x="27432" y="25908"/>
                  </a:lnTo>
                  <a:lnTo>
                    <a:pt x="27432" y="15240"/>
                  </a:lnTo>
                  <a:close/>
                </a:path>
                <a:path w="154304" h="190500">
                  <a:moveTo>
                    <a:pt x="86855" y="188976"/>
                  </a:moveTo>
                  <a:lnTo>
                    <a:pt x="70091" y="188976"/>
                  </a:lnTo>
                  <a:lnTo>
                    <a:pt x="71615" y="190500"/>
                  </a:lnTo>
                  <a:lnTo>
                    <a:pt x="85331" y="190500"/>
                  </a:lnTo>
                  <a:lnTo>
                    <a:pt x="86855" y="188976"/>
                  </a:lnTo>
                  <a:close/>
                </a:path>
                <a:path w="154304" h="190500">
                  <a:moveTo>
                    <a:pt x="88379" y="1524"/>
                  </a:moveTo>
                  <a:lnTo>
                    <a:pt x="86855" y="0"/>
                  </a:lnTo>
                  <a:lnTo>
                    <a:pt x="70091" y="0"/>
                  </a:lnTo>
                  <a:lnTo>
                    <a:pt x="70091" y="1524"/>
                  </a:lnTo>
                  <a:lnTo>
                    <a:pt x="88379" y="1524"/>
                  </a:lnTo>
                  <a:close/>
                </a:path>
                <a:path w="154304" h="190500">
                  <a:moveTo>
                    <a:pt x="89903" y="2032"/>
                  </a:moveTo>
                  <a:lnTo>
                    <a:pt x="68567" y="2032"/>
                  </a:lnTo>
                  <a:lnTo>
                    <a:pt x="68567" y="3302"/>
                  </a:lnTo>
                  <a:lnTo>
                    <a:pt x="67043" y="3302"/>
                  </a:lnTo>
                  <a:lnTo>
                    <a:pt x="67043" y="187452"/>
                  </a:lnTo>
                  <a:lnTo>
                    <a:pt x="68567" y="187452"/>
                  </a:lnTo>
                  <a:lnTo>
                    <a:pt x="68567" y="188722"/>
                  </a:lnTo>
                  <a:lnTo>
                    <a:pt x="89903" y="188722"/>
                  </a:lnTo>
                  <a:lnTo>
                    <a:pt x="89903" y="187452"/>
                  </a:lnTo>
                  <a:lnTo>
                    <a:pt x="89903" y="3302"/>
                  </a:lnTo>
                  <a:lnTo>
                    <a:pt x="89903" y="2032"/>
                  </a:lnTo>
                  <a:close/>
                </a:path>
                <a:path w="154304" h="190500">
                  <a:moveTo>
                    <a:pt x="150876" y="188976"/>
                  </a:moveTo>
                  <a:lnTo>
                    <a:pt x="134112" y="188976"/>
                  </a:lnTo>
                  <a:lnTo>
                    <a:pt x="135636" y="190500"/>
                  </a:lnTo>
                  <a:lnTo>
                    <a:pt x="149352" y="190500"/>
                  </a:lnTo>
                  <a:lnTo>
                    <a:pt x="150876" y="188976"/>
                  </a:lnTo>
                  <a:close/>
                </a:path>
                <a:path w="154304" h="190500">
                  <a:moveTo>
                    <a:pt x="152400" y="1524"/>
                  </a:moveTo>
                  <a:lnTo>
                    <a:pt x="150876" y="0"/>
                  </a:lnTo>
                  <a:lnTo>
                    <a:pt x="134112" y="0"/>
                  </a:lnTo>
                  <a:lnTo>
                    <a:pt x="134112" y="1524"/>
                  </a:lnTo>
                  <a:lnTo>
                    <a:pt x="152400" y="1524"/>
                  </a:lnTo>
                  <a:close/>
                </a:path>
                <a:path w="154304" h="190500">
                  <a:moveTo>
                    <a:pt x="153924" y="2032"/>
                  </a:moveTo>
                  <a:lnTo>
                    <a:pt x="132588" y="2032"/>
                  </a:lnTo>
                  <a:lnTo>
                    <a:pt x="132588" y="3302"/>
                  </a:lnTo>
                  <a:lnTo>
                    <a:pt x="131064" y="3302"/>
                  </a:lnTo>
                  <a:lnTo>
                    <a:pt x="131064" y="187452"/>
                  </a:lnTo>
                  <a:lnTo>
                    <a:pt x="132588" y="187452"/>
                  </a:lnTo>
                  <a:lnTo>
                    <a:pt x="132588" y="188722"/>
                  </a:lnTo>
                  <a:lnTo>
                    <a:pt x="153924" y="188722"/>
                  </a:lnTo>
                  <a:lnTo>
                    <a:pt x="153924" y="187452"/>
                  </a:lnTo>
                  <a:lnTo>
                    <a:pt x="153924" y="3302"/>
                  </a:lnTo>
                  <a:lnTo>
                    <a:pt x="153924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983224" y="2833115"/>
              <a:ext cx="86868" cy="135636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150864" y="2802636"/>
            <a:ext cx="217884" cy="166116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6460283" y="2776728"/>
            <a:ext cx="370840" cy="192405"/>
            <a:chOff x="6460283" y="2776728"/>
            <a:chExt cx="370840" cy="192405"/>
          </a:xfrm>
        </p:grpSpPr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60283" y="2833116"/>
              <a:ext cx="112728" cy="13563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98920" y="2833116"/>
              <a:ext cx="96012" cy="1356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25412" y="2776728"/>
              <a:ext cx="105156" cy="190500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934200" y="2784347"/>
            <a:ext cx="774192" cy="231648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7784591" y="2776728"/>
            <a:ext cx="451484" cy="192405"/>
            <a:chOff x="7784591" y="2776728"/>
            <a:chExt cx="451484" cy="192405"/>
          </a:xfrm>
        </p:grpSpPr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84591" y="2802636"/>
              <a:ext cx="79248" cy="16611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95843" y="2776728"/>
              <a:ext cx="105156" cy="1905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33003" y="2833116"/>
              <a:ext cx="100584" cy="13563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156447" y="2802636"/>
              <a:ext cx="79248" cy="166116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8311896" y="2776728"/>
            <a:ext cx="494030" cy="239395"/>
            <a:chOff x="8311896" y="2776728"/>
            <a:chExt cx="494030" cy="239395"/>
          </a:xfrm>
        </p:grpSpPr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311896" y="2802636"/>
              <a:ext cx="79248" cy="16611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423148" y="2776728"/>
              <a:ext cx="105156" cy="19050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558784" y="2833116"/>
              <a:ext cx="246887" cy="182880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914144" y="3119627"/>
            <a:ext cx="1188720" cy="231647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3968496" y="3698748"/>
            <a:ext cx="1991995" cy="696595"/>
            <a:chOff x="3968496" y="3698748"/>
            <a:chExt cx="1991995" cy="696595"/>
          </a:xfrm>
        </p:grpSpPr>
        <p:sp>
          <p:nvSpPr>
            <p:cNvPr id="84" name="object 84"/>
            <p:cNvSpPr/>
            <p:nvPr/>
          </p:nvSpPr>
          <p:spPr>
            <a:xfrm>
              <a:off x="3968496" y="3698748"/>
              <a:ext cx="1991995" cy="696595"/>
            </a:xfrm>
            <a:custGeom>
              <a:avLst/>
              <a:gdLst/>
              <a:ahLst/>
              <a:cxnLst/>
              <a:rect l="l" t="t" r="r" b="b"/>
              <a:pathLst>
                <a:path w="1991995" h="696595">
                  <a:moveTo>
                    <a:pt x="629412" y="412508"/>
                  </a:moveTo>
                  <a:lnTo>
                    <a:pt x="530352" y="412508"/>
                  </a:lnTo>
                  <a:lnTo>
                    <a:pt x="530352" y="356628"/>
                  </a:lnTo>
                  <a:lnTo>
                    <a:pt x="620268" y="356628"/>
                  </a:lnTo>
                  <a:lnTo>
                    <a:pt x="620268" y="336308"/>
                  </a:lnTo>
                  <a:lnTo>
                    <a:pt x="530352" y="336308"/>
                  </a:lnTo>
                  <a:lnTo>
                    <a:pt x="530352" y="288048"/>
                  </a:lnTo>
                  <a:lnTo>
                    <a:pt x="626364" y="288048"/>
                  </a:lnTo>
                  <a:lnTo>
                    <a:pt x="626364" y="267728"/>
                  </a:lnTo>
                  <a:lnTo>
                    <a:pt x="507492" y="267728"/>
                  </a:lnTo>
                  <a:lnTo>
                    <a:pt x="507492" y="288048"/>
                  </a:lnTo>
                  <a:lnTo>
                    <a:pt x="507492" y="336308"/>
                  </a:lnTo>
                  <a:lnTo>
                    <a:pt x="507492" y="356628"/>
                  </a:lnTo>
                  <a:lnTo>
                    <a:pt x="507492" y="412508"/>
                  </a:lnTo>
                  <a:lnTo>
                    <a:pt x="507492" y="432828"/>
                  </a:lnTo>
                  <a:lnTo>
                    <a:pt x="629412" y="432828"/>
                  </a:lnTo>
                  <a:lnTo>
                    <a:pt x="629412" y="412508"/>
                  </a:lnTo>
                  <a:close/>
                </a:path>
                <a:path w="1991995" h="696595">
                  <a:moveTo>
                    <a:pt x="1991868" y="0"/>
                  </a:moveTo>
                  <a:lnTo>
                    <a:pt x="1981200" y="0"/>
                  </a:lnTo>
                  <a:lnTo>
                    <a:pt x="1981200" y="10668"/>
                  </a:lnTo>
                  <a:lnTo>
                    <a:pt x="1981200" y="685800"/>
                  </a:lnTo>
                  <a:lnTo>
                    <a:pt x="10668" y="685800"/>
                  </a:lnTo>
                  <a:lnTo>
                    <a:pt x="10668" y="10668"/>
                  </a:lnTo>
                  <a:lnTo>
                    <a:pt x="1981200" y="10668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696480"/>
                  </a:lnTo>
                  <a:lnTo>
                    <a:pt x="1991868" y="696480"/>
                  </a:lnTo>
                  <a:lnTo>
                    <a:pt x="1991868" y="690384"/>
                  </a:lnTo>
                  <a:lnTo>
                    <a:pt x="1991868" y="685800"/>
                  </a:lnTo>
                  <a:lnTo>
                    <a:pt x="1991868" y="10668"/>
                  </a:lnTo>
                  <a:lnTo>
                    <a:pt x="1991868" y="4572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25339" y="4009644"/>
              <a:ext cx="160020" cy="1219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814315" y="4009644"/>
              <a:ext cx="103632" cy="16764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940807" y="3965448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89" h="166370">
                  <a:moveTo>
                    <a:pt x="21336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6" y="0"/>
                  </a:lnTo>
                  <a:lnTo>
                    <a:pt x="213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985004" y="4009644"/>
              <a:ext cx="473963" cy="170688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1682495" y="5451348"/>
            <a:ext cx="1991995" cy="696595"/>
            <a:chOff x="1682495" y="5451348"/>
            <a:chExt cx="1991995" cy="696595"/>
          </a:xfrm>
        </p:grpSpPr>
        <p:sp>
          <p:nvSpPr>
            <p:cNvPr id="90" name="object 90"/>
            <p:cNvSpPr/>
            <p:nvPr/>
          </p:nvSpPr>
          <p:spPr>
            <a:xfrm>
              <a:off x="1682495" y="5451348"/>
              <a:ext cx="1991995" cy="696595"/>
            </a:xfrm>
            <a:custGeom>
              <a:avLst/>
              <a:gdLst/>
              <a:ahLst/>
              <a:cxnLst/>
              <a:rect l="l" t="t" r="r" b="b"/>
              <a:pathLst>
                <a:path w="1991995" h="696595">
                  <a:moveTo>
                    <a:pt x="19918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1991868" y="0"/>
                  </a:lnTo>
                  <a:lnTo>
                    <a:pt x="19918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1991868" y="690372"/>
                  </a:lnTo>
                  <a:lnTo>
                    <a:pt x="1991868" y="696468"/>
                  </a:lnTo>
                  <a:close/>
                </a:path>
                <a:path w="19919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1991995" h="696595">
                  <a:moveTo>
                    <a:pt x="19812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1981200" y="4572"/>
                  </a:lnTo>
                  <a:lnTo>
                    <a:pt x="1981200" y="10668"/>
                  </a:lnTo>
                  <a:close/>
                </a:path>
                <a:path w="1991995" h="696595">
                  <a:moveTo>
                    <a:pt x="1981200" y="690372"/>
                  </a:moveTo>
                  <a:lnTo>
                    <a:pt x="1981200" y="4572"/>
                  </a:lnTo>
                  <a:lnTo>
                    <a:pt x="1985772" y="10668"/>
                  </a:lnTo>
                  <a:lnTo>
                    <a:pt x="1991868" y="10668"/>
                  </a:lnTo>
                  <a:lnTo>
                    <a:pt x="1991868" y="685800"/>
                  </a:lnTo>
                  <a:lnTo>
                    <a:pt x="1985772" y="685800"/>
                  </a:lnTo>
                  <a:lnTo>
                    <a:pt x="1981200" y="690372"/>
                  </a:lnTo>
                  <a:close/>
                </a:path>
                <a:path w="1991995" h="696595">
                  <a:moveTo>
                    <a:pt x="1991868" y="10668"/>
                  </a:moveTo>
                  <a:lnTo>
                    <a:pt x="1985772" y="10668"/>
                  </a:lnTo>
                  <a:lnTo>
                    <a:pt x="1981200" y="4572"/>
                  </a:lnTo>
                  <a:lnTo>
                    <a:pt x="1991868" y="4572"/>
                  </a:lnTo>
                  <a:lnTo>
                    <a:pt x="1991868" y="10668"/>
                  </a:lnTo>
                  <a:close/>
                </a:path>
                <a:path w="19919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1991995" h="696595">
                  <a:moveTo>
                    <a:pt x="19812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1981200" y="685800"/>
                  </a:lnTo>
                  <a:lnTo>
                    <a:pt x="1981200" y="690372"/>
                  </a:lnTo>
                  <a:close/>
                </a:path>
                <a:path w="1991995" h="696595">
                  <a:moveTo>
                    <a:pt x="1991868" y="690372"/>
                  </a:moveTo>
                  <a:lnTo>
                    <a:pt x="1981200" y="690372"/>
                  </a:lnTo>
                  <a:lnTo>
                    <a:pt x="1985772" y="685800"/>
                  </a:lnTo>
                  <a:lnTo>
                    <a:pt x="1991868" y="685800"/>
                  </a:lnTo>
                  <a:lnTo>
                    <a:pt x="19918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78023" y="5716524"/>
              <a:ext cx="129539" cy="17068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34995" y="5719571"/>
              <a:ext cx="135636" cy="164592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799588" y="5719572"/>
              <a:ext cx="71755" cy="166370"/>
            </a:xfrm>
            <a:custGeom>
              <a:avLst/>
              <a:gdLst/>
              <a:ahLst/>
              <a:cxnLst/>
              <a:rect l="l" t="t" r="r" b="b"/>
              <a:pathLst>
                <a:path w="71755" h="166370">
                  <a:moveTo>
                    <a:pt x="21336" y="0"/>
                  </a:moveTo>
                  <a:lnTo>
                    <a:pt x="0" y="0"/>
                  </a:lnTo>
                  <a:lnTo>
                    <a:pt x="0" y="166116"/>
                  </a:lnTo>
                  <a:lnTo>
                    <a:pt x="21336" y="166116"/>
                  </a:lnTo>
                  <a:lnTo>
                    <a:pt x="21336" y="0"/>
                  </a:lnTo>
                  <a:close/>
                </a:path>
                <a:path w="71755" h="166370">
                  <a:moveTo>
                    <a:pt x="71628" y="0"/>
                  </a:moveTo>
                  <a:lnTo>
                    <a:pt x="50292" y="0"/>
                  </a:lnTo>
                  <a:lnTo>
                    <a:pt x="50292" y="166116"/>
                  </a:lnTo>
                  <a:lnTo>
                    <a:pt x="71628" y="166116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6406896" y="5375148"/>
            <a:ext cx="2220595" cy="772795"/>
            <a:chOff x="6406896" y="5375148"/>
            <a:chExt cx="2220595" cy="772795"/>
          </a:xfrm>
        </p:grpSpPr>
        <p:sp>
          <p:nvSpPr>
            <p:cNvPr id="95" name="object 95"/>
            <p:cNvSpPr/>
            <p:nvPr/>
          </p:nvSpPr>
          <p:spPr>
            <a:xfrm>
              <a:off x="6406896" y="5375148"/>
              <a:ext cx="2220595" cy="772795"/>
            </a:xfrm>
            <a:custGeom>
              <a:avLst/>
              <a:gdLst/>
              <a:ahLst/>
              <a:cxnLst/>
              <a:rect l="l" t="t" r="r" b="b"/>
              <a:pathLst>
                <a:path w="2220595" h="772795">
                  <a:moveTo>
                    <a:pt x="2220468" y="772668"/>
                  </a:moveTo>
                  <a:lnTo>
                    <a:pt x="0" y="772668"/>
                  </a:lnTo>
                  <a:lnTo>
                    <a:pt x="0" y="0"/>
                  </a:lnTo>
                  <a:lnTo>
                    <a:pt x="2220468" y="0"/>
                  </a:lnTo>
                  <a:lnTo>
                    <a:pt x="22204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762000"/>
                  </a:lnTo>
                  <a:lnTo>
                    <a:pt x="4572" y="762000"/>
                  </a:lnTo>
                  <a:lnTo>
                    <a:pt x="10668" y="766572"/>
                  </a:lnTo>
                  <a:lnTo>
                    <a:pt x="2220468" y="766572"/>
                  </a:lnTo>
                  <a:lnTo>
                    <a:pt x="2220468" y="772668"/>
                  </a:lnTo>
                  <a:close/>
                </a:path>
                <a:path w="2220595" h="7727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220595" h="772795">
                  <a:moveTo>
                    <a:pt x="22098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209800" y="4572"/>
                  </a:lnTo>
                  <a:lnTo>
                    <a:pt x="2209800" y="10668"/>
                  </a:lnTo>
                  <a:close/>
                </a:path>
                <a:path w="2220595" h="772795">
                  <a:moveTo>
                    <a:pt x="2209800" y="766572"/>
                  </a:moveTo>
                  <a:lnTo>
                    <a:pt x="2209800" y="4572"/>
                  </a:lnTo>
                  <a:lnTo>
                    <a:pt x="2214372" y="10668"/>
                  </a:lnTo>
                  <a:lnTo>
                    <a:pt x="2220468" y="10668"/>
                  </a:lnTo>
                  <a:lnTo>
                    <a:pt x="2220468" y="762000"/>
                  </a:lnTo>
                  <a:lnTo>
                    <a:pt x="2214372" y="762000"/>
                  </a:lnTo>
                  <a:lnTo>
                    <a:pt x="2209800" y="766572"/>
                  </a:lnTo>
                  <a:close/>
                </a:path>
                <a:path w="2220595" h="772795">
                  <a:moveTo>
                    <a:pt x="2220468" y="10668"/>
                  </a:moveTo>
                  <a:lnTo>
                    <a:pt x="2214372" y="10668"/>
                  </a:lnTo>
                  <a:lnTo>
                    <a:pt x="2209800" y="4572"/>
                  </a:lnTo>
                  <a:lnTo>
                    <a:pt x="2220468" y="4572"/>
                  </a:lnTo>
                  <a:lnTo>
                    <a:pt x="2220468" y="10668"/>
                  </a:lnTo>
                  <a:close/>
                </a:path>
                <a:path w="2220595" h="772795">
                  <a:moveTo>
                    <a:pt x="10668" y="766572"/>
                  </a:moveTo>
                  <a:lnTo>
                    <a:pt x="4572" y="762000"/>
                  </a:lnTo>
                  <a:lnTo>
                    <a:pt x="10668" y="762000"/>
                  </a:lnTo>
                  <a:lnTo>
                    <a:pt x="10668" y="766572"/>
                  </a:lnTo>
                  <a:close/>
                </a:path>
                <a:path w="2220595" h="772795">
                  <a:moveTo>
                    <a:pt x="2209800" y="766572"/>
                  </a:moveTo>
                  <a:lnTo>
                    <a:pt x="10668" y="766572"/>
                  </a:lnTo>
                  <a:lnTo>
                    <a:pt x="10668" y="762000"/>
                  </a:lnTo>
                  <a:lnTo>
                    <a:pt x="2209800" y="762000"/>
                  </a:lnTo>
                  <a:lnTo>
                    <a:pt x="2209800" y="766572"/>
                  </a:lnTo>
                  <a:close/>
                </a:path>
                <a:path w="2220595" h="772795">
                  <a:moveTo>
                    <a:pt x="2220468" y="766572"/>
                  </a:moveTo>
                  <a:lnTo>
                    <a:pt x="2209800" y="766572"/>
                  </a:lnTo>
                  <a:lnTo>
                    <a:pt x="2214372" y="762000"/>
                  </a:lnTo>
                  <a:lnTo>
                    <a:pt x="2220468" y="762000"/>
                  </a:lnTo>
                  <a:lnTo>
                    <a:pt x="2220468" y="766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178040" y="5681472"/>
              <a:ext cx="123444" cy="16459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327391" y="5681471"/>
              <a:ext cx="220979" cy="2133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71231" y="5724144"/>
              <a:ext cx="109728" cy="12496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700772" y="5686044"/>
              <a:ext cx="166115" cy="163068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3668267" y="4389120"/>
            <a:ext cx="2743200" cy="1758950"/>
            <a:chOff x="3668267" y="4389120"/>
            <a:chExt cx="2743200" cy="1758950"/>
          </a:xfrm>
        </p:grpSpPr>
        <p:sp>
          <p:nvSpPr>
            <p:cNvPr id="101" name="object 101"/>
            <p:cNvSpPr/>
            <p:nvPr/>
          </p:nvSpPr>
          <p:spPr>
            <a:xfrm>
              <a:off x="3668255" y="4389120"/>
              <a:ext cx="2743200" cy="1758950"/>
            </a:xfrm>
            <a:custGeom>
              <a:avLst/>
              <a:gdLst/>
              <a:ahLst/>
              <a:cxnLst/>
              <a:rect l="l" t="t" r="r" b="b"/>
              <a:pathLst>
                <a:path w="2743200" h="1758950">
                  <a:moveTo>
                    <a:pt x="2743200" y="1367028"/>
                  </a:moveTo>
                  <a:lnTo>
                    <a:pt x="1902269" y="1367028"/>
                  </a:lnTo>
                  <a:lnTo>
                    <a:pt x="1892833" y="1361122"/>
                  </a:lnTo>
                  <a:lnTo>
                    <a:pt x="1892833" y="1372362"/>
                  </a:lnTo>
                  <a:lnTo>
                    <a:pt x="1293888" y="1747647"/>
                  </a:lnTo>
                  <a:lnTo>
                    <a:pt x="701014" y="1376172"/>
                  </a:lnTo>
                  <a:lnTo>
                    <a:pt x="694931" y="1372362"/>
                  </a:lnTo>
                  <a:lnTo>
                    <a:pt x="701014" y="1368552"/>
                  </a:lnTo>
                  <a:lnTo>
                    <a:pt x="1293888" y="997089"/>
                  </a:lnTo>
                  <a:lnTo>
                    <a:pt x="1892833" y="1372362"/>
                  </a:lnTo>
                  <a:lnTo>
                    <a:pt x="1892833" y="1361122"/>
                  </a:lnTo>
                  <a:lnTo>
                    <a:pt x="1308481" y="995172"/>
                  </a:lnTo>
                  <a:lnTo>
                    <a:pt x="1299972" y="989850"/>
                  </a:lnTo>
                  <a:lnTo>
                    <a:pt x="1301508" y="0"/>
                  </a:lnTo>
                  <a:lnTo>
                    <a:pt x="1290840" y="0"/>
                  </a:lnTo>
                  <a:lnTo>
                    <a:pt x="1289304" y="988898"/>
                  </a:lnTo>
                  <a:lnTo>
                    <a:pt x="685457" y="1367053"/>
                  </a:lnTo>
                  <a:lnTo>
                    <a:pt x="0" y="1405128"/>
                  </a:lnTo>
                  <a:lnTo>
                    <a:pt x="1524" y="1415796"/>
                  </a:lnTo>
                  <a:lnTo>
                    <a:pt x="687324" y="1377696"/>
                  </a:lnTo>
                  <a:lnTo>
                    <a:pt x="687260" y="1377315"/>
                  </a:lnTo>
                  <a:lnTo>
                    <a:pt x="1293888" y="1758696"/>
                  </a:lnTo>
                  <a:lnTo>
                    <a:pt x="1308430" y="1749552"/>
                  </a:lnTo>
                  <a:lnTo>
                    <a:pt x="1898904" y="1378318"/>
                  </a:lnTo>
                  <a:lnTo>
                    <a:pt x="1898904" y="1379220"/>
                  </a:lnTo>
                  <a:lnTo>
                    <a:pt x="2743200" y="1379220"/>
                  </a:lnTo>
                  <a:lnTo>
                    <a:pt x="2743200" y="1367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91327" y="4645152"/>
              <a:ext cx="77724" cy="7010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00927" y="5940552"/>
              <a:ext cx="77724" cy="7010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19727" y="6016752"/>
              <a:ext cx="77724" cy="70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468" y="11140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98264" y="11292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444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3207" y="11292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72" y="11079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25996" y="1150620"/>
            <a:ext cx="381000" cy="273050"/>
            <a:chOff x="6825996" y="11506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25996" y="11506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8392" y="4572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38684" y="222504"/>
                  </a:move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3751" y="11993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56335" y="11292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416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9908" y="1589531"/>
            <a:ext cx="713147" cy="18288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436876" y="1580387"/>
            <a:ext cx="553720" cy="192405"/>
            <a:chOff x="2436876" y="1580387"/>
            <a:chExt cx="553720" cy="1924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6876" y="1606295"/>
              <a:ext cx="196596" cy="166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6144" y="1580388"/>
              <a:ext cx="112776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20911" y="158038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7359" y="1636776"/>
              <a:ext cx="112728" cy="13563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132832" y="1580388"/>
            <a:ext cx="480059" cy="192405"/>
            <a:chOff x="5132832" y="1580388"/>
            <a:chExt cx="480059" cy="19240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32832" y="1636775"/>
              <a:ext cx="96012" cy="1356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59323" y="1580388"/>
              <a:ext cx="105156" cy="190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8008" y="1636776"/>
              <a:ext cx="100584" cy="135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41264" y="1636776"/>
              <a:ext cx="71628" cy="13411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693663" y="1575815"/>
            <a:ext cx="675640" cy="241300"/>
            <a:chOff x="5693663" y="1575815"/>
            <a:chExt cx="675640" cy="241300"/>
          </a:xfrm>
        </p:grpSpPr>
        <p:sp>
          <p:nvSpPr>
            <p:cNvPr id="24" name="object 24"/>
            <p:cNvSpPr/>
            <p:nvPr/>
          </p:nvSpPr>
          <p:spPr>
            <a:xfrm>
              <a:off x="5693663" y="1575815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3048" y="89916"/>
                  </a:lnTo>
                  <a:lnTo>
                    <a:pt x="3548" y="82153"/>
                  </a:lnTo>
                  <a:lnTo>
                    <a:pt x="4762" y="74676"/>
                  </a:lnTo>
                  <a:lnTo>
                    <a:pt x="6262" y="67198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5104" y="1591056"/>
              <a:ext cx="102108" cy="1783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10071" y="1589532"/>
              <a:ext cx="123396" cy="18288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60948" y="1575815"/>
              <a:ext cx="307975" cy="241300"/>
            </a:xfrm>
            <a:custGeom>
              <a:avLst/>
              <a:gdLst/>
              <a:ahLst/>
              <a:cxnLst/>
              <a:rect l="l" t="t" r="r" b="b"/>
              <a:pathLst>
                <a:path w="3079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65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590" y="135026"/>
                  </a:lnTo>
                  <a:lnTo>
                    <a:pt x="19812" y="178308"/>
                  </a:lnTo>
                  <a:lnTo>
                    <a:pt x="6946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18" y="173596"/>
                  </a:lnTo>
                  <a:lnTo>
                    <a:pt x="45529" y="166116"/>
                  </a:lnTo>
                  <a:lnTo>
                    <a:pt x="46736" y="158648"/>
                  </a:lnTo>
                  <a:lnTo>
                    <a:pt x="47244" y="150876"/>
                  </a:lnTo>
                  <a:lnTo>
                    <a:pt x="48361" y="143116"/>
                  </a:lnTo>
                  <a:lnTo>
                    <a:pt x="49339" y="135636"/>
                  </a:lnTo>
                  <a:lnTo>
                    <a:pt x="50025" y="128168"/>
                  </a:lnTo>
                  <a:lnTo>
                    <a:pt x="50292" y="120396"/>
                  </a:lnTo>
                  <a:close/>
                </a:path>
                <a:path w="307975" h="241300">
                  <a:moveTo>
                    <a:pt x="117335" y="169164"/>
                  </a:moveTo>
                  <a:lnTo>
                    <a:pt x="115811" y="167640"/>
                  </a:lnTo>
                  <a:lnTo>
                    <a:pt x="115811" y="166116"/>
                  </a:lnTo>
                  <a:lnTo>
                    <a:pt x="114287" y="166116"/>
                  </a:lnTo>
                  <a:lnTo>
                    <a:pt x="114287" y="164592"/>
                  </a:lnTo>
                  <a:lnTo>
                    <a:pt x="112763" y="164592"/>
                  </a:lnTo>
                  <a:lnTo>
                    <a:pt x="111239" y="163068"/>
                  </a:lnTo>
                  <a:lnTo>
                    <a:pt x="95999" y="163068"/>
                  </a:lnTo>
                  <a:lnTo>
                    <a:pt x="92951" y="166116"/>
                  </a:lnTo>
                  <a:lnTo>
                    <a:pt x="91427" y="166116"/>
                  </a:lnTo>
                  <a:lnTo>
                    <a:pt x="91427" y="192024"/>
                  </a:lnTo>
                  <a:lnTo>
                    <a:pt x="73139" y="228600"/>
                  </a:lnTo>
                  <a:lnTo>
                    <a:pt x="71615" y="230124"/>
                  </a:lnTo>
                  <a:lnTo>
                    <a:pt x="71615" y="231648"/>
                  </a:lnTo>
                  <a:lnTo>
                    <a:pt x="73139" y="231648"/>
                  </a:lnTo>
                  <a:lnTo>
                    <a:pt x="73139" y="233172"/>
                  </a:lnTo>
                  <a:lnTo>
                    <a:pt x="85331" y="233172"/>
                  </a:lnTo>
                  <a:lnTo>
                    <a:pt x="86855" y="231648"/>
                  </a:lnTo>
                  <a:lnTo>
                    <a:pt x="88379" y="231648"/>
                  </a:lnTo>
                  <a:lnTo>
                    <a:pt x="88379" y="230124"/>
                  </a:lnTo>
                  <a:lnTo>
                    <a:pt x="89903" y="230124"/>
                  </a:lnTo>
                  <a:lnTo>
                    <a:pt x="89903" y="228600"/>
                  </a:lnTo>
                  <a:lnTo>
                    <a:pt x="108191" y="201168"/>
                  </a:lnTo>
                  <a:lnTo>
                    <a:pt x="109715" y="199644"/>
                  </a:lnTo>
                  <a:lnTo>
                    <a:pt x="111239" y="196596"/>
                  </a:lnTo>
                  <a:lnTo>
                    <a:pt x="112763" y="195072"/>
                  </a:lnTo>
                  <a:lnTo>
                    <a:pt x="114287" y="192024"/>
                  </a:lnTo>
                  <a:lnTo>
                    <a:pt x="114287" y="190500"/>
                  </a:lnTo>
                  <a:lnTo>
                    <a:pt x="115811" y="188976"/>
                  </a:lnTo>
                  <a:lnTo>
                    <a:pt x="115811" y="181356"/>
                  </a:lnTo>
                  <a:lnTo>
                    <a:pt x="117335" y="179832"/>
                  </a:lnTo>
                  <a:lnTo>
                    <a:pt x="117335" y="169164"/>
                  </a:lnTo>
                  <a:close/>
                </a:path>
                <a:path w="307975" h="241300">
                  <a:moveTo>
                    <a:pt x="184391" y="167640"/>
                  </a:moveTo>
                  <a:lnTo>
                    <a:pt x="181343" y="166116"/>
                  </a:lnTo>
                  <a:lnTo>
                    <a:pt x="179819" y="164592"/>
                  </a:lnTo>
                  <a:lnTo>
                    <a:pt x="175247" y="163068"/>
                  </a:lnTo>
                  <a:lnTo>
                    <a:pt x="164579" y="163068"/>
                  </a:lnTo>
                  <a:lnTo>
                    <a:pt x="158483" y="166116"/>
                  </a:lnTo>
                  <a:lnTo>
                    <a:pt x="155435" y="172212"/>
                  </a:lnTo>
                  <a:lnTo>
                    <a:pt x="155435" y="185928"/>
                  </a:lnTo>
                  <a:lnTo>
                    <a:pt x="156959" y="190500"/>
                  </a:lnTo>
                  <a:lnTo>
                    <a:pt x="158483" y="192024"/>
                  </a:lnTo>
                  <a:lnTo>
                    <a:pt x="164579" y="195072"/>
                  </a:lnTo>
                  <a:lnTo>
                    <a:pt x="175247" y="195072"/>
                  </a:lnTo>
                  <a:lnTo>
                    <a:pt x="179819" y="193548"/>
                  </a:lnTo>
                  <a:lnTo>
                    <a:pt x="184391" y="188976"/>
                  </a:lnTo>
                  <a:lnTo>
                    <a:pt x="184391" y="167640"/>
                  </a:lnTo>
                  <a:close/>
                </a:path>
                <a:path w="307975" h="241300">
                  <a:moveTo>
                    <a:pt x="246875" y="167640"/>
                  </a:moveTo>
                  <a:lnTo>
                    <a:pt x="243827" y="166116"/>
                  </a:lnTo>
                  <a:lnTo>
                    <a:pt x="242303" y="164592"/>
                  </a:lnTo>
                  <a:lnTo>
                    <a:pt x="237731" y="163068"/>
                  </a:lnTo>
                  <a:lnTo>
                    <a:pt x="227063" y="163068"/>
                  </a:lnTo>
                  <a:lnTo>
                    <a:pt x="220967" y="166116"/>
                  </a:lnTo>
                  <a:lnTo>
                    <a:pt x="217919" y="172212"/>
                  </a:lnTo>
                  <a:lnTo>
                    <a:pt x="217919" y="185928"/>
                  </a:lnTo>
                  <a:lnTo>
                    <a:pt x="219443" y="190500"/>
                  </a:lnTo>
                  <a:lnTo>
                    <a:pt x="220967" y="192024"/>
                  </a:lnTo>
                  <a:lnTo>
                    <a:pt x="227063" y="195072"/>
                  </a:lnTo>
                  <a:lnTo>
                    <a:pt x="237731" y="195072"/>
                  </a:lnTo>
                  <a:lnTo>
                    <a:pt x="242303" y="193548"/>
                  </a:lnTo>
                  <a:lnTo>
                    <a:pt x="246875" y="188976"/>
                  </a:lnTo>
                  <a:lnTo>
                    <a:pt x="246875" y="167640"/>
                  </a:lnTo>
                  <a:close/>
                </a:path>
                <a:path w="307975" h="241300">
                  <a:moveTo>
                    <a:pt x="307835" y="167640"/>
                  </a:moveTo>
                  <a:lnTo>
                    <a:pt x="304787" y="166116"/>
                  </a:lnTo>
                  <a:lnTo>
                    <a:pt x="303263" y="164592"/>
                  </a:lnTo>
                  <a:lnTo>
                    <a:pt x="298691" y="163068"/>
                  </a:lnTo>
                  <a:lnTo>
                    <a:pt x="288023" y="163068"/>
                  </a:lnTo>
                  <a:lnTo>
                    <a:pt x="281927" y="166116"/>
                  </a:lnTo>
                  <a:lnTo>
                    <a:pt x="278879" y="172212"/>
                  </a:lnTo>
                  <a:lnTo>
                    <a:pt x="278879" y="185928"/>
                  </a:lnTo>
                  <a:lnTo>
                    <a:pt x="280403" y="190500"/>
                  </a:lnTo>
                  <a:lnTo>
                    <a:pt x="281927" y="192024"/>
                  </a:lnTo>
                  <a:lnTo>
                    <a:pt x="288023" y="195072"/>
                  </a:lnTo>
                  <a:lnTo>
                    <a:pt x="298691" y="195072"/>
                  </a:lnTo>
                  <a:lnTo>
                    <a:pt x="303263" y="193548"/>
                  </a:lnTo>
                  <a:lnTo>
                    <a:pt x="307835" y="188976"/>
                  </a:lnTo>
                  <a:lnTo>
                    <a:pt x="307835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39908" y="1889760"/>
            <a:ext cx="1350645" cy="486409"/>
            <a:chOff x="1639908" y="1889760"/>
            <a:chExt cx="1350645" cy="486409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26919" y="1889760"/>
              <a:ext cx="963168" cy="4861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9908" y="2193035"/>
              <a:ext cx="713147" cy="18288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213604" y="2179319"/>
            <a:ext cx="485140" cy="241300"/>
            <a:chOff x="5213604" y="2179319"/>
            <a:chExt cx="485140" cy="241300"/>
          </a:xfrm>
        </p:grpSpPr>
        <p:sp>
          <p:nvSpPr>
            <p:cNvPr id="32" name="object 32"/>
            <p:cNvSpPr/>
            <p:nvPr/>
          </p:nvSpPr>
          <p:spPr>
            <a:xfrm>
              <a:off x="5213604" y="2179319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8768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27074" y="230886"/>
                  </a:lnTo>
                  <a:lnTo>
                    <a:pt x="23812" y="224028"/>
                  </a:lnTo>
                  <a:lnTo>
                    <a:pt x="20835" y="217170"/>
                  </a:lnTo>
                  <a:lnTo>
                    <a:pt x="18288" y="210312"/>
                  </a:lnTo>
                  <a:lnTo>
                    <a:pt x="15120" y="202572"/>
                  </a:lnTo>
                  <a:lnTo>
                    <a:pt x="12382" y="195262"/>
                  </a:lnTo>
                  <a:lnTo>
                    <a:pt x="9929" y="188237"/>
                  </a:lnTo>
                  <a:lnTo>
                    <a:pt x="7620" y="181355"/>
                  </a:lnTo>
                  <a:lnTo>
                    <a:pt x="6262" y="173593"/>
                  </a:lnTo>
                  <a:lnTo>
                    <a:pt x="4762" y="166116"/>
                  </a:lnTo>
                  <a:lnTo>
                    <a:pt x="3548" y="158638"/>
                  </a:lnTo>
                  <a:lnTo>
                    <a:pt x="3048" y="150876"/>
                  </a:lnTo>
                  <a:lnTo>
                    <a:pt x="1928" y="143113"/>
                  </a:lnTo>
                  <a:lnTo>
                    <a:pt x="952" y="135636"/>
                  </a:lnTo>
                  <a:lnTo>
                    <a:pt x="261" y="128158"/>
                  </a:lnTo>
                  <a:lnTo>
                    <a:pt x="0" y="120396"/>
                  </a:lnTo>
                  <a:lnTo>
                    <a:pt x="261" y="112633"/>
                  </a:lnTo>
                  <a:lnTo>
                    <a:pt x="5524" y="74676"/>
                  </a:lnTo>
                  <a:lnTo>
                    <a:pt x="9144" y="59436"/>
                  </a:lnTo>
                  <a:lnTo>
                    <a:pt x="10572" y="52554"/>
                  </a:lnTo>
                  <a:lnTo>
                    <a:pt x="12573" y="45529"/>
                  </a:lnTo>
                  <a:lnTo>
                    <a:pt x="15144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50292" y="1524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981" y="220741"/>
                  </a:lnTo>
                  <a:lnTo>
                    <a:pt x="50292" y="234696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3528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01995" y="2194559"/>
              <a:ext cx="102108" cy="1783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36107" y="2196083"/>
              <a:ext cx="111252" cy="179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580888" y="2179319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783" y="74536"/>
                  </a:lnTo>
                  <a:lnTo>
                    <a:pt x="32385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946" y="19837"/>
                  </a:lnTo>
                  <a:lnTo>
                    <a:pt x="19812" y="62484"/>
                  </a:lnTo>
                  <a:lnTo>
                    <a:pt x="25577" y="105308"/>
                  </a:lnTo>
                  <a:lnTo>
                    <a:pt x="25908" y="120396"/>
                  </a:lnTo>
                  <a:lnTo>
                    <a:pt x="25590" y="135026"/>
                  </a:lnTo>
                  <a:lnTo>
                    <a:pt x="19812" y="178308"/>
                  </a:lnTo>
                  <a:lnTo>
                    <a:pt x="6946" y="220967"/>
                  </a:lnTo>
                  <a:lnTo>
                    <a:pt x="1524" y="234696"/>
                  </a:lnTo>
                  <a:lnTo>
                    <a:pt x="1524" y="236220"/>
                  </a:lnTo>
                  <a:lnTo>
                    <a:pt x="0" y="236220"/>
                  </a:lnTo>
                  <a:lnTo>
                    <a:pt x="0" y="237744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8288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23876" y="230886"/>
                  </a:lnTo>
                  <a:lnTo>
                    <a:pt x="27241" y="224028"/>
                  </a:lnTo>
                  <a:lnTo>
                    <a:pt x="30302" y="217170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691" y="173596"/>
                  </a:lnTo>
                  <a:lnTo>
                    <a:pt x="50101" y="135636"/>
                  </a:lnTo>
                  <a:lnTo>
                    <a:pt x="50266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6012" y="164592"/>
                  </a:lnTo>
                  <a:lnTo>
                    <a:pt x="94488" y="164592"/>
                  </a:lnTo>
                  <a:lnTo>
                    <a:pt x="91440" y="167640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9916" y="230124"/>
                  </a:lnTo>
                  <a:lnTo>
                    <a:pt x="109728" y="201168"/>
                  </a:lnTo>
                  <a:lnTo>
                    <a:pt x="111252" y="199644"/>
                  </a:lnTo>
                  <a:lnTo>
                    <a:pt x="111252" y="196596"/>
                  </a:lnTo>
                  <a:lnTo>
                    <a:pt x="112776" y="195072"/>
                  </a:lnTo>
                  <a:lnTo>
                    <a:pt x="114300" y="192024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5928"/>
                  </a:lnTo>
                  <a:lnTo>
                    <a:pt x="117348" y="184404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639908" y="2493263"/>
            <a:ext cx="1350645" cy="486409"/>
            <a:chOff x="1639908" y="2493263"/>
            <a:chExt cx="1350645" cy="486409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6919" y="2493263"/>
              <a:ext cx="963168" cy="4861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9908" y="2796539"/>
              <a:ext cx="713147" cy="18288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5539838" y="2787396"/>
            <a:ext cx="480059" cy="192405"/>
            <a:chOff x="5539838" y="2787396"/>
            <a:chExt cx="480059" cy="192405"/>
          </a:xfrm>
        </p:grpSpPr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39838" y="2843784"/>
              <a:ext cx="95913" cy="1356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69279" y="2787396"/>
              <a:ext cx="105156" cy="1905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04915" y="2843783"/>
              <a:ext cx="100584" cy="1356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48171" y="2843783"/>
              <a:ext cx="71628" cy="13411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103620" y="2782823"/>
            <a:ext cx="485140" cy="241300"/>
            <a:chOff x="6103620" y="2782823"/>
            <a:chExt cx="485140" cy="241300"/>
          </a:xfrm>
        </p:grpSpPr>
        <p:sp>
          <p:nvSpPr>
            <p:cNvPr id="45" name="object 45"/>
            <p:cNvSpPr/>
            <p:nvPr/>
          </p:nvSpPr>
          <p:spPr>
            <a:xfrm>
              <a:off x="6103620" y="2782824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3048" y="89916"/>
                  </a:lnTo>
                  <a:lnTo>
                    <a:pt x="3548" y="82796"/>
                  </a:lnTo>
                  <a:lnTo>
                    <a:pt x="4762" y="75247"/>
                  </a:lnTo>
                  <a:lnTo>
                    <a:pt x="6262" y="67413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956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84391" y="2796540"/>
              <a:ext cx="109728" cy="1798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20027" y="2796540"/>
              <a:ext cx="123396" cy="18288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470891" y="2782823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30" y="173596"/>
                  </a:lnTo>
                  <a:lnTo>
                    <a:pt x="45529" y="166116"/>
                  </a:lnTo>
                  <a:lnTo>
                    <a:pt x="46748" y="158648"/>
                  </a:lnTo>
                  <a:lnTo>
                    <a:pt x="47244" y="150876"/>
                  </a:lnTo>
                  <a:lnTo>
                    <a:pt x="48374" y="143116"/>
                  </a:lnTo>
                  <a:lnTo>
                    <a:pt x="49339" y="135636"/>
                  </a:lnTo>
                  <a:lnTo>
                    <a:pt x="50038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60" y="169176"/>
                  </a:moveTo>
                  <a:lnTo>
                    <a:pt x="115836" y="167652"/>
                  </a:lnTo>
                  <a:lnTo>
                    <a:pt x="115836" y="166128"/>
                  </a:lnTo>
                  <a:lnTo>
                    <a:pt x="114312" y="166128"/>
                  </a:lnTo>
                  <a:lnTo>
                    <a:pt x="114312" y="164604"/>
                  </a:lnTo>
                  <a:lnTo>
                    <a:pt x="112788" y="164604"/>
                  </a:lnTo>
                  <a:lnTo>
                    <a:pt x="111264" y="163080"/>
                  </a:lnTo>
                  <a:lnTo>
                    <a:pt x="96024" y="163080"/>
                  </a:lnTo>
                  <a:lnTo>
                    <a:pt x="92976" y="166128"/>
                  </a:lnTo>
                  <a:lnTo>
                    <a:pt x="91452" y="166128"/>
                  </a:lnTo>
                  <a:lnTo>
                    <a:pt x="91452" y="192036"/>
                  </a:lnTo>
                  <a:lnTo>
                    <a:pt x="73164" y="228612"/>
                  </a:lnTo>
                  <a:lnTo>
                    <a:pt x="71640" y="230136"/>
                  </a:lnTo>
                  <a:lnTo>
                    <a:pt x="71640" y="231660"/>
                  </a:lnTo>
                  <a:lnTo>
                    <a:pt x="73164" y="231660"/>
                  </a:lnTo>
                  <a:lnTo>
                    <a:pt x="73164" y="233184"/>
                  </a:lnTo>
                  <a:lnTo>
                    <a:pt x="85356" y="233184"/>
                  </a:lnTo>
                  <a:lnTo>
                    <a:pt x="86880" y="231660"/>
                  </a:lnTo>
                  <a:lnTo>
                    <a:pt x="88404" y="231660"/>
                  </a:lnTo>
                  <a:lnTo>
                    <a:pt x="88404" y="230136"/>
                  </a:lnTo>
                  <a:lnTo>
                    <a:pt x="89928" y="230136"/>
                  </a:lnTo>
                  <a:lnTo>
                    <a:pt x="108216" y="201180"/>
                  </a:lnTo>
                  <a:lnTo>
                    <a:pt x="109740" y="199656"/>
                  </a:lnTo>
                  <a:lnTo>
                    <a:pt x="111264" y="196608"/>
                  </a:lnTo>
                  <a:lnTo>
                    <a:pt x="114312" y="193560"/>
                  </a:lnTo>
                  <a:lnTo>
                    <a:pt x="114312" y="190512"/>
                  </a:lnTo>
                  <a:lnTo>
                    <a:pt x="115836" y="188988"/>
                  </a:lnTo>
                  <a:lnTo>
                    <a:pt x="115836" y="181368"/>
                  </a:lnTo>
                  <a:lnTo>
                    <a:pt x="117360" y="179844"/>
                  </a:lnTo>
                  <a:lnTo>
                    <a:pt x="117360" y="1691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639824" y="3096767"/>
            <a:ext cx="1350645" cy="486409"/>
            <a:chOff x="1639824" y="3096767"/>
            <a:chExt cx="1350645" cy="486409"/>
          </a:xfrm>
        </p:grpSpPr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90927" y="3096767"/>
              <a:ext cx="899160" cy="4861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39824" y="3400044"/>
              <a:ext cx="713231" cy="182880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5605295" y="3386327"/>
            <a:ext cx="483234" cy="241300"/>
            <a:chOff x="5605295" y="3386327"/>
            <a:chExt cx="483234" cy="241300"/>
          </a:xfrm>
        </p:grpSpPr>
        <p:sp>
          <p:nvSpPr>
            <p:cNvPr id="53" name="object 53"/>
            <p:cNvSpPr/>
            <p:nvPr/>
          </p:nvSpPr>
          <p:spPr>
            <a:xfrm>
              <a:off x="5605295" y="3386327"/>
              <a:ext cx="48895" cy="241300"/>
            </a:xfrm>
            <a:custGeom>
              <a:avLst/>
              <a:gdLst/>
              <a:ahLst/>
              <a:cxnLst/>
              <a:rect l="l" t="t" r="r" b="b"/>
              <a:pathLst>
                <a:path w="48895" h="241300">
                  <a:moveTo>
                    <a:pt x="47220" y="1524"/>
                  </a:moveTo>
                  <a:lnTo>
                    <a:pt x="31980" y="1524"/>
                  </a:lnTo>
                  <a:lnTo>
                    <a:pt x="31980" y="0"/>
                  </a:lnTo>
                  <a:lnTo>
                    <a:pt x="45696" y="0"/>
                  </a:lnTo>
                  <a:lnTo>
                    <a:pt x="47220" y="1524"/>
                  </a:lnTo>
                  <a:close/>
                </a:path>
                <a:path w="48895" h="241300">
                  <a:moveTo>
                    <a:pt x="48744" y="239267"/>
                  </a:moveTo>
                  <a:lnTo>
                    <a:pt x="30456" y="239267"/>
                  </a:lnTo>
                  <a:lnTo>
                    <a:pt x="28932" y="237743"/>
                  </a:lnTo>
                  <a:lnTo>
                    <a:pt x="25527" y="230886"/>
                  </a:lnTo>
                  <a:lnTo>
                    <a:pt x="22264" y="224028"/>
                  </a:lnTo>
                  <a:lnTo>
                    <a:pt x="19288" y="217170"/>
                  </a:lnTo>
                  <a:lnTo>
                    <a:pt x="16740" y="210312"/>
                  </a:lnTo>
                  <a:lnTo>
                    <a:pt x="13596" y="202572"/>
                  </a:lnTo>
                  <a:lnTo>
                    <a:pt x="11025" y="195262"/>
                  </a:lnTo>
                  <a:lnTo>
                    <a:pt x="9024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3976" y="74676"/>
                  </a:lnTo>
                  <a:lnTo>
                    <a:pt x="9882" y="52554"/>
                  </a:lnTo>
                  <a:lnTo>
                    <a:pt x="12168" y="45529"/>
                  </a:lnTo>
                  <a:lnTo>
                    <a:pt x="14454" y="38219"/>
                  </a:lnTo>
                  <a:lnTo>
                    <a:pt x="16740" y="30480"/>
                  </a:lnTo>
                  <a:lnTo>
                    <a:pt x="19931" y="23622"/>
                  </a:lnTo>
                  <a:lnTo>
                    <a:pt x="25741" y="9906"/>
                  </a:lnTo>
                  <a:lnTo>
                    <a:pt x="28932" y="3048"/>
                  </a:lnTo>
                  <a:lnTo>
                    <a:pt x="28932" y="1524"/>
                  </a:lnTo>
                  <a:lnTo>
                    <a:pt x="48744" y="1524"/>
                  </a:lnTo>
                  <a:lnTo>
                    <a:pt x="48744" y="6096"/>
                  </a:lnTo>
                  <a:lnTo>
                    <a:pt x="42433" y="19835"/>
                  </a:lnTo>
                  <a:lnTo>
                    <a:pt x="37123" y="33718"/>
                  </a:lnTo>
                  <a:lnTo>
                    <a:pt x="26050" y="76461"/>
                  </a:lnTo>
                  <a:lnTo>
                    <a:pt x="22836" y="120396"/>
                  </a:lnTo>
                  <a:lnTo>
                    <a:pt x="23360" y="135016"/>
                  </a:lnTo>
                  <a:lnTo>
                    <a:pt x="28932" y="178308"/>
                  </a:lnTo>
                  <a:lnTo>
                    <a:pt x="42433" y="220741"/>
                  </a:lnTo>
                  <a:lnTo>
                    <a:pt x="48744" y="234696"/>
                  </a:lnTo>
                  <a:lnTo>
                    <a:pt x="48744" y="239267"/>
                  </a:lnTo>
                  <a:close/>
                </a:path>
                <a:path w="48895" h="241300">
                  <a:moveTo>
                    <a:pt x="47220" y="240791"/>
                  </a:moveTo>
                  <a:lnTo>
                    <a:pt x="31980" y="240791"/>
                  </a:lnTo>
                  <a:lnTo>
                    <a:pt x="31980" y="239267"/>
                  </a:lnTo>
                  <a:lnTo>
                    <a:pt x="47220" y="239267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92139" y="3401567"/>
              <a:ext cx="102108" cy="17830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21720" y="3400043"/>
              <a:ext cx="123404" cy="1828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972543" y="3386340"/>
              <a:ext cx="116205" cy="241300"/>
            </a:xfrm>
            <a:custGeom>
              <a:avLst/>
              <a:gdLst/>
              <a:ahLst/>
              <a:cxnLst/>
              <a:rect l="l" t="t" r="r" b="b"/>
              <a:pathLst>
                <a:path w="116204" h="241300">
                  <a:moveTo>
                    <a:pt x="48768" y="120396"/>
                  </a:moveTo>
                  <a:lnTo>
                    <a:pt x="44272" y="74523"/>
                  </a:lnTo>
                  <a:lnTo>
                    <a:pt x="31432" y="30670"/>
                  </a:lnTo>
                  <a:lnTo>
                    <a:pt x="18288" y="3048"/>
                  </a:lnTo>
                  <a:lnTo>
                    <a:pt x="18288" y="1524"/>
                  </a:lnTo>
                  <a:lnTo>
                    <a:pt x="16764" y="1524"/>
                  </a:lnTo>
                  <a:lnTo>
                    <a:pt x="15240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5651" y="19824"/>
                  </a:lnTo>
                  <a:lnTo>
                    <a:pt x="10858" y="33718"/>
                  </a:lnTo>
                  <a:lnTo>
                    <a:pt x="15227" y="47879"/>
                  </a:lnTo>
                  <a:lnTo>
                    <a:pt x="18288" y="62484"/>
                  </a:lnTo>
                  <a:lnTo>
                    <a:pt x="21412" y="76454"/>
                  </a:lnTo>
                  <a:lnTo>
                    <a:pt x="23812" y="90868"/>
                  </a:lnTo>
                  <a:lnTo>
                    <a:pt x="25361" y="105549"/>
                  </a:lnTo>
                  <a:lnTo>
                    <a:pt x="25908" y="120396"/>
                  </a:lnTo>
                  <a:lnTo>
                    <a:pt x="25361" y="135013"/>
                  </a:lnTo>
                  <a:lnTo>
                    <a:pt x="23812" y="149352"/>
                  </a:lnTo>
                  <a:lnTo>
                    <a:pt x="21412" y="163677"/>
                  </a:lnTo>
                  <a:lnTo>
                    <a:pt x="18288" y="178308"/>
                  </a:lnTo>
                  <a:lnTo>
                    <a:pt x="15430" y="192900"/>
                  </a:lnTo>
                  <a:lnTo>
                    <a:pt x="11430" y="207073"/>
                  </a:lnTo>
                  <a:lnTo>
                    <a:pt x="6286" y="220954"/>
                  </a:lnTo>
                  <a:lnTo>
                    <a:pt x="0" y="234696"/>
                  </a:lnTo>
                  <a:lnTo>
                    <a:pt x="0" y="239268"/>
                  </a:lnTo>
                  <a:lnTo>
                    <a:pt x="1524" y="240792"/>
                  </a:lnTo>
                  <a:lnTo>
                    <a:pt x="15240" y="240792"/>
                  </a:lnTo>
                  <a:lnTo>
                    <a:pt x="16764" y="239268"/>
                  </a:lnTo>
                  <a:lnTo>
                    <a:pt x="18288" y="239268"/>
                  </a:lnTo>
                  <a:lnTo>
                    <a:pt x="18288" y="237744"/>
                  </a:lnTo>
                  <a:lnTo>
                    <a:pt x="19812" y="237744"/>
                  </a:lnTo>
                  <a:lnTo>
                    <a:pt x="23228" y="230886"/>
                  </a:lnTo>
                  <a:lnTo>
                    <a:pt x="26479" y="224028"/>
                  </a:lnTo>
                  <a:lnTo>
                    <a:pt x="29464" y="217170"/>
                  </a:lnTo>
                  <a:lnTo>
                    <a:pt x="32004" y="210312"/>
                  </a:lnTo>
                  <a:lnTo>
                    <a:pt x="34290" y="202565"/>
                  </a:lnTo>
                  <a:lnTo>
                    <a:pt x="36576" y="195262"/>
                  </a:lnTo>
                  <a:lnTo>
                    <a:pt x="38862" y="188226"/>
                  </a:lnTo>
                  <a:lnTo>
                    <a:pt x="41148" y="181356"/>
                  </a:lnTo>
                  <a:lnTo>
                    <a:pt x="43180" y="173583"/>
                  </a:lnTo>
                  <a:lnTo>
                    <a:pt x="48577" y="135636"/>
                  </a:lnTo>
                  <a:lnTo>
                    <a:pt x="48755" y="128155"/>
                  </a:lnTo>
                  <a:lnTo>
                    <a:pt x="48768" y="120396"/>
                  </a:lnTo>
                  <a:close/>
                </a:path>
                <a:path w="116204" h="241300">
                  <a:moveTo>
                    <a:pt x="115836" y="167627"/>
                  </a:moveTo>
                  <a:lnTo>
                    <a:pt x="112788" y="164579"/>
                  </a:lnTo>
                  <a:lnTo>
                    <a:pt x="111264" y="164579"/>
                  </a:lnTo>
                  <a:lnTo>
                    <a:pt x="111264" y="163055"/>
                  </a:lnTo>
                  <a:lnTo>
                    <a:pt x="96024" y="163055"/>
                  </a:lnTo>
                  <a:lnTo>
                    <a:pt x="94500" y="164579"/>
                  </a:lnTo>
                  <a:lnTo>
                    <a:pt x="92976" y="164579"/>
                  </a:lnTo>
                  <a:lnTo>
                    <a:pt x="91452" y="166103"/>
                  </a:lnTo>
                  <a:lnTo>
                    <a:pt x="91452" y="167627"/>
                  </a:lnTo>
                  <a:lnTo>
                    <a:pt x="89928" y="169151"/>
                  </a:lnTo>
                  <a:lnTo>
                    <a:pt x="89928" y="192011"/>
                  </a:lnTo>
                  <a:lnTo>
                    <a:pt x="71640" y="228587"/>
                  </a:lnTo>
                  <a:lnTo>
                    <a:pt x="71640" y="231635"/>
                  </a:lnTo>
                  <a:lnTo>
                    <a:pt x="73164" y="233159"/>
                  </a:lnTo>
                  <a:lnTo>
                    <a:pt x="85356" y="233159"/>
                  </a:lnTo>
                  <a:lnTo>
                    <a:pt x="85356" y="231635"/>
                  </a:lnTo>
                  <a:lnTo>
                    <a:pt x="88404" y="231635"/>
                  </a:lnTo>
                  <a:lnTo>
                    <a:pt x="88404" y="230111"/>
                  </a:lnTo>
                  <a:lnTo>
                    <a:pt x="89928" y="228587"/>
                  </a:lnTo>
                  <a:lnTo>
                    <a:pt x="108216" y="201155"/>
                  </a:lnTo>
                  <a:lnTo>
                    <a:pt x="109740" y="199631"/>
                  </a:lnTo>
                  <a:lnTo>
                    <a:pt x="111264" y="196583"/>
                  </a:lnTo>
                  <a:lnTo>
                    <a:pt x="111264" y="195059"/>
                  </a:lnTo>
                  <a:lnTo>
                    <a:pt x="112788" y="192011"/>
                  </a:lnTo>
                  <a:lnTo>
                    <a:pt x="114312" y="190487"/>
                  </a:lnTo>
                  <a:lnTo>
                    <a:pt x="114312" y="185915"/>
                  </a:lnTo>
                  <a:lnTo>
                    <a:pt x="115836" y="184391"/>
                  </a:lnTo>
                  <a:lnTo>
                    <a:pt x="115836" y="167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142744" y="3692652"/>
            <a:ext cx="909955" cy="239395"/>
            <a:chOff x="2142744" y="3692652"/>
            <a:chExt cx="909955" cy="239395"/>
          </a:xfrm>
        </p:grpSpPr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42744" y="3749039"/>
              <a:ext cx="86868" cy="13563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61616" y="3692652"/>
              <a:ext cx="100584" cy="1905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388108" y="3692651"/>
              <a:ext cx="154305" cy="190500"/>
            </a:xfrm>
            <a:custGeom>
              <a:avLst/>
              <a:gdLst/>
              <a:ahLst/>
              <a:cxnLst/>
              <a:rect l="l" t="t" r="r" b="b"/>
              <a:pathLst>
                <a:path w="154305" h="190500">
                  <a:moveTo>
                    <a:pt x="25908" y="60960"/>
                  </a:moveTo>
                  <a:lnTo>
                    <a:pt x="24384" y="60960"/>
                  </a:lnTo>
                  <a:lnTo>
                    <a:pt x="24384" y="59436"/>
                  </a:lnTo>
                  <a:lnTo>
                    <a:pt x="22860" y="59436"/>
                  </a:lnTo>
                  <a:lnTo>
                    <a:pt x="21336" y="57912"/>
                  </a:lnTo>
                  <a:lnTo>
                    <a:pt x="6096" y="57912"/>
                  </a:lnTo>
                  <a:lnTo>
                    <a:pt x="4572" y="59436"/>
                  </a:lnTo>
                  <a:lnTo>
                    <a:pt x="3048" y="59436"/>
                  </a:lnTo>
                  <a:lnTo>
                    <a:pt x="3048" y="188976"/>
                  </a:lnTo>
                  <a:lnTo>
                    <a:pt x="6096" y="188976"/>
                  </a:lnTo>
                  <a:lnTo>
                    <a:pt x="6096" y="190500"/>
                  </a:lnTo>
                  <a:lnTo>
                    <a:pt x="21336" y="190500"/>
                  </a:lnTo>
                  <a:lnTo>
                    <a:pt x="21336" y="188976"/>
                  </a:lnTo>
                  <a:lnTo>
                    <a:pt x="24384" y="188976"/>
                  </a:lnTo>
                  <a:lnTo>
                    <a:pt x="24384" y="187452"/>
                  </a:lnTo>
                  <a:lnTo>
                    <a:pt x="25908" y="187452"/>
                  </a:lnTo>
                  <a:lnTo>
                    <a:pt x="25908" y="60960"/>
                  </a:lnTo>
                  <a:close/>
                </a:path>
                <a:path w="154305" h="190500">
                  <a:moveTo>
                    <a:pt x="27432" y="15240"/>
                  </a:moveTo>
                  <a:lnTo>
                    <a:pt x="25908" y="12192"/>
                  </a:lnTo>
                  <a:lnTo>
                    <a:pt x="24384" y="10668"/>
                  </a:lnTo>
                  <a:lnTo>
                    <a:pt x="18288" y="7620"/>
                  </a:lnTo>
                  <a:lnTo>
                    <a:pt x="7620" y="7620"/>
                  </a:lnTo>
                  <a:lnTo>
                    <a:pt x="4572" y="9144"/>
                  </a:lnTo>
                  <a:lnTo>
                    <a:pt x="3048" y="10668"/>
                  </a:lnTo>
                  <a:lnTo>
                    <a:pt x="0" y="12192"/>
                  </a:lnTo>
                  <a:lnTo>
                    <a:pt x="0" y="30480"/>
                  </a:lnTo>
                  <a:lnTo>
                    <a:pt x="1524" y="32004"/>
                  </a:lnTo>
                  <a:lnTo>
                    <a:pt x="7620" y="35052"/>
                  </a:lnTo>
                  <a:lnTo>
                    <a:pt x="18288" y="35052"/>
                  </a:lnTo>
                  <a:lnTo>
                    <a:pt x="24384" y="32004"/>
                  </a:lnTo>
                  <a:lnTo>
                    <a:pt x="25908" y="30480"/>
                  </a:lnTo>
                  <a:lnTo>
                    <a:pt x="27432" y="25908"/>
                  </a:lnTo>
                  <a:lnTo>
                    <a:pt x="27432" y="15240"/>
                  </a:lnTo>
                  <a:close/>
                </a:path>
                <a:path w="154305" h="190500">
                  <a:moveTo>
                    <a:pt x="86868" y="188976"/>
                  </a:moveTo>
                  <a:lnTo>
                    <a:pt x="70104" y="188976"/>
                  </a:lnTo>
                  <a:lnTo>
                    <a:pt x="71628" y="190500"/>
                  </a:lnTo>
                  <a:lnTo>
                    <a:pt x="85344" y="190500"/>
                  </a:lnTo>
                  <a:lnTo>
                    <a:pt x="86868" y="188976"/>
                  </a:lnTo>
                  <a:close/>
                </a:path>
                <a:path w="154305" h="190500">
                  <a:moveTo>
                    <a:pt x="86868" y="0"/>
                  </a:moveTo>
                  <a:lnTo>
                    <a:pt x="70104" y="0"/>
                  </a:lnTo>
                  <a:lnTo>
                    <a:pt x="68580" y="1524"/>
                  </a:lnTo>
                  <a:lnTo>
                    <a:pt x="86868" y="1524"/>
                  </a:lnTo>
                  <a:lnTo>
                    <a:pt x="86868" y="0"/>
                  </a:lnTo>
                  <a:close/>
                </a:path>
                <a:path w="154305" h="190500">
                  <a:moveTo>
                    <a:pt x="89916" y="3302"/>
                  </a:moveTo>
                  <a:lnTo>
                    <a:pt x="88392" y="3302"/>
                  </a:lnTo>
                  <a:lnTo>
                    <a:pt x="88392" y="2032"/>
                  </a:lnTo>
                  <a:lnTo>
                    <a:pt x="67056" y="2032"/>
                  </a:lnTo>
                  <a:lnTo>
                    <a:pt x="67056" y="3302"/>
                  </a:lnTo>
                  <a:lnTo>
                    <a:pt x="67056" y="187452"/>
                  </a:lnTo>
                  <a:lnTo>
                    <a:pt x="67056" y="188722"/>
                  </a:lnTo>
                  <a:lnTo>
                    <a:pt x="88392" y="188722"/>
                  </a:lnTo>
                  <a:lnTo>
                    <a:pt x="88392" y="187452"/>
                  </a:lnTo>
                  <a:lnTo>
                    <a:pt x="89916" y="187452"/>
                  </a:lnTo>
                  <a:lnTo>
                    <a:pt x="89916" y="3302"/>
                  </a:lnTo>
                  <a:close/>
                </a:path>
                <a:path w="154305" h="190500">
                  <a:moveTo>
                    <a:pt x="150876" y="188976"/>
                  </a:moveTo>
                  <a:lnTo>
                    <a:pt x="134112" y="188976"/>
                  </a:lnTo>
                  <a:lnTo>
                    <a:pt x="135636" y="190500"/>
                  </a:lnTo>
                  <a:lnTo>
                    <a:pt x="149352" y="190500"/>
                  </a:lnTo>
                  <a:lnTo>
                    <a:pt x="150876" y="188976"/>
                  </a:lnTo>
                  <a:close/>
                </a:path>
                <a:path w="154305" h="190500">
                  <a:moveTo>
                    <a:pt x="150876" y="0"/>
                  </a:moveTo>
                  <a:lnTo>
                    <a:pt x="134112" y="0"/>
                  </a:lnTo>
                  <a:lnTo>
                    <a:pt x="132588" y="1524"/>
                  </a:lnTo>
                  <a:lnTo>
                    <a:pt x="150876" y="1524"/>
                  </a:lnTo>
                  <a:lnTo>
                    <a:pt x="150876" y="0"/>
                  </a:lnTo>
                  <a:close/>
                </a:path>
                <a:path w="154305" h="190500">
                  <a:moveTo>
                    <a:pt x="153924" y="3302"/>
                  </a:moveTo>
                  <a:lnTo>
                    <a:pt x="152400" y="3302"/>
                  </a:lnTo>
                  <a:lnTo>
                    <a:pt x="152400" y="2032"/>
                  </a:lnTo>
                  <a:lnTo>
                    <a:pt x="131064" y="2032"/>
                  </a:lnTo>
                  <a:lnTo>
                    <a:pt x="131064" y="3302"/>
                  </a:lnTo>
                  <a:lnTo>
                    <a:pt x="131064" y="187452"/>
                  </a:lnTo>
                  <a:lnTo>
                    <a:pt x="131064" y="188722"/>
                  </a:lnTo>
                  <a:lnTo>
                    <a:pt x="152400" y="188722"/>
                  </a:lnTo>
                  <a:lnTo>
                    <a:pt x="152400" y="187452"/>
                  </a:lnTo>
                  <a:lnTo>
                    <a:pt x="153924" y="187452"/>
                  </a:lnTo>
                  <a:lnTo>
                    <a:pt x="15392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66416" y="3718560"/>
              <a:ext cx="208788" cy="21335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12" y="3749040"/>
              <a:ext cx="112776" cy="18288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39843" y="3749040"/>
              <a:ext cx="112728" cy="135636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2138172" y="1575815"/>
            <a:ext cx="5036820" cy="4770120"/>
            <a:chOff x="2138172" y="1575815"/>
            <a:chExt cx="5036820" cy="4770120"/>
          </a:xfrm>
        </p:grpSpPr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56076" y="4050791"/>
              <a:ext cx="96012" cy="1356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82568" y="3994404"/>
              <a:ext cx="105156" cy="1905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18204" y="4050791"/>
              <a:ext cx="100584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61460" y="4050791"/>
              <a:ext cx="71628" cy="13411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138172" y="1575815"/>
              <a:ext cx="5036820" cy="47701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98839" y="4956047"/>
              <a:ext cx="121793" cy="1356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55747" y="4956047"/>
              <a:ext cx="105156" cy="13411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98839" y="5559551"/>
              <a:ext cx="121793" cy="13563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55747" y="5559551"/>
              <a:ext cx="105156" cy="1341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98839" y="6163055"/>
              <a:ext cx="121793" cy="13563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55747" y="6163055"/>
              <a:ext cx="105156" cy="134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768" y="1232916"/>
            <a:ext cx="2668523" cy="4937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87011" y="1359408"/>
            <a:ext cx="233679" cy="367665"/>
          </a:xfrm>
          <a:custGeom>
            <a:avLst/>
            <a:gdLst/>
            <a:ahLst/>
            <a:cxnLst/>
            <a:rect l="l" t="t" r="r" b="b"/>
            <a:pathLst>
              <a:path w="233679" h="367664">
                <a:moveTo>
                  <a:pt x="214884" y="367284"/>
                </a:moveTo>
                <a:lnTo>
                  <a:pt x="181356" y="367284"/>
                </a:lnTo>
                <a:lnTo>
                  <a:pt x="176784" y="365760"/>
                </a:lnTo>
                <a:lnTo>
                  <a:pt x="173736" y="365760"/>
                </a:lnTo>
                <a:lnTo>
                  <a:pt x="170688" y="364235"/>
                </a:lnTo>
                <a:lnTo>
                  <a:pt x="167640" y="364235"/>
                </a:lnTo>
                <a:lnTo>
                  <a:pt x="166116" y="362711"/>
                </a:lnTo>
                <a:lnTo>
                  <a:pt x="166116" y="361187"/>
                </a:lnTo>
                <a:lnTo>
                  <a:pt x="164592" y="359663"/>
                </a:lnTo>
                <a:lnTo>
                  <a:pt x="164592" y="120395"/>
                </a:lnTo>
                <a:lnTo>
                  <a:pt x="156972" y="79247"/>
                </a:lnTo>
                <a:lnTo>
                  <a:pt x="141732" y="64007"/>
                </a:lnTo>
                <a:lnTo>
                  <a:pt x="135636" y="60959"/>
                </a:lnTo>
                <a:lnTo>
                  <a:pt x="129540" y="59435"/>
                </a:lnTo>
                <a:lnTo>
                  <a:pt x="123444" y="59435"/>
                </a:lnTo>
                <a:lnTo>
                  <a:pt x="82295" y="81343"/>
                </a:lnTo>
                <a:lnTo>
                  <a:pt x="68579" y="97535"/>
                </a:lnTo>
                <a:lnTo>
                  <a:pt x="68579" y="260603"/>
                </a:lnTo>
                <a:lnTo>
                  <a:pt x="67055" y="262127"/>
                </a:lnTo>
                <a:lnTo>
                  <a:pt x="67055" y="263651"/>
                </a:lnTo>
                <a:lnTo>
                  <a:pt x="64008" y="266699"/>
                </a:lnTo>
                <a:lnTo>
                  <a:pt x="60960" y="266699"/>
                </a:lnTo>
                <a:lnTo>
                  <a:pt x="57912" y="268223"/>
                </a:lnTo>
                <a:lnTo>
                  <a:pt x="54864" y="268223"/>
                </a:lnTo>
                <a:lnTo>
                  <a:pt x="50291" y="269747"/>
                </a:lnTo>
                <a:lnTo>
                  <a:pt x="16764" y="269747"/>
                </a:lnTo>
                <a:lnTo>
                  <a:pt x="12191" y="268223"/>
                </a:lnTo>
                <a:lnTo>
                  <a:pt x="9144" y="268223"/>
                </a:lnTo>
                <a:lnTo>
                  <a:pt x="6096" y="266699"/>
                </a:lnTo>
                <a:lnTo>
                  <a:pt x="4572" y="266699"/>
                </a:lnTo>
                <a:lnTo>
                  <a:pt x="1524" y="265175"/>
                </a:lnTo>
                <a:lnTo>
                  <a:pt x="1524" y="263651"/>
                </a:lnTo>
                <a:lnTo>
                  <a:pt x="0" y="262127"/>
                </a:lnTo>
                <a:lnTo>
                  <a:pt x="0" y="12191"/>
                </a:lnTo>
                <a:lnTo>
                  <a:pt x="1524" y="10667"/>
                </a:lnTo>
                <a:lnTo>
                  <a:pt x="1524" y="9143"/>
                </a:lnTo>
                <a:lnTo>
                  <a:pt x="3048" y="7619"/>
                </a:lnTo>
                <a:lnTo>
                  <a:pt x="6096" y="7619"/>
                </a:lnTo>
                <a:lnTo>
                  <a:pt x="7620" y="6095"/>
                </a:lnTo>
                <a:lnTo>
                  <a:pt x="10667" y="6095"/>
                </a:lnTo>
                <a:lnTo>
                  <a:pt x="15240" y="4571"/>
                </a:lnTo>
                <a:lnTo>
                  <a:pt x="42672" y="4571"/>
                </a:lnTo>
                <a:lnTo>
                  <a:pt x="47244" y="6095"/>
                </a:lnTo>
                <a:lnTo>
                  <a:pt x="50291" y="6095"/>
                </a:lnTo>
                <a:lnTo>
                  <a:pt x="51815" y="7619"/>
                </a:lnTo>
                <a:lnTo>
                  <a:pt x="54864" y="7619"/>
                </a:lnTo>
                <a:lnTo>
                  <a:pt x="56388" y="9143"/>
                </a:lnTo>
                <a:lnTo>
                  <a:pt x="56388" y="10667"/>
                </a:lnTo>
                <a:lnTo>
                  <a:pt x="57912" y="12191"/>
                </a:lnTo>
                <a:lnTo>
                  <a:pt x="57912" y="44195"/>
                </a:lnTo>
                <a:lnTo>
                  <a:pt x="68199" y="33599"/>
                </a:lnTo>
                <a:lnTo>
                  <a:pt x="78486" y="24574"/>
                </a:lnTo>
                <a:lnTo>
                  <a:pt x="120586" y="2476"/>
                </a:lnTo>
                <a:lnTo>
                  <a:pt x="143256" y="0"/>
                </a:lnTo>
                <a:lnTo>
                  <a:pt x="155257" y="547"/>
                </a:lnTo>
                <a:lnTo>
                  <a:pt x="193000" y="12477"/>
                </a:lnTo>
                <a:lnTo>
                  <a:pt x="222123" y="45529"/>
                </a:lnTo>
                <a:lnTo>
                  <a:pt x="232029" y="84391"/>
                </a:lnTo>
                <a:lnTo>
                  <a:pt x="233172" y="108203"/>
                </a:lnTo>
                <a:lnTo>
                  <a:pt x="233172" y="358139"/>
                </a:lnTo>
                <a:lnTo>
                  <a:pt x="231648" y="359663"/>
                </a:lnTo>
                <a:lnTo>
                  <a:pt x="231648" y="361187"/>
                </a:lnTo>
                <a:lnTo>
                  <a:pt x="228600" y="364235"/>
                </a:lnTo>
                <a:lnTo>
                  <a:pt x="225552" y="364235"/>
                </a:lnTo>
                <a:lnTo>
                  <a:pt x="222504" y="365760"/>
                </a:lnTo>
                <a:lnTo>
                  <a:pt x="219456" y="365760"/>
                </a:lnTo>
                <a:lnTo>
                  <a:pt x="214884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9828" y="1272540"/>
            <a:ext cx="71755" cy="356870"/>
          </a:xfrm>
          <a:custGeom>
            <a:avLst/>
            <a:gdLst/>
            <a:ahLst/>
            <a:cxnLst/>
            <a:rect l="l" t="t" r="r" b="b"/>
            <a:pathLst>
              <a:path w="71754" h="356869">
                <a:moveTo>
                  <a:pt x="48767" y="356615"/>
                </a:moveTo>
                <a:lnTo>
                  <a:pt x="22859" y="356615"/>
                </a:lnTo>
                <a:lnTo>
                  <a:pt x="18287" y="355091"/>
                </a:lnTo>
                <a:lnTo>
                  <a:pt x="10667" y="355091"/>
                </a:lnTo>
                <a:lnTo>
                  <a:pt x="4571" y="352043"/>
                </a:lnTo>
                <a:lnTo>
                  <a:pt x="3047" y="352043"/>
                </a:lnTo>
                <a:lnTo>
                  <a:pt x="1523" y="350519"/>
                </a:lnTo>
                <a:lnTo>
                  <a:pt x="1523" y="348996"/>
                </a:lnTo>
                <a:lnTo>
                  <a:pt x="0" y="347472"/>
                </a:lnTo>
                <a:lnTo>
                  <a:pt x="0" y="9143"/>
                </a:lnTo>
                <a:lnTo>
                  <a:pt x="1523" y="7619"/>
                </a:lnTo>
                <a:lnTo>
                  <a:pt x="1523" y="6095"/>
                </a:lnTo>
                <a:lnTo>
                  <a:pt x="3047" y="4571"/>
                </a:lnTo>
                <a:lnTo>
                  <a:pt x="4571" y="4571"/>
                </a:lnTo>
                <a:lnTo>
                  <a:pt x="10667" y="1523"/>
                </a:lnTo>
                <a:lnTo>
                  <a:pt x="19811" y="1523"/>
                </a:lnTo>
                <a:lnTo>
                  <a:pt x="22859" y="0"/>
                </a:lnTo>
                <a:lnTo>
                  <a:pt x="48767" y="0"/>
                </a:lnTo>
                <a:lnTo>
                  <a:pt x="53339" y="1523"/>
                </a:lnTo>
                <a:lnTo>
                  <a:pt x="60959" y="1523"/>
                </a:lnTo>
                <a:lnTo>
                  <a:pt x="67055" y="4571"/>
                </a:lnTo>
                <a:lnTo>
                  <a:pt x="68579" y="4571"/>
                </a:lnTo>
                <a:lnTo>
                  <a:pt x="71627" y="7619"/>
                </a:lnTo>
                <a:lnTo>
                  <a:pt x="71627" y="12191"/>
                </a:lnTo>
                <a:lnTo>
                  <a:pt x="71627" y="348996"/>
                </a:lnTo>
                <a:lnTo>
                  <a:pt x="68579" y="352043"/>
                </a:lnTo>
                <a:lnTo>
                  <a:pt x="67055" y="352043"/>
                </a:lnTo>
                <a:lnTo>
                  <a:pt x="60959" y="355091"/>
                </a:lnTo>
                <a:lnTo>
                  <a:pt x="53339" y="355091"/>
                </a:lnTo>
                <a:lnTo>
                  <a:pt x="48767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7844" y="1359407"/>
            <a:ext cx="215265" cy="274320"/>
          </a:xfrm>
          <a:custGeom>
            <a:avLst/>
            <a:gdLst/>
            <a:ahLst/>
            <a:cxnLst/>
            <a:rect l="l" t="t" r="r" b="b"/>
            <a:pathLst>
              <a:path w="215264" h="274319">
                <a:moveTo>
                  <a:pt x="115824" y="274320"/>
                </a:moveTo>
                <a:lnTo>
                  <a:pt x="75747" y="271105"/>
                </a:lnTo>
                <a:lnTo>
                  <a:pt x="35718" y="258151"/>
                </a:lnTo>
                <a:lnTo>
                  <a:pt x="6096" y="230124"/>
                </a:lnTo>
                <a:lnTo>
                  <a:pt x="0" y="184404"/>
                </a:lnTo>
                <a:lnTo>
                  <a:pt x="3048" y="176784"/>
                </a:lnTo>
                <a:lnTo>
                  <a:pt x="4572" y="170688"/>
                </a:lnTo>
                <a:lnTo>
                  <a:pt x="7620" y="164592"/>
                </a:lnTo>
                <a:lnTo>
                  <a:pt x="12191" y="158496"/>
                </a:lnTo>
                <a:lnTo>
                  <a:pt x="15240" y="152400"/>
                </a:lnTo>
                <a:lnTo>
                  <a:pt x="33528" y="138684"/>
                </a:lnTo>
                <a:lnTo>
                  <a:pt x="48767" y="132588"/>
                </a:lnTo>
                <a:lnTo>
                  <a:pt x="41148" y="129540"/>
                </a:lnTo>
                <a:lnTo>
                  <a:pt x="35052" y="126492"/>
                </a:lnTo>
                <a:lnTo>
                  <a:pt x="28955" y="121920"/>
                </a:lnTo>
                <a:lnTo>
                  <a:pt x="24384" y="118872"/>
                </a:lnTo>
                <a:lnTo>
                  <a:pt x="19812" y="114300"/>
                </a:lnTo>
                <a:lnTo>
                  <a:pt x="10667" y="100584"/>
                </a:lnTo>
                <a:lnTo>
                  <a:pt x="9143" y="94488"/>
                </a:lnTo>
                <a:lnTo>
                  <a:pt x="7620" y="89916"/>
                </a:lnTo>
                <a:lnTo>
                  <a:pt x="7620" y="76200"/>
                </a:lnTo>
                <a:lnTo>
                  <a:pt x="7953" y="68222"/>
                </a:lnTo>
                <a:lnTo>
                  <a:pt x="24193" y="32385"/>
                </a:lnTo>
                <a:lnTo>
                  <a:pt x="61650" y="8691"/>
                </a:lnTo>
                <a:lnTo>
                  <a:pt x="107203" y="309"/>
                </a:lnTo>
                <a:lnTo>
                  <a:pt x="120396" y="0"/>
                </a:lnTo>
                <a:lnTo>
                  <a:pt x="127254" y="23"/>
                </a:lnTo>
                <a:lnTo>
                  <a:pt x="167116" y="5595"/>
                </a:lnTo>
                <a:lnTo>
                  <a:pt x="173736" y="7620"/>
                </a:lnTo>
                <a:lnTo>
                  <a:pt x="181356" y="9143"/>
                </a:lnTo>
                <a:lnTo>
                  <a:pt x="187452" y="10667"/>
                </a:lnTo>
                <a:lnTo>
                  <a:pt x="193548" y="13716"/>
                </a:lnTo>
                <a:lnTo>
                  <a:pt x="199644" y="15240"/>
                </a:lnTo>
                <a:lnTo>
                  <a:pt x="202692" y="16764"/>
                </a:lnTo>
                <a:lnTo>
                  <a:pt x="204216" y="19812"/>
                </a:lnTo>
                <a:lnTo>
                  <a:pt x="207264" y="21336"/>
                </a:lnTo>
                <a:lnTo>
                  <a:pt x="208788" y="22860"/>
                </a:lnTo>
                <a:lnTo>
                  <a:pt x="208788" y="24384"/>
                </a:lnTo>
                <a:lnTo>
                  <a:pt x="210312" y="25908"/>
                </a:lnTo>
                <a:lnTo>
                  <a:pt x="210312" y="36576"/>
                </a:lnTo>
                <a:lnTo>
                  <a:pt x="211836" y="39624"/>
                </a:lnTo>
                <a:lnTo>
                  <a:pt x="211836" y="51816"/>
                </a:lnTo>
                <a:lnTo>
                  <a:pt x="114300" y="51816"/>
                </a:lnTo>
                <a:lnTo>
                  <a:pt x="106680" y="53340"/>
                </a:lnTo>
                <a:lnTo>
                  <a:pt x="88392" y="57912"/>
                </a:lnTo>
                <a:lnTo>
                  <a:pt x="85344" y="60960"/>
                </a:lnTo>
                <a:lnTo>
                  <a:pt x="80772" y="64008"/>
                </a:lnTo>
                <a:lnTo>
                  <a:pt x="79248" y="67056"/>
                </a:lnTo>
                <a:lnTo>
                  <a:pt x="76200" y="70104"/>
                </a:lnTo>
                <a:lnTo>
                  <a:pt x="74676" y="73152"/>
                </a:lnTo>
                <a:lnTo>
                  <a:pt x="74676" y="89916"/>
                </a:lnTo>
                <a:lnTo>
                  <a:pt x="77724" y="92964"/>
                </a:lnTo>
                <a:lnTo>
                  <a:pt x="79248" y="96012"/>
                </a:lnTo>
                <a:lnTo>
                  <a:pt x="82296" y="99060"/>
                </a:lnTo>
                <a:lnTo>
                  <a:pt x="86868" y="102108"/>
                </a:lnTo>
                <a:lnTo>
                  <a:pt x="89916" y="105156"/>
                </a:lnTo>
                <a:lnTo>
                  <a:pt x="108204" y="109728"/>
                </a:lnTo>
                <a:lnTo>
                  <a:pt x="167640" y="109728"/>
                </a:lnTo>
                <a:lnTo>
                  <a:pt x="169164" y="111252"/>
                </a:lnTo>
                <a:lnTo>
                  <a:pt x="170688" y="111252"/>
                </a:lnTo>
                <a:lnTo>
                  <a:pt x="170688" y="112776"/>
                </a:lnTo>
                <a:lnTo>
                  <a:pt x="172212" y="114300"/>
                </a:lnTo>
                <a:lnTo>
                  <a:pt x="172212" y="115824"/>
                </a:lnTo>
                <a:lnTo>
                  <a:pt x="173736" y="118872"/>
                </a:lnTo>
                <a:lnTo>
                  <a:pt x="173736" y="121920"/>
                </a:lnTo>
                <a:lnTo>
                  <a:pt x="175260" y="124968"/>
                </a:lnTo>
                <a:lnTo>
                  <a:pt x="175260" y="141732"/>
                </a:lnTo>
                <a:lnTo>
                  <a:pt x="173736" y="144780"/>
                </a:lnTo>
                <a:lnTo>
                  <a:pt x="173736" y="147828"/>
                </a:lnTo>
                <a:lnTo>
                  <a:pt x="172212" y="149352"/>
                </a:lnTo>
                <a:lnTo>
                  <a:pt x="172212" y="152400"/>
                </a:lnTo>
                <a:lnTo>
                  <a:pt x="169164" y="155448"/>
                </a:lnTo>
                <a:lnTo>
                  <a:pt x="167640" y="155448"/>
                </a:lnTo>
                <a:lnTo>
                  <a:pt x="166116" y="156972"/>
                </a:lnTo>
                <a:lnTo>
                  <a:pt x="109728" y="156972"/>
                </a:lnTo>
                <a:lnTo>
                  <a:pt x="74676" y="172212"/>
                </a:lnTo>
                <a:lnTo>
                  <a:pt x="73152" y="175260"/>
                </a:lnTo>
                <a:lnTo>
                  <a:pt x="70104" y="179832"/>
                </a:lnTo>
                <a:lnTo>
                  <a:pt x="70104" y="198120"/>
                </a:lnTo>
                <a:lnTo>
                  <a:pt x="73152" y="201168"/>
                </a:lnTo>
                <a:lnTo>
                  <a:pt x="74676" y="205740"/>
                </a:lnTo>
                <a:lnTo>
                  <a:pt x="77724" y="208788"/>
                </a:lnTo>
                <a:lnTo>
                  <a:pt x="86868" y="214884"/>
                </a:lnTo>
                <a:lnTo>
                  <a:pt x="92964" y="216408"/>
                </a:lnTo>
                <a:lnTo>
                  <a:pt x="100584" y="217932"/>
                </a:lnTo>
                <a:lnTo>
                  <a:pt x="106346" y="219694"/>
                </a:lnTo>
                <a:lnTo>
                  <a:pt x="112395" y="220599"/>
                </a:lnTo>
                <a:lnTo>
                  <a:pt x="119014" y="220932"/>
                </a:lnTo>
                <a:lnTo>
                  <a:pt x="214884" y="220980"/>
                </a:lnTo>
                <a:lnTo>
                  <a:pt x="214884" y="234696"/>
                </a:lnTo>
                <a:lnTo>
                  <a:pt x="213360" y="237744"/>
                </a:lnTo>
                <a:lnTo>
                  <a:pt x="213360" y="246888"/>
                </a:lnTo>
                <a:lnTo>
                  <a:pt x="211836" y="248412"/>
                </a:lnTo>
                <a:lnTo>
                  <a:pt x="211836" y="249936"/>
                </a:lnTo>
                <a:lnTo>
                  <a:pt x="205740" y="256032"/>
                </a:lnTo>
                <a:lnTo>
                  <a:pt x="201168" y="257556"/>
                </a:lnTo>
                <a:lnTo>
                  <a:pt x="195072" y="260604"/>
                </a:lnTo>
                <a:lnTo>
                  <a:pt x="188976" y="262128"/>
                </a:lnTo>
                <a:lnTo>
                  <a:pt x="181356" y="265176"/>
                </a:lnTo>
                <a:lnTo>
                  <a:pt x="173736" y="266700"/>
                </a:lnTo>
                <a:lnTo>
                  <a:pt x="131064" y="274129"/>
                </a:lnTo>
                <a:lnTo>
                  <a:pt x="123586" y="274296"/>
                </a:lnTo>
                <a:lnTo>
                  <a:pt x="115824" y="274320"/>
                </a:lnTo>
                <a:close/>
              </a:path>
              <a:path w="215264" h="274319">
                <a:moveTo>
                  <a:pt x="205740" y="73152"/>
                </a:moveTo>
                <a:lnTo>
                  <a:pt x="201168" y="73152"/>
                </a:lnTo>
                <a:lnTo>
                  <a:pt x="192024" y="70104"/>
                </a:lnTo>
                <a:lnTo>
                  <a:pt x="188976" y="67056"/>
                </a:lnTo>
                <a:lnTo>
                  <a:pt x="182880" y="65532"/>
                </a:lnTo>
                <a:lnTo>
                  <a:pt x="176784" y="62484"/>
                </a:lnTo>
                <a:lnTo>
                  <a:pt x="171045" y="60436"/>
                </a:lnTo>
                <a:lnTo>
                  <a:pt x="165163" y="58674"/>
                </a:lnTo>
                <a:lnTo>
                  <a:pt x="158996" y="56911"/>
                </a:lnTo>
                <a:lnTo>
                  <a:pt x="152400" y="54864"/>
                </a:lnTo>
                <a:lnTo>
                  <a:pt x="145494" y="53744"/>
                </a:lnTo>
                <a:lnTo>
                  <a:pt x="138303" y="52768"/>
                </a:lnTo>
                <a:lnTo>
                  <a:pt x="130540" y="52077"/>
                </a:lnTo>
                <a:lnTo>
                  <a:pt x="121920" y="51816"/>
                </a:lnTo>
                <a:lnTo>
                  <a:pt x="211836" y="51816"/>
                </a:lnTo>
                <a:lnTo>
                  <a:pt x="211836" y="56388"/>
                </a:lnTo>
                <a:lnTo>
                  <a:pt x="210312" y="60960"/>
                </a:lnTo>
                <a:lnTo>
                  <a:pt x="210312" y="67056"/>
                </a:lnTo>
                <a:lnTo>
                  <a:pt x="208788" y="68580"/>
                </a:lnTo>
                <a:lnTo>
                  <a:pt x="208788" y="70104"/>
                </a:lnTo>
                <a:lnTo>
                  <a:pt x="205740" y="73152"/>
                </a:lnTo>
                <a:close/>
              </a:path>
              <a:path w="215264" h="274319">
                <a:moveTo>
                  <a:pt x="214884" y="220980"/>
                </a:moveTo>
                <a:lnTo>
                  <a:pt x="126492" y="220980"/>
                </a:lnTo>
                <a:lnTo>
                  <a:pt x="135112" y="220718"/>
                </a:lnTo>
                <a:lnTo>
                  <a:pt x="142875" y="220027"/>
                </a:lnTo>
                <a:lnTo>
                  <a:pt x="150066" y="219051"/>
                </a:lnTo>
                <a:lnTo>
                  <a:pt x="166116" y="216408"/>
                </a:lnTo>
                <a:lnTo>
                  <a:pt x="175260" y="213360"/>
                </a:lnTo>
                <a:lnTo>
                  <a:pt x="181356" y="211836"/>
                </a:lnTo>
                <a:lnTo>
                  <a:pt x="193548" y="205740"/>
                </a:lnTo>
                <a:lnTo>
                  <a:pt x="198120" y="204216"/>
                </a:lnTo>
                <a:lnTo>
                  <a:pt x="204216" y="201168"/>
                </a:lnTo>
                <a:lnTo>
                  <a:pt x="208788" y="201168"/>
                </a:lnTo>
                <a:lnTo>
                  <a:pt x="210312" y="202692"/>
                </a:lnTo>
                <a:lnTo>
                  <a:pt x="211836" y="202692"/>
                </a:lnTo>
                <a:lnTo>
                  <a:pt x="211836" y="204216"/>
                </a:lnTo>
                <a:lnTo>
                  <a:pt x="213360" y="205740"/>
                </a:lnTo>
                <a:lnTo>
                  <a:pt x="213360" y="213360"/>
                </a:lnTo>
                <a:lnTo>
                  <a:pt x="214884" y="217932"/>
                </a:lnTo>
                <a:lnTo>
                  <a:pt x="214884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111495" y="1232916"/>
            <a:ext cx="1961514" cy="494030"/>
            <a:chOff x="5111495" y="1232916"/>
            <a:chExt cx="1961514" cy="494030"/>
          </a:xfrm>
        </p:grpSpPr>
        <p:sp>
          <p:nvSpPr>
            <p:cNvPr id="7" name="object 7"/>
            <p:cNvSpPr/>
            <p:nvPr/>
          </p:nvSpPr>
          <p:spPr>
            <a:xfrm>
              <a:off x="5111483" y="1359407"/>
              <a:ext cx="593090" cy="367665"/>
            </a:xfrm>
            <a:custGeom>
              <a:avLst/>
              <a:gdLst/>
              <a:ahLst/>
              <a:cxnLst/>
              <a:rect l="l" t="t" r="r" b="b"/>
              <a:pathLst>
                <a:path w="593089" h="367664">
                  <a:moveTo>
                    <a:pt x="248361" y="138684"/>
                  </a:moveTo>
                  <a:lnTo>
                    <a:pt x="244563" y="89344"/>
                  </a:lnTo>
                  <a:lnTo>
                    <a:pt x="231648" y="53149"/>
                  </a:lnTo>
                  <a:lnTo>
                    <a:pt x="200596" y="19050"/>
                  </a:lnTo>
                  <a:lnTo>
                    <a:pt x="176720" y="8089"/>
                  </a:lnTo>
                  <a:lnTo>
                    <a:pt x="176720" y="127660"/>
                  </a:lnTo>
                  <a:lnTo>
                    <a:pt x="176593" y="155829"/>
                  </a:lnTo>
                  <a:lnTo>
                    <a:pt x="166116" y="196596"/>
                  </a:lnTo>
                  <a:lnTo>
                    <a:pt x="130289" y="217627"/>
                  </a:lnTo>
                  <a:lnTo>
                    <a:pt x="123444" y="217932"/>
                  </a:lnTo>
                  <a:lnTo>
                    <a:pt x="116586" y="217627"/>
                  </a:lnTo>
                  <a:lnTo>
                    <a:pt x="75234" y="198983"/>
                  </a:lnTo>
                  <a:lnTo>
                    <a:pt x="68580" y="193548"/>
                  </a:lnTo>
                  <a:lnTo>
                    <a:pt x="68580" y="135636"/>
                  </a:lnTo>
                  <a:lnTo>
                    <a:pt x="76390" y="91630"/>
                  </a:lnTo>
                  <a:lnTo>
                    <a:pt x="104825" y="59613"/>
                  </a:lnTo>
                  <a:lnTo>
                    <a:pt x="124968" y="56388"/>
                  </a:lnTo>
                  <a:lnTo>
                    <a:pt x="134112" y="56388"/>
                  </a:lnTo>
                  <a:lnTo>
                    <a:pt x="143256" y="57912"/>
                  </a:lnTo>
                  <a:lnTo>
                    <a:pt x="149352" y="62484"/>
                  </a:lnTo>
                  <a:lnTo>
                    <a:pt x="156972" y="67056"/>
                  </a:lnTo>
                  <a:lnTo>
                    <a:pt x="173189" y="98323"/>
                  </a:lnTo>
                  <a:lnTo>
                    <a:pt x="175260" y="105156"/>
                  </a:lnTo>
                  <a:lnTo>
                    <a:pt x="176149" y="113182"/>
                  </a:lnTo>
                  <a:lnTo>
                    <a:pt x="176593" y="121348"/>
                  </a:lnTo>
                  <a:lnTo>
                    <a:pt x="176720" y="127660"/>
                  </a:lnTo>
                  <a:lnTo>
                    <a:pt x="176720" y="8089"/>
                  </a:lnTo>
                  <a:lnTo>
                    <a:pt x="168097" y="5143"/>
                  </a:lnTo>
                  <a:lnTo>
                    <a:pt x="155638" y="2286"/>
                  </a:lnTo>
                  <a:lnTo>
                    <a:pt x="142328" y="571"/>
                  </a:lnTo>
                  <a:lnTo>
                    <a:pt x="128016" y="0"/>
                  </a:lnTo>
                  <a:lnTo>
                    <a:pt x="111709" y="571"/>
                  </a:lnTo>
                  <a:lnTo>
                    <a:pt x="71628" y="9144"/>
                  </a:lnTo>
                  <a:lnTo>
                    <a:pt x="32004" y="36576"/>
                  </a:lnTo>
                  <a:lnTo>
                    <a:pt x="9144" y="80772"/>
                  </a:lnTo>
                  <a:lnTo>
                    <a:pt x="571" y="121716"/>
                  </a:lnTo>
                  <a:lnTo>
                    <a:pt x="0" y="358140"/>
                  </a:lnTo>
                  <a:lnTo>
                    <a:pt x="3048" y="361188"/>
                  </a:lnTo>
                  <a:lnTo>
                    <a:pt x="6096" y="362712"/>
                  </a:lnTo>
                  <a:lnTo>
                    <a:pt x="7620" y="364236"/>
                  </a:lnTo>
                  <a:lnTo>
                    <a:pt x="10668" y="365760"/>
                  </a:lnTo>
                  <a:lnTo>
                    <a:pt x="18288" y="365760"/>
                  </a:lnTo>
                  <a:lnTo>
                    <a:pt x="22860" y="367284"/>
                  </a:lnTo>
                  <a:lnTo>
                    <a:pt x="47244" y="367284"/>
                  </a:lnTo>
                  <a:lnTo>
                    <a:pt x="51816" y="365760"/>
                  </a:lnTo>
                  <a:lnTo>
                    <a:pt x="59436" y="365760"/>
                  </a:lnTo>
                  <a:lnTo>
                    <a:pt x="65532" y="362712"/>
                  </a:lnTo>
                  <a:lnTo>
                    <a:pt x="67056" y="361188"/>
                  </a:lnTo>
                  <a:lnTo>
                    <a:pt x="68580" y="361188"/>
                  </a:lnTo>
                  <a:lnTo>
                    <a:pt x="68580" y="256032"/>
                  </a:lnTo>
                  <a:lnTo>
                    <a:pt x="67056" y="251460"/>
                  </a:lnTo>
                  <a:lnTo>
                    <a:pt x="71628" y="256032"/>
                  </a:lnTo>
                  <a:lnTo>
                    <a:pt x="76200" y="259080"/>
                  </a:lnTo>
                  <a:lnTo>
                    <a:pt x="82296" y="262128"/>
                  </a:lnTo>
                  <a:lnTo>
                    <a:pt x="86868" y="265176"/>
                  </a:lnTo>
                  <a:lnTo>
                    <a:pt x="92964" y="266700"/>
                  </a:lnTo>
                  <a:lnTo>
                    <a:pt x="99060" y="269748"/>
                  </a:lnTo>
                  <a:lnTo>
                    <a:pt x="111252" y="272796"/>
                  </a:lnTo>
                  <a:lnTo>
                    <a:pt x="117348" y="272796"/>
                  </a:lnTo>
                  <a:lnTo>
                    <a:pt x="123444" y="274320"/>
                  </a:lnTo>
                  <a:lnTo>
                    <a:pt x="135636" y="274320"/>
                  </a:lnTo>
                  <a:lnTo>
                    <a:pt x="182880" y="265176"/>
                  </a:lnTo>
                  <a:lnTo>
                    <a:pt x="207124" y="251460"/>
                  </a:lnTo>
                  <a:lnTo>
                    <a:pt x="211391" y="247827"/>
                  </a:lnTo>
                  <a:lnTo>
                    <a:pt x="236816" y="208838"/>
                  </a:lnTo>
                  <a:lnTo>
                    <a:pt x="246888" y="167830"/>
                  </a:lnTo>
                  <a:lnTo>
                    <a:pt x="248081" y="152234"/>
                  </a:lnTo>
                  <a:lnTo>
                    <a:pt x="248361" y="138684"/>
                  </a:lnTo>
                  <a:close/>
                </a:path>
                <a:path w="593089" h="367664">
                  <a:moveTo>
                    <a:pt x="592848" y="222504"/>
                  </a:moveTo>
                  <a:lnTo>
                    <a:pt x="591324" y="220980"/>
                  </a:lnTo>
                  <a:lnTo>
                    <a:pt x="591324" y="219456"/>
                  </a:lnTo>
                  <a:lnTo>
                    <a:pt x="591324" y="217932"/>
                  </a:lnTo>
                  <a:lnTo>
                    <a:pt x="591324" y="216408"/>
                  </a:lnTo>
                  <a:lnTo>
                    <a:pt x="588276" y="213360"/>
                  </a:lnTo>
                  <a:lnTo>
                    <a:pt x="582180" y="213360"/>
                  </a:lnTo>
                  <a:lnTo>
                    <a:pt x="580656" y="214884"/>
                  </a:lnTo>
                  <a:lnTo>
                    <a:pt x="577608" y="214884"/>
                  </a:lnTo>
                  <a:lnTo>
                    <a:pt x="574560" y="216408"/>
                  </a:lnTo>
                  <a:lnTo>
                    <a:pt x="569988" y="216408"/>
                  </a:lnTo>
                  <a:lnTo>
                    <a:pt x="568464" y="217932"/>
                  </a:lnTo>
                  <a:lnTo>
                    <a:pt x="556272" y="217932"/>
                  </a:lnTo>
                  <a:lnTo>
                    <a:pt x="550176" y="214884"/>
                  </a:lnTo>
                  <a:lnTo>
                    <a:pt x="547128" y="211836"/>
                  </a:lnTo>
                  <a:lnTo>
                    <a:pt x="545604" y="207264"/>
                  </a:lnTo>
                  <a:lnTo>
                    <a:pt x="542556" y="204216"/>
                  </a:lnTo>
                  <a:lnTo>
                    <a:pt x="537984" y="163068"/>
                  </a:lnTo>
                  <a:lnTo>
                    <a:pt x="540270" y="157340"/>
                  </a:lnTo>
                  <a:lnTo>
                    <a:pt x="542556" y="151447"/>
                  </a:lnTo>
                  <a:lnTo>
                    <a:pt x="544842" y="145288"/>
                  </a:lnTo>
                  <a:lnTo>
                    <a:pt x="547128" y="138684"/>
                  </a:lnTo>
                  <a:lnTo>
                    <a:pt x="549173" y="130949"/>
                  </a:lnTo>
                  <a:lnTo>
                    <a:pt x="550875" y="123875"/>
                  </a:lnTo>
                  <a:lnTo>
                    <a:pt x="552691" y="116611"/>
                  </a:lnTo>
                  <a:lnTo>
                    <a:pt x="563740" y="73063"/>
                  </a:lnTo>
                  <a:lnTo>
                    <a:pt x="564438" y="70104"/>
                  </a:lnTo>
                  <a:lnTo>
                    <a:pt x="565416" y="65913"/>
                  </a:lnTo>
                  <a:lnTo>
                    <a:pt x="567055" y="59436"/>
                  </a:lnTo>
                  <a:lnTo>
                    <a:pt x="568464" y="53340"/>
                  </a:lnTo>
                  <a:lnTo>
                    <a:pt x="569988" y="44196"/>
                  </a:lnTo>
                  <a:lnTo>
                    <a:pt x="571512" y="36576"/>
                  </a:lnTo>
                  <a:lnTo>
                    <a:pt x="571512" y="30480"/>
                  </a:lnTo>
                  <a:lnTo>
                    <a:pt x="573036" y="24384"/>
                  </a:lnTo>
                  <a:lnTo>
                    <a:pt x="573036" y="12192"/>
                  </a:lnTo>
                  <a:lnTo>
                    <a:pt x="568464" y="7620"/>
                  </a:lnTo>
                  <a:lnTo>
                    <a:pt x="566940" y="7620"/>
                  </a:lnTo>
                  <a:lnTo>
                    <a:pt x="563892" y="6096"/>
                  </a:lnTo>
                  <a:lnTo>
                    <a:pt x="560844" y="6096"/>
                  </a:lnTo>
                  <a:lnTo>
                    <a:pt x="556272" y="4572"/>
                  </a:lnTo>
                  <a:lnTo>
                    <a:pt x="524268" y="4572"/>
                  </a:lnTo>
                  <a:lnTo>
                    <a:pt x="521220" y="6096"/>
                  </a:lnTo>
                  <a:lnTo>
                    <a:pt x="518172" y="6096"/>
                  </a:lnTo>
                  <a:lnTo>
                    <a:pt x="515124" y="7620"/>
                  </a:lnTo>
                  <a:lnTo>
                    <a:pt x="513600" y="7620"/>
                  </a:lnTo>
                  <a:lnTo>
                    <a:pt x="510552" y="10668"/>
                  </a:lnTo>
                  <a:lnTo>
                    <a:pt x="510552" y="15240"/>
                  </a:lnTo>
                  <a:lnTo>
                    <a:pt x="509028" y="16764"/>
                  </a:lnTo>
                  <a:lnTo>
                    <a:pt x="509028" y="25908"/>
                  </a:lnTo>
                  <a:lnTo>
                    <a:pt x="507504" y="30480"/>
                  </a:lnTo>
                  <a:lnTo>
                    <a:pt x="505980" y="36576"/>
                  </a:lnTo>
                  <a:lnTo>
                    <a:pt x="505980" y="44196"/>
                  </a:lnTo>
                  <a:lnTo>
                    <a:pt x="504812" y="49961"/>
                  </a:lnTo>
                  <a:lnTo>
                    <a:pt x="503504" y="56007"/>
                  </a:lnTo>
                  <a:lnTo>
                    <a:pt x="501942" y="62484"/>
                  </a:lnTo>
                  <a:lnTo>
                    <a:pt x="499884" y="70104"/>
                  </a:lnTo>
                  <a:lnTo>
                    <a:pt x="497547" y="61493"/>
                  </a:lnTo>
                  <a:lnTo>
                    <a:pt x="495312" y="54864"/>
                  </a:lnTo>
                  <a:lnTo>
                    <a:pt x="473544" y="23126"/>
                  </a:lnTo>
                  <a:lnTo>
                    <a:pt x="467880" y="18288"/>
                  </a:lnTo>
                  <a:lnTo>
                    <a:pt x="467880" y="135636"/>
                  </a:lnTo>
                  <a:lnTo>
                    <a:pt x="467829" y="138684"/>
                  </a:lnTo>
                  <a:lnTo>
                    <a:pt x="467588" y="146024"/>
                  </a:lnTo>
                  <a:lnTo>
                    <a:pt x="466737" y="154305"/>
                  </a:lnTo>
                  <a:lnTo>
                    <a:pt x="465302" y="162026"/>
                  </a:lnTo>
                  <a:lnTo>
                    <a:pt x="463308" y="169164"/>
                  </a:lnTo>
                  <a:lnTo>
                    <a:pt x="461632" y="176885"/>
                  </a:lnTo>
                  <a:lnTo>
                    <a:pt x="428256" y="217932"/>
                  </a:lnTo>
                  <a:lnTo>
                    <a:pt x="420636" y="219456"/>
                  </a:lnTo>
                  <a:lnTo>
                    <a:pt x="413016" y="219456"/>
                  </a:lnTo>
                  <a:lnTo>
                    <a:pt x="376440" y="202692"/>
                  </a:lnTo>
                  <a:lnTo>
                    <a:pt x="363118" y="159854"/>
                  </a:lnTo>
                  <a:lnTo>
                    <a:pt x="361289" y="138684"/>
                  </a:lnTo>
                  <a:lnTo>
                    <a:pt x="361353" y="130949"/>
                  </a:lnTo>
                  <a:lnTo>
                    <a:pt x="367677" y="91630"/>
                  </a:lnTo>
                  <a:lnTo>
                    <a:pt x="397776" y="56388"/>
                  </a:lnTo>
                  <a:lnTo>
                    <a:pt x="405396" y="54864"/>
                  </a:lnTo>
                  <a:lnTo>
                    <a:pt x="422160" y="54864"/>
                  </a:lnTo>
                  <a:lnTo>
                    <a:pt x="428256" y="56388"/>
                  </a:lnTo>
                  <a:lnTo>
                    <a:pt x="434352" y="59436"/>
                  </a:lnTo>
                  <a:lnTo>
                    <a:pt x="441972" y="62484"/>
                  </a:lnTo>
                  <a:lnTo>
                    <a:pt x="446544" y="67056"/>
                  </a:lnTo>
                  <a:lnTo>
                    <a:pt x="451116" y="74676"/>
                  </a:lnTo>
                  <a:lnTo>
                    <a:pt x="455155" y="79806"/>
                  </a:lnTo>
                  <a:lnTo>
                    <a:pt x="466737" y="116395"/>
                  </a:lnTo>
                  <a:lnTo>
                    <a:pt x="467880" y="135636"/>
                  </a:lnTo>
                  <a:lnTo>
                    <a:pt x="467880" y="18288"/>
                  </a:lnTo>
                  <a:lnTo>
                    <a:pt x="427304" y="1143"/>
                  </a:lnTo>
                  <a:lnTo>
                    <a:pt x="411492" y="0"/>
                  </a:lnTo>
                  <a:lnTo>
                    <a:pt x="397179" y="571"/>
                  </a:lnTo>
                  <a:lnTo>
                    <a:pt x="359676" y="9144"/>
                  </a:lnTo>
                  <a:lnTo>
                    <a:pt x="321576" y="38100"/>
                  </a:lnTo>
                  <a:lnTo>
                    <a:pt x="298716" y="82296"/>
                  </a:lnTo>
                  <a:lnTo>
                    <a:pt x="291668" y="123634"/>
                  </a:lnTo>
                  <a:lnTo>
                    <a:pt x="291198" y="135636"/>
                  </a:lnTo>
                  <a:lnTo>
                    <a:pt x="291236" y="146024"/>
                  </a:lnTo>
                  <a:lnTo>
                    <a:pt x="297192" y="195072"/>
                  </a:lnTo>
                  <a:lnTo>
                    <a:pt x="318528" y="237744"/>
                  </a:lnTo>
                  <a:lnTo>
                    <a:pt x="353580" y="265176"/>
                  </a:lnTo>
                  <a:lnTo>
                    <a:pt x="402348" y="274320"/>
                  </a:lnTo>
                  <a:lnTo>
                    <a:pt x="409206" y="274066"/>
                  </a:lnTo>
                  <a:lnTo>
                    <a:pt x="454164" y="262128"/>
                  </a:lnTo>
                  <a:lnTo>
                    <a:pt x="460260" y="257556"/>
                  </a:lnTo>
                  <a:lnTo>
                    <a:pt x="467880" y="252984"/>
                  </a:lnTo>
                  <a:lnTo>
                    <a:pt x="472452" y="246888"/>
                  </a:lnTo>
                  <a:lnTo>
                    <a:pt x="478548" y="242316"/>
                  </a:lnTo>
                  <a:lnTo>
                    <a:pt x="483120" y="236220"/>
                  </a:lnTo>
                  <a:lnTo>
                    <a:pt x="487692" y="228600"/>
                  </a:lnTo>
                  <a:lnTo>
                    <a:pt x="489216" y="237744"/>
                  </a:lnTo>
                  <a:lnTo>
                    <a:pt x="492264" y="245364"/>
                  </a:lnTo>
                  <a:lnTo>
                    <a:pt x="527316" y="272796"/>
                  </a:lnTo>
                  <a:lnTo>
                    <a:pt x="533412" y="274320"/>
                  </a:lnTo>
                  <a:lnTo>
                    <a:pt x="560844" y="274320"/>
                  </a:lnTo>
                  <a:lnTo>
                    <a:pt x="565416" y="272796"/>
                  </a:lnTo>
                  <a:lnTo>
                    <a:pt x="569988" y="272796"/>
                  </a:lnTo>
                  <a:lnTo>
                    <a:pt x="573036" y="271272"/>
                  </a:lnTo>
                  <a:lnTo>
                    <a:pt x="577608" y="271272"/>
                  </a:lnTo>
                  <a:lnTo>
                    <a:pt x="580656" y="269748"/>
                  </a:lnTo>
                  <a:lnTo>
                    <a:pt x="582180" y="269748"/>
                  </a:lnTo>
                  <a:lnTo>
                    <a:pt x="585228" y="268224"/>
                  </a:lnTo>
                  <a:lnTo>
                    <a:pt x="586752" y="266700"/>
                  </a:lnTo>
                  <a:lnTo>
                    <a:pt x="588276" y="266700"/>
                  </a:lnTo>
                  <a:lnTo>
                    <a:pt x="589800" y="265176"/>
                  </a:lnTo>
                  <a:lnTo>
                    <a:pt x="591324" y="262128"/>
                  </a:lnTo>
                  <a:lnTo>
                    <a:pt x="591324" y="257556"/>
                  </a:lnTo>
                  <a:lnTo>
                    <a:pt x="592848" y="254508"/>
                  </a:lnTo>
                  <a:lnTo>
                    <a:pt x="592848" y="228600"/>
                  </a:lnTo>
                  <a:lnTo>
                    <a:pt x="592848" y="222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9383" y="1232916"/>
              <a:ext cx="1333500" cy="493775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7229957" y="1359407"/>
            <a:ext cx="516890" cy="274320"/>
          </a:xfrm>
          <a:custGeom>
            <a:avLst/>
            <a:gdLst/>
            <a:ahLst/>
            <a:cxnLst/>
            <a:rect l="l" t="t" r="r" b="b"/>
            <a:pathLst>
              <a:path w="516890" h="274319">
                <a:moveTo>
                  <a:pt x="277253" y="16764"/>
                </a:moveTo>
                <a:lnTo>
                  <a:pt x="275729" y="15240"/>
                </a:lnTo>
                <a:lnTo>
                  <a:pt x="275729" y="12192"/>
                </a:lnTo>
                <a:lnTo>
                  <a:pt x="269633" y="6096"/>
                </a:lnTo>
                <a:lnTo>
                  <a:pt x="184277" y="6096"/>
                </a:lnTo>
                <a:lnTo>
                  <a:pt x="184277" y="140970"/>
                </a:lnTo>
                <a:lnTo>
                  <a:pt x="184213" y="149352"/>
                </a:lnTo>
                <a:lnTo>
                  <a:pt x="176580" y="190906"/>
                </a:lnTo>
                <a:lnTo>
                  <a:pt x="140792" y="218313"/>
                </a:lnTo>
                <a:lnTo>
                  <a:pt x="127901" y="219456"/>
                </a:lnTo>
                <a:lnTo>
                  <a:pt x="120192" y="219151"/>
                </a:lnTo>
                <a:lnTo>
                  <a:pt x="82181" y="196596"/>
                </a:lnTo>
                <a:lnTo>
                  <a:pt x="79044" y="191503"/>
                </a:lnTo>
                <a:lnTo>
                  <a:pt x="70281" y="149352"/>
                </a:lnTo>
                <a:lnTo>
                  <a:pt x="70091" y="143256"/>
                </a:lnTo>
                <a:lnTo>
                  <a:pt x="70142" y="135826"/>
                </a:lnTo>
                <a:lnTo>
                  <a:pt x="79514" y="93916"/>
                </a:lnTo>
                <a:lnTo>
                  <a:pt x="108089" y="67056"/>
                </a:lnTo>
                <a:lnTo>
                  <a:pt x="114338" y="64185"/>
                </a:lnTo>
                <a:lnTo>
                  <a:pt x="121424" y="62293"/>
                </a:lnTo>
                <a:lnTo>
                  <a:pt x="129095" y="61277"/>
                </a:lnTo>
                <a:lnTo>
                  <a:pt x="137045" y="60960"/>
                </a:lnTo>
                <a:lnTo>
                  <a:pt x="146189" y="60960"/>
                </a:lnTo>
                <a:lnTo>
                  <a:pt x="172097" y="89916"/>
                </a:lnTo>
                <a:lnTo>
                  <a:pt x="183654" y="127254"/>
                </a:lnTo>
                <a:lnTo>
                  <a:pt x="184277" y="140970"/>
                </a:lnTo>
                <a:lnTo>
                  <a:pt x="184277" y="6096"/>
                </a:lnTo>
                <a:lnTo>
                  <a:pt x="137045" y="6096"/>
                </a:lnTo>
                <a:lnTo>
                  <a:pt x="120472" y="6667"/>
                </a:lnTo>
                <a:lnTo>
                  <a:pt x="77609" y="15240"/>
                </a:lnTo>
                <a:lnTo>
                  <a:pt x="43535" y="34099"/>
                </a:lnTo>
                <a:lnTo>
                  <a:pt x="13296" y="73113"/>
                </a:lnTo>
                <a:lnTo>
                  <a:pt x="2171" y="112585"/>
                </a:lnTo>
                <a:lnTo>
                  <a:pt x="0" y="140208"/>
                </a:lnTo>
                <a:lnTo>
                  <a:pt x="127" y="149352"/>
                </a:lnTo>
                <a:lnTo>
                  <a:pt x="7505" y="198120"/>
                </a:lnTo>
                <a:lnTo>
                  <a:pt x="30365" y="239268"/>
                </a:lnTo>
                <a:lnTo>
                  <a:pt x="69989" y="265176"/>
                </a:lnTo>
                <a:lnTo>
                  <a:pt x="110718" y="273748"/>
                </a:lnTo>
                <a:lnTo>
                  <a:pt x="126377" y="274320"/>
                </a:lnTo>
                <a:lnTo>
                  <a:pt x="141808" y="273735"/>
                </a:lnTo>
                <a:lnTo>
                  <a:pt x="181241" y="263652"/>
                </a:lnTo>
                <a:lnTo>
                  <a:pt x="222389" y="237744"/>
                </a:lnTo>
                <a:lnTo>
                  <a:pt x="245249" y="198120"/>
                </a:lnTo>
                <a:lnTo>
                  <a:pt x="252869" y="149352"/>
                </a:lnTo>
                <a:lnTo>
                  <a:pt x="252615" y="142519"/>
                </a:lnTo>
                <a:lnTo>
                  <a:pt x="251917" y="135826"/>
                </a:lnTo>
                <a:lnTo>
                  <a:pt x="250952" y="129425"/>
                </a:lnTo>
                <a:lnTo>
                  <a:pt x="249821" y="123444"/>
                </a:lnTo>
                <a:lnTo>
                  <a:pt x="248640" y="116852"/>
                </a:lnTo>
                <a:lnTo>
                  <a:pt x="247154" y="110680"/>
                </a:lnTo>
                <a:lnTo>
                  <a:pt x="245110" y="104800"/>
                </a:lnTo>
                <a:lnTo>
                  <a:pt x="242201" y="99060"/>
                </a:lnTo>
                <a:lnTo>
                  <a:pt x="236105" y="83820"/>
                </a:lnTo>
                <a:lnTo>
                  <a:pt x="226961" y="71628"/>
                </a:lnTo>
                <a:lnTo>
                  <a:pt x="220865" y="65532"/>
                </a:lnTo>
                <a:lnTo>
                  <a:pt x="214769" y="60960"/>
                </a:lnTo>
                <a:lnTo>
                  <a:pt x="269633" y="60960"/>
                </a:lnTo>
                <a:lnTo>
                  <a:pt x="272681" y="59436"/>
                </a:lnTo>
                <a:lnTo>
                  <a:pt x="275729" y="50292"/>
                </a:lnTo>
                <a:lnTo>
                  <a:pt x="277253" y="44196"/>
                </a:lnTo>
                <a:lnTo>
                  <a:pt x="277253" y="16764"/>
                </a:lnTo>
                <a:close/>
              </a:path>
              <a:path w="516890" h="274319">
                <a:moveTo>
                  <a:pt x="516534" y="207264"/>
                </a:moveTo>
                <a:lnTo>
                  <a:pt x="515010" y="205740"/>
                </a:lnTo>
                <a:lnTo>
                  <a:pt x="515010" y="204216"/>
                </a:lnTo>
                <a:lnTo>
                  <a:pt x="511962" y="201168"/>
                </a:lnTo>
                <a:lnTo>
                  <a:pt x="507390" y="201168"/>
                </a:lnTo>
                <a:lnTo>
                  <a:pt x="504342" y="202692"/>
                </a:lnTo>
                <a:lnTo>
                  <a:pt x="495198" y="205740"/>
                </a:lnTo>
                <a:lnTo>
                  <a:pt x="490626" y="208788"/>
                </a:lnTo>
                <a:lnTo>
                  <a:pt x="484530" y="211836"/>
                </a:lnTo>
                <a:lnTo>
                  <a:pt x="476910" y="213360"/>
                </a:lnTo>
                <a:lnTo>
                  <a:pt x="469290" y="216408"/>
                </a:lnTo>
                <a:lnTo>
                  <a:pt x="453021" y="219062"/>
                </a:lnTo>
                <a:lnTo>
                  <a:pt x="445477" y="220027"/>
                </a:lnTo>
                <a:lnTo>
                  <a:pt x="437642" y="220726"/>
                </a:lnTo>
                <a:lnTo>
                  <a:pt x="430745" y="220954"/>
                </a:lnTo>
                <a:lnTo>
                  <a:pt x="421970" y="220941"/>
                </a:lnTo>
                <a:lnTo>
                  <a:pt x="414997" y="220599"/>
                </a:lnTo>
                <a:lnTo>
                  <a:pt x="408876" y="219697"/>
                </a:lnTo>
                <a:lnTo>
                  <a:pt x="403758" y="217932"/>
                </a:lnTo>
                <a:lnTo>
                  <a:pt x="396138" y="216408"/>
                </a:lnTo>
                <a:lnTo>
                  <a:pt x="371754" y="193548"/>
                </a:lnTo>
                <a:lnTo>
                  <a:pt x="371754" y="184404"/>
                </a:lnTo>
                <a:lnTo>
                  <a:pt x="374802" y="175260"/>
                </a:lnTo>
                <a:lnTo>
                  <a:pt x="376326" y="172212"/>
                </a:lnTo>
                <a:lnTo>
                  <a:pt x="379374" y="169164"/>
                </a:lnTo>
                <a:lnTo>
                  <a:pt x="383946" y="166116"/>
                </a:lnTo>
                <a:lnTo>
                  <a:pt x="386994" y="163068"/>
                </a:lnTo>
                <a:lnTo>
                  <a:pt x="405282" y="158496"/>
                </a:lnTo>
                <a:lnTo>
                  <a:pt x="412902" y="156972"/>
                </a:lnTo>
                <a:lnTo>
                  <a:pt x="469290" y="156972"/>
                </a:lnTo>
                <a:lnTo>
                  <a:pt x="470814" y="155448"/>
                </a:lnTo>
                <a:lnTo>
                  <a:pt x="472338" y="155448"/>
                </a:lnTo>
                <a:lnTo>
                  <a:pt x="473862" y="153924"/>
                </a:lnTo>
                <a:lnTo>
                  <a:pt x="473862" y="152400"/>
                </a:lnTo>
                <a:lnTo>
                  <a:pt x="475386" y="149352"/>
                </a:lnTo>
                <a:lnTo>
                  <a:pt x="475386" y="147828"/>
                </a:lnTo>
                <a:lnTo>
                  <a:pt x="476910" y="144780"/>
                </a:lnTo>
                <a:lnTo>
                  <a:pt x="476910" y="121920"/>
                </a:lnTo>
                <a:lnTo>
                  <a:pt x="475386" y="118872"/>
                </a:lnTo>
                <a:lnTo>
                  <a:pt x="475386" y="115824"/>
                </a:lnTo>
                <a:lnTo>
                  <a:pt x="473862" y="114300"/>
                </a:lnTo>
                <a:lnTo>
                  <a:pt x="473862" y="112776"/>
                </a:lnTo>
                <a:lnTo>
                  <a:pt x="472338" y="111252"/>
                </a:lnTo>
                <a:lnTo>
                  <a:pt x="470814" y="111252"/>
                </a:lnTo>
                <a:lnTo>
                  <a:pt x="469290" y="109728"/>
                </a:lnTo>
                <a:lnTo>
                  <a:pt x="409854" y="109728"/>
                </a:lnTo>
                <a:lnTo>
                  <a:pt x="397662" y="106680"/>
                </a:lnTo>
                <a:lnTo>
                  <a:pt x="376326" y="85344"/>
                </a:lnTo>
                <a:lnTo>
                  <a:pt x="376326" y="77724"/>
                </a:lnTo>
                <a:lnTo>
                  <a:pt x="408330" y="53340"/>
                </a:lnTo>
                <a:lnTo>
                  <a:pt x="415950" y="51816"/>
                </a:lnTo>
                <a:lnTo>
                  <a:pt x="425094" y="51816"/>
                </a:lnTo>
                <a:lnTo>
                  <a:pt x="464718" y="57912"/>
                </a:lnTo>
                <a:lnTo>
                  <a:pt x="472338" y="59436"/>
                </a:lnTo>
                <a:lnTo>
                  <a:pt x="478434" y="62484"/>
                </a:lnTo>
                <a:lnTo>
                  <a:pt x="486054" y="65532"/>
                </a:lnTo>
                <a:lnTo>
                  <a:pt x="490626" y="67056"/>
                </a:lnTo>
                <a:lnTo>
                  <a:pt x="495198" y="70104"/>
                </a:lnTo>
                <a:lnTo>
                  <a:pt x="499770" y="71628"/>
                </a:lnTo>
                <a:lnTo>
                  <a:pt x="502818" y="73152"/>
                </a:lnTo>
                <a:lnTo>
                  <a:pt x="508914" y="73152"/>
                </a:lnTo>
                <a:lnTo>
                  <a:pt x="508914" y="71628"/>
                </a:lnTo>
                <a:lnTo>
                  <a:pt x="510438" y="71628"/>
                </a:lnTo>
                <a:lnTo>
                  <a:pt x="510438" y="70104"/>
                </a:lnTo>
                <a:lnTo>
                  <a:pt x="511962" y="68580"/>
                </a:lnTo>
                <a:lnTo>
                  <a:pt x="511962" y="67056"/>
                </a:lnTo>
                <a:lnTo>
                  <a:pt x="513486" y="64008"/>
                </a:lnTo>
                <a:lnTo>
                  <a:pt x="513486" y="51816"/>
                </a:lnTo>
                <a:lnTo>
                  <a:pt x="513486" y="30480"/>
                </a:lnTo>
                <a:lnTo>
                  <a:pt x="511962" y="28956"/>
                </a:lnTo>
                <a:lnTo>
                  <a:pt x="511962" y="24384"/>
                </a:lnTo>
                <a:lnTo>
                  <a:pt x="510438" y="22860"/>
                </a:lnTo>
                <a:lnTo>
                  <a:pt x="510438" y="21336"/>
                </a:lnTo>
                <a:lnTo>
                  <a:pt x="508914" y="21336"/>
                </a:lnTo>
                <a:lnTo>
                  <a:pt x="507390" y="19812"/>
                </a:lnTo>
                <a:lnTo>
                  <a:pt x="505866" y="16764"/>
                </a:lnTo>
                <a:lnTo>
                  <a:pt x="496722" y="13716"/>
                </a:lnTo>
                <a:lnTo>
                  <a:pt x="490626" y="10668"/>
                </a:lnTo>
                <a:lnTo>
                  <a:pt x="475386" y="7620"/>
                </a:lnTo>
                <a:lnTo>
                  <a:pt x="467766" y="4572"/>
                </a:lnTo>
                <a:lnTo>
                  <a:pt x="458622" y="3048"/>
                </a:lnTo>
                <a:lnTo>
                  <a:pt x="451002" y="1524"/>
                </a:lnTo>
                <a:lnTo>
                  <a:pt x="444144" y="647"/>
                </a:lnTo>
                <a:lnTo>
                  <a:pt x="437286" y="190"/>
                </a:lnTo>
                <a:lnTo>
                  <a:pt x="430428" y="25"/>
                </a:lnTo>
                <a:lnTo>
                  <a:pt x="423570" y="0"/>
                </a:lnTo>
                <a:lnTo>
                  <a:pt x="410159" y="317"/>
                </a:lnTo>
                <a:lnTo>
                  <a:pt x="364794" y="8699"/>
                </a:lnTo>
                <a:lnTo>
                  <a:pt x="325843" y="32385"/>
                </a:lnTo>
                <a:lnTo>
                  <a:pt x="309816" y="68224"/>
                </a:lnTo>
                <a:lnTo>
                  <a:pt x="309270" y="76200"/>
                </a:lnTo>
                <a:lnTo>
                  <a:pt x="309270" y="83820"/>
                </a:lnTo>
                <a:lnTo>
                  <a:pt x="310794" y="89916"/>
                </a:lnTo>
                <a:lnTo>
                  <a:pt x="312318" y="94488"/>
                </a:lnTo>
                <a:lnTo>
                  <a:pt x="313842" y="100584"/>
                </a:lnTo>
                <a:lnTo>
                  <a:pt x="315366" y="105156"/>
                </a:lnTo>
                <a:lnTo>
                  <a:pt x="319938" y="109728"/>
                </a:lnTo>
                <a:lnTo>
                  <a:pt x="326034" y="118872"/>
                </a:lnTo>
                <a:lnTo>
                  <a:pt x="332130" y="121920"/>
                </a:lnTo>
                <a:lnTo>
                  <a:pt x="336702" y="126492"/>
                </a:lnTo>
                <a:lnTo>
                  <a:pt x="351942" y="132588"/>
                </a:lnTo>
                <a:lnTo>
                  <a:pt x="342798" y="135636"/>
                </a:lnTo>
                <a:lnTo>
                  <a:pt x="336702" y="138684"/>
                </a:lnTo>
                <a:lnTo>
                  <a:pt x="330606" y="143256"/>
                </a:lnTo>
                <a:lnTo>
                  <a:pt x="322986" y="147828"/>
                </a:lnTo>
                <a:lnTo>
                  <a:pt x="318414" y="152400"/>
                </a:lnTo>
                <a:lnTo>
                  <a:pt x="313842" y="158496"/>
                </a:lnTo>
                <a:lnTo>
                  <a:pt x="304698" y="176784"/>
                </a:lnTo>
                <a:lnTo>
                  <a:pt x="301650" y="192024"/>
                </a:lnTo>
                <a:lnTo>
                  <a:pt x="301752" y="201168"/>
                </a:lnTo>
                <a:lnTo>
                  <a:pt x="318223" y="242697"/>
                </a:lnTo>
                <a:lnTo>
                  <a:pt x="356323" y="265633"/>
                </a:lnTo>
                <a:lnTo>
                  <a:pt x="367182" y="268224"/>
                </a:lnTo>
                <a:lnTo>
                  <a:pt x="378269" y="271106"/>
                </a:lnTo>
                <a:lnTo>
                  <a:pt x="390804" y="272986"/>
                </a:lnTo>
                <a:lnTo>
                  <a:pt x="404469" y="274015"/>
                </a:lnTo>
                <a:lnTo>
                  <a:pt x="418998" y="274320"/>
                </a:lnTo>
                <a:lnTo>
                  <a:pt x="426085" y="274307"/>
                </a:lnTo>
                <a:lnTo>
                  <a:pt x="469379" y="268732"/>
                </a:lnTo>
                <a:lnTo>
                  <a:pt x="475386" y="266700"/>
                </a:lnTo>
                <a:lnTo>
                  <a:pt x="484530" y="265176"/>
                </a:lnTo>
                <a:lnTo>
                  <a:pt x="492150" y="262128"/>
                </a:lnTo>
                <a:lnTo>
                  <a:pt x="498246" y="260604"/>
                </a:lnTo>
                <a:lnTo>
                  <a:pt x="510438" y="254508"/>
                </a:lnTo>
                <a:lnTo>
                  <a:pt x="513486" y="251460"/>
                </a:lnTo>
                <a:lnTo>
                  <a:pt x="513486" y="249936"/>
                </a:lnTo>
                <a:lnTo>
                  <a:pt x="515010" y="248412"/>
                </a:lnTo>
                <a:lnTo>
                  <a:pt x="515010" y="245364"/>
                </a:lnTo>
                <a:lnTo>
                  <a:pt x="516534" y="242316"/>
                </a:lnTo>
                <a:lnTo>
                  <a:pt x="516534" y="220980"/>
                </a:lnTo>
                <a:lnTo>
                  <a:pt x="516534" y="20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5468" y="1274063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70104" y="350520"/>
                </a:moveTo>
                <a:lnTo>
                  <a:pt x="3047" y="350520"/>
                </a:lnTo>
                <a:lnTo>
                  <a:pt x="3047" y="348996"/>
                </a:lnTo>
                <a:lnTo>
                  <a:pt x="0" y="345948"/>
                </a:lnTo>
                <a:lnTo>
                  <a:pt x="0" y="15240"/>
                </a:lnTo>
                <a:lnTo>
                  <a:pt x="3047" y="9143"/>
                </a:lnTo>
                <a:lnTo>
                  <a:pt x="7620" y="6096"/>
                </a:lnTo>
                <a:lnTo>
                  <a:pt x="10668" y="1524"/>
                </a:lnTo>
                <a:lnTo>
                  <a:pt x="16764" y="0"/>
                </a:lnTo>
                <a:lnTo>
                  <a:pt x="137160" y="0"/>
                </a:lnTo>
                <a:lnTo>
                  <a:pt x="141732" y="1524"/>
                </a:lnTo>
                <a:lnTo>
                  <a:pt x="152400" y="1524"/>
                </a:lnTo>
                <a:lnTo>
                  <a:pt x="190500" y="12191"/>
                </a:lnTo>
                <a:lnTo>
                  <a:pt x="225742" y="38004"/>
                </a:lnTo>
                <a:lnTo>
                  <a:pt x="236050" y="54864"/>
                </a:lnTo>
                <a:lnTo>
                  <a:pt x="71628" y="54864"/>
                </a:lnTo>
                <a:lnTo>
                  <a:pt x="71628" y="155448"/>
                </a:lnTo>
                <a:lnTo>
                  <a:pt x="227076" y="155448"/>
                </a:lnTo>
                <a:lnTo>
                  <a:pt x="222242" y="160901"/>
                </a:lnTo>
                <a:lnTo>
                  <a:pt x="183880" y="186404"/>
                </a:lnTo>
                <a:lnTo>
                  <a:pt x="175260" y="188976"/>
                </a:lnTo>
                <a:lnTo>
                  <a:pt x="181356" y="192024"/>
                </a:lnTo>
                <a:lnTo>
                  <a:pt x="190500" y="198120"/>
                </a:lnTo>
                <a:lnTo>
                  <a:pt x="195072" y="202692"/>
                </a:lnTo>
                <a:lnTo>
                  <a:pt x="199644" y="205740"/>
                </a:lnTo>
                <a:lnTo>
                  <a:pt x="201930" y="208788"/>
                </a:lnTo>
                <a:lnTo>
                  <a:pt x="71628" y="208788"/>
                </a:lnTo>
                <a:lnTo>
                  <a:pt x="71628" y="347472"/>
                </a:lnTo>
                <a:lnTo>
                  <a:pt x="70104" y="348996"/>
                </a:lnTo>
                <a:lnTo>
                  <a:pt x="70104" y="350520"/>
                </a:lnTo>
                <a:close/>
              </a:path>
              <a:path w="262254" h="355600">
                <a:moveTo>
                  <a:pt x="227076" y="155448"/>
                </a:moveTo>
                <a:lnTo>
                  <a:pt x="108204" y="155448"/>
                </a:lnTo>
                <a:lnTo>
                  <a:pt x="115919" y="155186"/>
                </a:lnTo>
                <a:lnTo>
                  <a:pt x="123063" y="154495"/>
                </a:lnTo>
                <a:lnTo>
                  <a:pt x="153924" y="141732"/>
                </a:lnTo>
                <a:lnTo>
                  <a:pt x="160020" y="137160"/>
                </a:lnTo>
                <a:lnTo>
                  <a:pt x="169164" y="118872"/>
                </a:lnTo>
                <a:lnTo>
                  <a:pt x="169164" y="105156"/>
                </a:lnTo>
                <a:lnTo>
                  <a:pt x="151447" y="64579"/>
                </a:lnTo>
                <a:lnTo>
                  <a:pt x="135636" y="57912"/>
                </a:lnTo>
                <a:lnTo>
                  <a:pt x="132588" y="56388"/>
                </a:lnTo>
                <a:lnTo>
                  <a:pt x="123444" y="56388"/>
                </a:lnTo>
                <a:lnTo>
                  <a:pt x="118872" y="54864"/>
                </a:lnTo>
                <a:lnTo>
                  <a:pt x="236050" y="54864"/>
                </a:lnTo>
                <a:lnTo>
                  <a:pt x="243840" y="97536"/>
                </a:lnTo>
                <a:lnTo>
                  <a:pt x="243578" y="105751"/>
                </a:lnTo>
                <a:lnTo>
                  <a:pt x="235077" y="143065"/>
                </a:lnTo>
                <a:lnTo>
                  <a:pt x="231362" y="149471"/>
                </a:lnTo>
                <a:lnTo>
                  <a:pt x="227076" y="155448"/>
                </a:lnTo>
                <a:close/>
              </a:path>
              <a:path w="262254" h="355600">
                <a:moveTo>
                  <a:pt x="259080" y="352044"/>
                </a:moveTo>
                <a:lnTo>
                  <a:pt x="190500" y="352044"/>
                </a:lnTo>
                <a:lnTo>
                  <a:pt x="187452" y="348996"/>
                </a:lnTo>
                <a:lnTo>
                  <a:pt x="187452" y="347472"/>
                </a:lnTo>
                <a:lnTo>
                  <a:pt x="185928" y="345948"/>
                </a:lnTo>
                <a:lnTo>
                  <a:pt x="184404" y="342900"/>
                </a:lnTo>
                <a:lnTo>
                  <a:pt x="153924" y="263652"/>
                </a:lnTo>
                <a:lnTo>
                  <a:pt x="147828" y="251079"/>
                </a:lnTo>
                <a:lnTo>
                  <a:pt x="144922" y="245649"/>
                </a:lnTo>
                <a:lnTo>
                  <a:pt x="141732" y="240792"/>
                </a:lnTo>
                <a:lnTo>
                  <a:pt x="138684" y="233172"/>
                </a:lnTo>
                <a:lnTo>
                  <a:pt x="134112" y="227076"/>
                </a:lnTo>
                <a:lnTo>
                  <a:pt x="131064" y="222504"/>
                </a:lnTo>
                <a:lnTo>
                  <a:pt x="126492" y="217932"/>
                </a:lnTo>
                <a:lnTo>
                  <a:pt x="114300" y="211836"/>
                </a:lnTo>
                <a:lnTo>
                  <a:pt x="109728" y="210312"/>
                </a:lnTo>
                <a:lnTo>
                  <a:pt x="102108" y="208788"/>
                </a:lnTo>
                <a:lnTo>
                  <a:pt x="201930" y="208788"/>
                </a:lnTo>
                <a:lnTo>
                  <a:pt x="204216" y="211836"/>
                </a:lnTo>
                <a:lnTo>
                  <a:pt x="208788" y="216408"/>
                </a:lnTo>
                <a:lnTo>
                  <a:pt x="214884" y="228600"/>
                </a:lnTo>
                <a:lnTo>
                  <a:pt x="219456" y="236220"/>
                </a:lnTo>
                <a:lnTo>
                  <a:pt x="225552" y="251460"/>
                </a:lnTo>
                <a:lnTo>
                  <a:pt x="256032" y="321564"/>
                </a:lnTo>
                <a:lnTo>
                  <a:pt x="259080" y="329184"/>
                </a:lnTo>
                <a:lnTo>
                  <a:pt x="260604" y="333756"/>
                </a:lnTo>
                <a:lnTo>
                  <a:pt x="262128" y="336804"/>
                </a:lnTo>
                <a:lnTo>
                  <a:pt x="262128" y="348996"/>
                </a:lnTo>
                <a:lnTo>
                  <a:pt x="259080" y="352044"/>
                </a:lnTo>
                <a:close/>
              </a:path>
              <a:path w="262254" h="355600">
                <a:moveTo>
                  <a:pt x="62484" y="353568"/>
                </a:moveTo>
                <a:lnTo>
                  <a:pt x="10668" y="353568"/>
                </a:lnTo>
                <a:lnTo>
                  <a:pt x="7620" y="352044"/>
                </a:lnTo>
                <a:lnTo>
                  <a:pt x="6096" y="350520"/>
                </a:lnTo>
                <a:lnTo>
                  <a:pt x="67056" y="350520"/>
                </a:lnTo>
                <a:lnTo>
                  <a:pt x="64008" y="352044"/>
                </a:lnTo>
                <a:lnTo>
                  <a:pt x="62484" y="353568"/>
                </a:lnTo>
                <a:close/>
              </a:path>
              <a:path w="262254" h="355600">
                <a:moveTo>
                  <a:pt x="254508" y="353568"/>
                </a:moveTo>
                <a:lnTo>
                  <a:pt x="196596" y="353568"/>
                </a:lnTo>
                <a:lnTo>
                  <a:pt x="193548" y="352044"/>
                </a:lnTo>
                <a:lnTo>
                  <a:pt x="256032" y="352044"/>
                </a:lnTo>
                <a:lnTo>
                  <a:pt x="254508" y="353568"/>
                </a:lnTo>
                <a:close/>
              </a:path>
              <a:path w="262254" h="355600">
                <a:moveTo>
                  <a:pt x="48768" y="355092"/>
                </a:moveTo>
                <a:lnTo>
                  <a:pt x="24384" y="355092"/>
                </a:lnTo>
                <a:lnTo>
                  <a:pt x="19811" y="353568"/>
                </a:lnTo>
                <a:lnTo>
                  <a:pt x="53340" y="353568"/>
                </a:lnTo>
                <a:lnTo>
                  <a:pt x="48768" y="355092"/>
                </a:lnTo>
                <a:close/>
              </a:path>
              <a:path w="262254" h="355600">
                <a:moveTo>
                  <a:pt x="243840" y="355092"/>
                </a:moveTo>
                <a:lnTo>
                  <a:pt x="204216" y="355092"/>
                </a:lnTo>
                <a:lnTo>
                  <a:pt x="199644" y="353568"/>
                </a:lnTo>
                <a:lnTo>
                  <a:pt x="249936" y="353568"/>
                </a:lnTo>
                <a:lnTo>
                  <a:pt x="243840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9411" y="1274063"/>
            <a:ext cx="294640" cy="353695"/>
          </a:xfrm>
          <a:custGeom>
            <a:avLst/>
            <a:gdLst/>
            <a:ahLst/>
            <a:cxnLst/>
            <a:rect l="l" t="t" r="r" b="b"/>
            <a:pathLst>
              <a:path w="294640" h="353694">
                <a:moveTo>
                  <a:pt x="105156" y="353568"/>
                </a:moveTo>
                <a:lnTo>
                  <a:pt x="15240" y="353568"/>
                </a:lnTo>
                <a:lnTo>
                  <a:pt x="10668" y="352044"/>
                </a:lnTo>
                <a:lnTo>
                  <a:pt x="6096" y="348996"/>
                </a:lnTo>
                <a:lnTo>
                  <a:pt x="1523" y="344424"/>
                </a:lnTo>
                <a:lnTo>
                  <a:pt x="0" y="338328"/>
                </a:lnTo>
                <a:lnTo>
                  <a:pt x="0" y="15240"/>
                </a:lnTo>
                <a:lnTo>
                  <a:pt x="1523" y="9144"/>
                </a:lnTo>
                <a:lnTo>
                  <a:pt x="6096" y="6096"/>
                </a:lnTo>
                <a:lnTo>
                  <a:pt x="10668" y="1524"/>
                </a:lnTo>
                <a:lnTo>
                  <a:pt x="15240" y="0"/>
                </a:lnTo>
                <a:lnTo>
                  <a:pt x="112776" y="0"/>
                </a:lnTo>
                <a:lnTo>
                  <a:pt x="155829" y="2476"/>
                </a:lnTo>
                <a:lnTo>
                  <a:pt x="208335" y="16978"/>
                </a:lnTo>
                <a:lnTo>
                  <a:pt x="248412" y="44196"/>
                </a:lnTo>
                <a:lnTo>
                  <a:pt x="259770" y="56388"/>
                </a:lnTo>
                <a:lnTo>
                  <a:pt x="71628" y="56388"/>
                </a:lnTo>
                <a:lnTo>
                  <a:pt x="71628" y="297179"/>
                </a:lnTo>
                <a:lnTo>
                  <a:pt x="257916" y="297179"/>
                </a:lnTo>
                <a:lnTo>
                  <a:pt x="256222" y="299513"/>
                </a:lnTo>
                <a:lnTo>
                  <a:pt x="218694" y="330327"/>
                </a:lnTo>
                <a:lnTo>
                  <a:pt x="169449" y="347781"/>
                </a:lnTo>
                <a:lnTo>
                  <a:pt x="128301" y="352972"/>
                </a:lnTo>
                <a:lnTo>
                  <a:pt x="105156" y="353568"/>
                </a:lnTo>
                <a:close/>
              </a:path>
              <a:path w="294640" h="353694">
                <a:moveTo>
                  <a:pt x="257916" y="297179"/>
                </a:moveTo>
                <a:lnTo>
                  <a:pt x="109728" y="297179"/>
                </a:lnTo>
                <a:lnTo>
                  <a:pt x="123134" y="296632"/>
                </a:lnTo>
                <a:lnTo>
                  <a:pt x="135826" y="295084"/>
                </a:lnTo>
                <a:lnTo>
                  <a:pt x="176974" y="280416"/>
                </a:lnTo>
                <a:lnTo>
                  <a:pt x="204406" y="249364"/>
                </a:lnTo>
                <a:lnTo>
                  <a:pt x="218122" y="203454"/>
                </a:lnTo>
                <a:lnTo>
                  <a:pt x="219456" y="173736"/>
                </a:lnTo>
                <a:lnTo>
                  <a:pt x="219146" y="161448"/>
                </a:lnTo>
                <a:lnTo>
                  <a:pt x="210288" y="117133"/>
                </a:lnTo>
                <a:lnTo>
                  <a:pt x="187904" y="82462"/>
                </a:lnTo>
                <a:lnTo>
                  <a:pt x="150423" y="61531"/>
                </a:lnTo>
                <a:lnTo>
                  <a:pt x="108204" y="56388"/>
                </a:lnTo>
                <a:lnTo>
                  <a:pt x="259770" y="56388"/>
                </a:lnTo>
                <a:lnTo>
                  <a:pt x="281940" y="97536"/>
                </a:lnTo>
                <a:lnTo>
                  <a:pt x="293298" y="151328"/>
                </a:lnTo>
                <a:lnTo>
                  <a:pt x="294132" y="172212"/>
                </a:lnTo>
                <a:lnTo>
                  <a:pt x="293298" y="195357"/>
                </a:lnTo>
                <a:lnTo>
                  <a:pt x="287059" y="236505"/>
                </a:lnTo>
                <a:lnTo>
                  <a:pt x="265938" y="286131"/>
                </a:lnTo>
                <a:lnTo>
                  <a:pt x="257916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1455" y="1274063"/>
            <a:ext cx="411480" cy="355600"/>
          </a:xfrm>
          <a:custGeom>
            <a:avLst/>
            <a:gdLst/>
            <a:ahLst/>
            <a:cxnLst/>
            <a:rect l="l" t="t" r="r" b="b"/>
            <a:pathLst>
              <a:path w="411479" h="355600">
                <a:moveTo>
                  <a:pt x="67056" y="350519"/>
                </a:moveTo>
                <a:lnTo>
                  <a:pt x="3048" y="350519"/>
                </a:lnTo>
                <a:lnTo>
                  <a:pt x="1524" y="348995"/>
                </a:lnTo>
                <a:lnTo>
                  <a:pt x="1524" y="347472"/>
                </a:lnTo>
                <a:lnTo>
                  <a:pt x="0" y="345948"/>
                </a:lnTo>
                <a:lnTo>
                  <a:pt x="0" y="19812"/>
                </a:lnTo>
                <a:lnTo>
                  <a:pt x="3048" y="12192"/>
                </a:lnTo>
                <a:lnTo>
                  <a:pt x="12192" y="3048"/>
                </a:lnTo>
                <a:lnTo>
                  <a:pt x="19812" y="0"/>
                </a:lnTo>
                <a:lnTo>
                  <a:pt x="89916" y="0"/>
                </a:lnTo>
                <a:lnTo>
                  <a:pt x="102108" y="3048"/>
                </a:lnTo>
                <a:lnTo>
                  <a:pt x="108204" y="6096"/>
                </a:lnTo>
                <a:lnTo>
                  <a:pt x="111252" y="9144"/>
                </a:lnTo>
                <a:lnTo>
                  <a:pt x="115824" y="12192"/>
                </a:lnTo>
                <a:lnTo>
                  <a:pt x="120396" y="16764"/>
                </a:lnTo>
                <a:lnTo>
                  <a:pt x="126492" y="25908"/>
                </a:lnTo>
                <a:lnTo>
                  <a:pt x="128016" y="33528"/>
                </a:lnTo>
                <a:lnTo>
                  <a:pt x="131064" y="41148"/>
                </a:lnTo>
                <a:lnTo>
                  <a:pt x="136475" y="56388"/>
                </a:lnTo>
                <a:lnTo>
                  <a:pt x="68580" y="56388"/>
                </a:lnTo>
                <a:lnTo>
                  <a:pt x="68580" y="347472"/>
                </a:lnTo>
                <a:lnTo>
                  <a:pt x="67056" y="348995"/>
                </a:lnTo>
                <a:lnTo>
                  <a:pt x="67056" y="350519"/>
                </a:lnTo>
                <a:close/>
              </a:path>
              <a:path w="411479" h="355600">
                <a:moveTo>
                  <a:pt x="273379" y="251460"/>
                </a:moveTo>
                <a:lnTo>
                  <a:pt x="207264" y="251460"/>
                </a:lnTo>
                <a:lnTo>
                  <a:pt x="286512" y="41148"/>
                </a:lnTo>
                <a:lnTo>
                  <a:pt x="288036" y="33528"/>
                </a:lnTo>
                <a:lnTo>
                  <a:pt x="312420" y="3048"/>
                </a:lnTo>
                <a:lnTo>
                  <a:pt x="321564" y="0"/>
                </a:lnTo>
                <a:lnTo>
                  <a:pt x="393192" y="0"/>
                </a:lnTo>
                <a:lnTo>
                  <a:pt x="402336" y="4572"/>
                </a:lnTo>
                <a:lnTo>
                  <a:pt x="405384" y="7620"/>
                </a:lnTo>
                <a:lnTo>
                  <a:pt x="411480" y="19812"/>
                </a:lnTo>
                <a:lnTo>
                  <a:pt x="411480" y="56388"/>
                </a:lnTo>
                <a:lnTo>
                  <a:pt x="342900" y="56388"/>
                </a:lnTo>
                <a:lnTo>
                  <a:pt x="273379" y="251460"/>
                </a:lnTo>
                <a:close/>
              </a:path>
              <a:path w="411479" h="355600">
                <a:moveTo>
                  <a:pt x="230124" y="353568"/>
                </a:moveTo>
                <a:lnTo>
                  <a:pt x="179832" y="353568"/>
                </a:lnTo>
                <a:lnTo>
                  <a:pt x="173736" y="350519"/>
                </a:lnTo>
                <a:lnTo>
                  <a:pt x="172212" y="350519"/>
                </a:lnTo>
                <a:lnTo>
                  <a:pt x="167640" y="345948"/>
                </a:lnTo>
                <a:lnTo>
                  <a:pt x="167640" y="342900"/>
                </a:lnTo>
                <a:lnTo>
                  <a:pt x="70104" y="56388"/>
                </a:lnTo>
                <a:lnTo>
                  <a:pt x="136475" y="56388"/>
                </a:lnTo>
                <a:lnTo>
                  <a:pt x="205740" y="251460"/>
                </a:lnTo>
                <a:lnTo>
                  <a:pt x="273379" y="251460"/>
                </a:lnTo>
                <a:lnTo>
                  <a:pt x="240792" y="342900"/>
                </a:lnTo>
                <a:lnTo>
                  <a:pt x="240792" y="345948"/>
                </a:lnTo>
                <a:lnTo>
                  <a:pt x="236220" y="350519"/>
                </a:lnTo>
                <a:lnTo>
                  <a:pt x="230124" y="353568"/>
                </a:lnTo>
                <a:close/>
              </a:path>
              <a:path w="411479" h="355600">
                <a:moveTo>
                  <a:pt x="409956" y="350519"/>
                </a:moveTo>
                <a:lnTo>
                  <a:pt x="345948" y="350519"/>
                </a:lnTo>
                <a:lnTo>
                  <a:pt x="344424" y="348995"/>
                </a:lnTo>
                <a:lnTo>
                  <a:pt x="344424" y="347472"/>
                </a:lnTo>
                <a:lnTo>
                  <a:pt x="342900" y="345948"/>
                </a:lnTo>
                <a:lnTo>
                  <a:pt x="342900" y="56388"/>
                </a:lnTo>
                <a:lnTo>
                  <a:pt x="411480" y="56388"/>
                </a:lnTo>
                <a:lnTo>
                  <a:pt x="411480" y="347472"/>
                </a:lnTo>
                <a:lnTo>
                  <a:pt x="409956" y="348995"/>
                </a:lnTo>
                <a:lnTo>
                  <a:pt x="409956" y="350519"/>
                </a:lnTo>
                <a:close/>
              </a:path>
              <a:path w="411479" h="355600">
                <a:moveTo>
                  <a:pt x="59436" y="353568"/>
                </a:moveTo>
                <a:lnTo>
                  <a:pt x="10667" y="353568"/>
                </a:lnTo>
                <a:lnTo>
                  <a:pt x="4572" y="350519"/>
                </a:lnTo>
                <a:lnTo>
                  <a:pt x="64008" y="350519"/>
                </a:lnTo>
                <a:lnTo>
                  <a:pt x="62484" y="352043"/>
                </a:lnTo>
                <a:lnTo>
                  <a:pt x="59436" y="353568"/>
                </a:lnTo>
                <a:close/>
              </a:path>
              <a:path w="411479" h="355600">
                <a:moveTo>
                  <a:pt x="402336" y="353568"/>
                </a:moveTo>
                <a:lnTo>
                  <a:pt x="353568" y="353568"/>
                </a:lnTo>
                <a:lnTo>
                  <a:pt x="347472" y="350519"/>
                </a:lnTo>
                <a:lnTo>
                  <a:pt x="406908" y="350519"/>
                </a:lnTo>
                <a:lnTo>
                  <a:pt x="405384" y="352043"/>
                </a:lnTo>
                <a:lnTo>
                  <a:pt x="402336" y="353568"/>
                </a:lnTo>
                <a:close/>
              </a:path>
              <a:path w="411479" h="355600">
                <a:moveTo>
                  <a:pt x="47243" y="355092"/>
                </a:moveTo>
                <a:lnTo>
                  <a:pt x="22860" y="355092"/>
                </a:lnTo>
                <a:lnTo>
                  <a:pt x="18288" y="353568"/>
                </a:lnTo>
                <a:lnTo>
                  <a:pt x="51816" y="353568"/>
                </a:lnTo>
                <a:lnTo>
                  <a:pt x="47243" y="355092"/>
                </a:lnTo>
                <a:close/>
              </a:path>
              <a:path w="411479" h="355600">
                <a:moveTo>
                  <a:pt x="224028" y="355092"/>
                </a:moveTo>
                <a:lnTo>
                  <a:pt x="187452" y="355092"/>
                </a:lnTo>
                <a:lnTo>
                  <a:pt x="184404" y="353568"/>
                </a:lnTo>
                <a:lnTo>
                  <a:pt x="227076" y="353568"/>
                </a:lnTo>
                <a:lnTo>
                  <a:pt x="224028" y="355092"/>
                </a:lnTo>
                <a:close/>
              </a:path>
              <a:path w="411479" h="355600">
                <a:moveTo>
                  <a:pt x="390144" y="355092"/>
                </a:moveTo>
                <a:lnTo>
                  <a:pt x="365760" y="355092"/>
                </a:lnTo>
                <a:lnTo>
                  <a:pt x="361188" y="353568"/>
                </a:lnTo>
                <a:lnTo>
                  <a:pt x="394716" y="353568"/>
                </a:lnTo>
                <a:lnTo>
                  <a:pt x="390144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2125979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80">
                <a:moveTo>
                  <a:pt x="106679" y="106679"/>
                </a:moveTo>
                <a:lnTo>
                  <a:pt x="0" y="106679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2956" y="2093976"/>
            <a:ext cx="1235963" cy="2697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1051" y="2098548"/>
            <a:ext cx="2078712" cy="2636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62728" y="2095500"/>
            <a:ext cx="859535" cy="2666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4559" y="2095500"/>
            <a:ext cx="972312" cy="2666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3740" y="2095500"/>
            <a:ext cx="1543811" cy="26974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724900" y="2095500"/>
            <a:ext cx="695325" cy="269875"/>
            <a:chOff x="8724900" y="2095500"/>
            <a:chExt cx="695325" cy="26987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4900" y="2165603"/>
              <a:ext cx="271271" cy="1478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6651" y="2167128"/>
              <a:ext cx="141732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92768" y="2095500"/>
              <a:ext cx="227076" cy="217931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37715" y="2461260"/>
            <a:ext cx="754380" cy="2179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86583" y="2461260"/>
            <a:ext cx="1112520" cy="269748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676400" y="2929127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80">
                <a:moveTo>
                  <a:pt x="106679" y="106680"/>
                </a:moveTo>
                <a:lnTo>
                  <a:pt x="0" y="106680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37004" y="2900172"/>
            <a:ext cx="1530096" cy="26974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63221" y="2898648"/>
            <a:ext cx="1228234" cy="27127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75276" y="2971799"/>
            <a:ext cx="118872" cy="146304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015484" y="2968752"/>
            <a:ext cx="280670" cy="200025"/>
            <a:chOff x="5015484" y="2968752"/>
            <a:chExt cx="280670" cy="200025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1787" y="2970276"/>
              <a:ext cx="134112" cy="1463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15484" y="2968752"/>
              <a:ext cx="126492" cy="199644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84291" y="2898648"/>
            <a:ext cx="1110996" cy="2712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80631" y="2968751"/>
            <a:ext cx="281940" cy="14935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966204" y="2921508"/>
            <a:ext cx="120396" cy="19354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82611" y="2898648"/>
            <a:ext cx="917346" cy="27127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180831" y="2898648"/>
            <a:ext cx="890016" cy="219456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2127504" y="3339084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89916" y="89916"/>
                </a:moveTo>
                <a:lnTo>
                  <a:pt x="0" y="89916"/>
                </a:lnTo>
                <a:lnTo>
                  <a:pt x="0" y="0"/>
                </a:lnTo>
                <a:lnTo>
                  <a:pt x="89916" y="0"/>
                </a:lnTo>
                <a:lnTo>
                  <a:pt x="89916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2350008" y="3322320"/>
            <a:ext cx="394970" cy="175260"/>
            <a:chOff x="2350008" y="3322320"/>
            <a:chExt cx="394970" cy="175260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50008" y="3332988"/>
              <a:ext cx="132588" cy="1615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14600" y="3375660"/>
              <a:ext cx="105156" cy="12192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51760" y="3322319"/>
              <a:ext cx="93345" cy="172720"/>
            </a:xfrm>
            <a:custGeom>
              <a:avLst/>
              <a:gdLst/>
              <a:ahLst/>
              <a:cxnLst/>
              <a:rect l="l" t="t" r="r" b="b"/>
              <a:pathLst>
                <a:path w="93344" h="172720">
                  <a:moveTo>
                    <a:pt x="32004" y="3048"/>
                  </a:moveTo>
                  <a:lnTo>
                    <a:pt x="30480" y="1524"/>
                  </a:lnTo>
                  <a:lnTo>
                    <a:pt x="27432" y="1524"/>
                  </a:lnTo>
                  <a:lnTo>
                    <a:pt x="25908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3048" y="1524"/>
                  </a:lnTo>
                  <a:lnTo>
                    <a:pt x="0" y="4572"/>
                  </a:lnTo>
                  <a:lnTo>
                    <a:pt x="0" y="167640"/>
                  </a:lnTo>
                  <a:lnTo>
                    <a:pt x="1524" y="169164"/>
                  </a:lnTo>
                  <a:lnTo>
                    <a:pt x="1524" y="170688"/>
                  </a:lnTo>
                  <a:lnTo>
                    <a:pt x="4572" y="170688"/>
                  </a:lnTo>
                  <a:lnTo>
                    <a:pt x="6096" y="172212"/>
                  </a:lnTo>
                  <a:lnTo>
                    <a:pt x="25908" y="172212"/>
                  </a:lnTo>
                  <a:lnTo>
                    <a:pt x="27432" y="170688"/>
                  </a:lnTo>
                  <a:lnTo>
                    <a:pt x="32004" y="170688"/>
                  </a:lnTo>
                  <a:lnTo>
                    <a:pt x="32004" y="3048"/>
                  </a:lnTo>
                  <a:close/>
                </a:path>
                <a:path w="93344" h="172720">
                  <a:moveTo>
                    <a:pt x="92964" y="3048"/>
                  </a:moveTo>
                  <a:lnTo>
                    <a:pt x="91440" y="1524"/>
                  </a:lnTo>
                  <a:lnTo>
                    <a:pt x="88392" y="1524"/>
                  </a:lnTo>
                  <a:lnTo>
                    <a:pt x="86868" y="0"/>
                  </a:lnTo>
                  <a:lnTo>
                    <a:pt x="68580" y="0"/>
                  </a:lnTo>
                  <a:lnTo>
                    <a:pt x="65532" y="1524"/>
                  </a:lnTo>
                  <a:lnTo>
                    <a:pt x="64008" y="1524"/>
                  </a:lnTo>
                  <a:lnTo>
                    <a:pt x="60960" y="4572"/>
                  </a:lnTo>
                  <a:lnTo>
                    <a:pt x="60960" y="167640"/>
                  </a:lnTo>
                  <a:lnTo>
                    <a:pt x="62484" y="169164"/>
                  </a:lnTo>
                  <a:lnTo>
                    <a:pt x="62484" y="170688"/>
                  </a:lnTo>
                  <a:lnTo>
                    <a:pt x="65532" y="170688"/>
                  </a:lnTo>
                  <a:lnTo>
                    <a:pt x="68580" y="172212"/>
                  </a:lnTo>
                  <a:lnTo>
                    <a:pt x="86868" y="172212"/>
                  </a:lnTo>
                  <a:lnTo>
                    <a:pt x="88392" y="170688"/>
                  </a:lnTo>
                  <a:lnTo>
                    <a:pt x="92964" y="170688"/>
                  </a:lnTo>
                  <a:lnTo>
                    <a:pt x="929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814828" y="3314700"/>
            <a:ext cx="532130" cy="226060"/>
            <a:chOff x="2814828" y="3314700"/>
            <a:chExt cx="532130" cy="226060"/>
          </a:xfrm>
        </p:grpSpPr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4828" y="3314700"/>
              <a:ext cx="422147" cy="2255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56788" y="3372611"/>
              <a:ext cx="89916" cy="164592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415283" y="3372611"/>
            <a:ext cx="237743" cy="12496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724655" y="3322319"/>
            <a:ext cx="1022603" cy="175260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815840" y="3372611"/>
            <a:ext cx="405765" cy="125095"/>
            <a:chOff x="4815840" y="3372611"/>
            <a:chExt cx="405765" cy="125095"/>
          </a:xfrm>
        </p:grpSpPr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15840" y="3372611"/>
              <a:ext cx="269699" cy="1249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11495" y="3375659"/>
              <a:ext cx="109728" cy="12192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298947" y="3320796"/>
            <a:ext cx="356870" cy="177165"/>
            <a:chOff x="5298947" y="3320796"/>
            <a:chExt cx="356870" cy="177165"/>
          </a:xfrm>
        </p:grpSpPr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98947" y="3320796"/>
              <a:ext cx="117348" cy="17678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36108" y="3372612"/>
              <a:ext cx="219455" cy="124968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728716" y="3314700"/>
            <a:ext cx="407034" cy="226060"/>
            <a:chOff x="5728716" y="3314700"/>
            <a:chExt cx="407034" cy="226060"/>
          </a:xfrm>
        </p:grpSpPr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28716" y="3314700"/>
              <a:ext cx="323087" cy="22555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077711" y="3375659"/>
              <a:ext cx="58419" cy="121920"/>
            </a:xfrm>
            <a:custGeom>
              <a:avLst/>
              <a:gdLst/>
              <a:ahLst/>
              <a:cxnLst/>
              <a:rect l="l" t="t" r="r" b="b"/>
              <a:pathLst>
                <a:path w="58420" h="121920">
                  <a:moveTo>
                    <a:pt x="25908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4384" y="0"/>
                  </a:lnTo>
                  <a:lnTo>
                    <a:pt x="25908" y="1524"/>
                  </a:lnTo>
                  <a:close/>
                </a:path>
                <a:path w="58420" h="121920">
                  <a:moveTo>
                    <a:pt x="44196" y="121920"/>
                  </a:moveTo>
                  <a:lnTo>
                    <a:pt x="28956" y="121920"/>
                  </a:lnTo>
                  <a:lnTo>
                    <a:pt x="10668" y="115824"/>
                  </a:lnTo>
                  <a:lnTo>
                    <a:pt x="9144" y="112776"/>
                  </a:lnTo>
                  <a:lnTo>
                    <a:pt x="6096" y="108204"/>
                  </a:lnTo>
                  <a:lnTo>
                    <a:pt x="3048" y="105156"/>
                  </a:lnTo>
                  <a:lnTo>
                    <a:pt x="1524" y="99060"/>
                  </a:lnTo>
                  <a:lnTo>
                    <a:pt x="1524" y="94488"/>
                  </a:lnTo>
                  <a:lnTo>
                    <a:pt x="0" y="88392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28956" y="1524"/>
                  </a:lnTo>
                  <a:lnTo>
                    <a:pt x="30480" y="3048"/>
                  </a:lnTo>
                  <a:lnTo>
                    <a:pt x="30480" y="83820"/>
                  </a:lnTo>
                  <a:lnTo>
                    <a:pt x="32004" y="85344"/>
                  </a:lnTo>
                  <a:lnTo>
                    <a:pt x="32004" y="89916"/>
                  </a:lnTo>
                  <a:lnTo>
                    <a:pt x="33528" y="91440"/>
                  </a:lnTo>
                  <a:lnTo>
                    <a:pt x="33528" y="92964"/>
                  </a:lnTo>
                  <a:lnTo>
                    <a:pt x="35052" y="94488"/>
                  </a:lnTo>
                  <a:lnTo>
                    <a:pt x="36576" y="94488"/>
                  </a:lnTo>
                  <a:lnTo>
                    <a:pt x="38100" y="96012"/>
                  </a:lnTo>
                  <a:lnTo>
                    <a:pt x="57912" y="96012"/>
                  </a:lnTo>
                  <a:lnTo>
                    <a:pt x="57912" y="114300"/>
                  </a:lnTo>
                  <a:lnTo>
                    <a:pt x="56388" y="115824"/>
                  </a:lnTo>
                  <a:lnTo>
                    <a:pt x="56388" y="117348"/>
                  </a:lnTo>
                  <a:lnTo>
                    <a:pt x="54864" y="118872"/>
                  </a:lnTo>
                  <a:lnTo>
                    <a:pt x="51816" y="118872"/>
                  </a:lnTo>
                  <a:lnTo>
                    <a:pt x="51816" y="120396"/>
                  </a:lnTo>
                  <a:lnTo>
                    <a:pt x="45720" y="120396"/>
                  </a:lnTo>
                  <a:lnTo>
                    <a:pt x="44196" y="121920"/>
                  </a:lnTo>
                  <a:close/>
                </a:path>
                <a:path w="58420" h="121920">
                  <a:moveTo>
                    <a:pt x="56388" y="96012"/>
                  </a:moveTo>
                  <a:lnTo>
                    <a:pt x="50292" y="96012"/>
                  </a:lnTo>
                  <a:lnTo>
                    <a:pt x="50292" y="94488"/>
                  </a:lnTo>
                  <a:lnTo>
                    <a:pt x="56388" y="94488"/>
                  </a:lnTo>
                  <a:lnTo>
                    <a:pt x="56388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210300" y="3332988"/>
            <a:ext cx="97536" cy="16154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387083" y="3314700"/>
            <a:ext cx="967740" cy="225551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676400" y="4180332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111251"/>
                </a:moveTo>
                <a:lnTo>
                  <a:pt x="0" y="111251"/>
                </a:lnTo>
                <a:lnTo>
                  <a:pt x="0" y="0"/>
                </a:lnTo>
                <a:lnTo>
                  <a:pt x="111251" y="0"/>
                </a:lnTo>
                <a:lnTo>
                  <a:pt x="111251" y="1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941576" y="4149852"/>
            <a:ext cx="1502664" cy="28041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525011" y="4157472"/>
            <a:ext cx="890016" cy="219456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4489703" y="4227576"/>
            <a:ext cx="401320" cy="201295"/>
            <a:chOff x="4489703" y="4227576"/>
            <a:chExt cx="401320" cy="201295"/>
          </a:xfrm>
        </p:grpSpPr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89703" y="4229100"/>
              <a:ext cx="132588" cy="1996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45151" y="4227576"/>
              <a:ext cx="245363" cy="149352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4983479" y="4157472"/>
            <a:ext cx="612775" cy="271780"/>
            <a:chOff x="4983479" y="4157472"/>
            <a:chExt cx="612775" cy="271780"/>
          </a:xfrm>
        </p:grpSpPr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83479" y="4157472"/>
              <a:ext cx="451104" cy="27127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54496" y="4227576"/>
              <a:ext cx="141529" cy="149352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672328" y="4227576"/>
            <a:ext cx="324612" cy="198120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6089904" y="4157472"/>
            <a:ext cx="1903730" cy="269875"/>
            <a:chOff x="6089904" y="4157472"/>
            <a:chExt cx="1903730" cy="269875"/>
          </a:xfrm>
        </p:grpSpPr>
        <p:pic>
          <p:nvPicPr>
            <p:cNvPr id="69" name="object 6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89904" y="4157472"/>
              <a:ext cx="961643" cy="26822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65264" y="4157472"/>
              <a:ext cx="928116" cy="269747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2127504" y="460095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89916" y="89916"/>
                </a:moveTo>
                <a:lnTo>
                  <a:pt x="0" y="89916"/>
                </a:lnTo>
                <a:lnTo>
                  <a:pt x="0" y="0"/>
                </a:lnTo>
                <a:lnTo>
                  <a:pt x="89916" y="0"/>
                </a:lnTo>
                <a:lnTo>
                  <a:pt x="89916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2337816" y="4576571"/>
            <a:ext cx="861060" cy="226060"/>
            <a:chOff x="2337816" y="4576571"/>
            <a:chExt cx="861060" cy="226060"/>
          </a:xfrm>
        </p:grpSpPr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37816" y="4594859"/>
              <a:ext cx="120396" cy="1615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79548" y="4634483"/>
              <a:ext cx="103632" cy="1676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12136" y="4576571"/>
              <a:ext cx="96012" cy="22555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41676" y="4637531"/>
              <a:ext cx="118872" cy="12192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84932" y="4634483"/>
              <a:ext cx="313943" cy="167640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3264408" y="4634483"/>
            <a:ext cx="320040" cy="167640"/>
            <a:chOff x="3264408" y="4634483"/>
            <a:chExt cx="320040" cy="167640"/>
          </a:xfrm>
        </p:grpSpPr>
        <p:pic>
          <p:nvPicPr>
            <p:cNvPr id="79" name="object 7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264408" y="4637531"/>
              <a:ext cx="100584" cy="16459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93948" y="4634483"/>
              <a:ext cx="190499" cy="124968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657600" y="4584192"/>
            <a:ext cx="739140" cy="217931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4480559" y="4634483"/>
            <a:ext cx="306705" cy="125095"/>
            <a:chOff x="4480559" y="4634483"/>
            <a:chExt cx="306705" cy="125095"/>
          </a:xfrm>
        </p:grpSpPr>
        <p:pic>
          <p:nvPicPr>
            <p:cNvPr id="83" name="object 8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80559" y="4634483"/>
              <a:ext cx="231648" cy="12496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735067" y="4637532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20">
                  <a:moveTo>
                    <a:pt x="18288" y="1524"/>
                  </a:moveTo>
                  <a:lnTo>
                    <a:pt x="1524" y="1524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52070" h="121920">
                  <a:moveTo>
                    <a:pt x="41148" y="121920"/>
                  </a:moveTo>
                  <a:lnTo>
                    <a:pt x="25908" y="121920"/>
                  </a:lnTo>
                  <a:lnTo>
                    <a:pt x="12192" y="117348"/>
                  </a:lnTo>
                  <a:lnTo>
                    <a:pt x="9144" y="115824"/>
                  </a:lnTo>
                  <a:lnTo>
                    <a:pt x="7620" y="112776"/>
                  </a:lnTo>
                  <a:lnTo>
                    <a:pt x="4572" y="109728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19812" y="1524"/>
                  </a:lnTo>
                  <a:lnTo>
                    <a:pt x="21336" y="3048"/>
                  </a:lnTo>
                  <a:lnTo>
                    <a:pt x="21336" y="89916"/>
                  </a:lnTo>
                  <a:lnTo>
                    <a:pt x="22860" y="92964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4384" y="99060"/>
                  </a:lnTo>
                  <a:lnTo>
                    <a:pt x="25908" y="100584"/>
                  </a:lnTo>
                  <a:lnTo>
                    <a:pt x="28956" y="102108"/>
                  </a:lnTo>
                  <a:lnTo>
                    <a:pt x="30480" y="103632"/>
                  </a:lnTo>
                  <a:lnTo>
                    <a:pt x="51816" y="103632"/>
                  </a:lnTo>
                  <a:lnTo>
                    <a:pt x="51816" y="114300"/>
                  </a:lnTo>
                  <a:lnTo>
                    <a:pt x="50292" y="114300"/>
                  </a:lnTo>
                  <a:lnTo>
                    <a:pt x="50292" y="117348"/>
                  </a:lnTo>
                  <a:lnTo>
                    <a:pt x="48768" y="117348"/>
                  </a:lnTo>
                  <a:lnTo>
                    <a:pt x="48768" y="118872"/>
                  </a:lnTo>
                  <a:lnTo>
                    <a:pt x="47244" y="118872"/>
                  </a:lnTo>
                  <a:lnTo>
                    <a:pt x="45720" y="120396"/>
                  </a:lnTo>
                  <a:lnTo>
                    <a:pt x="42672" y="120396"/>
                  </a:lnTo>
                  <a:lnTo>
                    <a:pt x="41148" y="121920"/>
                  </a:lnTo>
                  <a:close/>
                </a:path>
                <a:path w="52070" h="121920">
                  <a:moveTo>
                    <a:pt x="50292" y="103632"/>
                  </a:moveTo>
                  <a:lnTo>
                    <a:pt x="42672" y="103632"/>
                  </a:lnTo>
                  <a:lnTo>
                    <a:pt x="42672" y="102108"/>
                  </a:lnTo>
                  <a:lnTo>
                    <a:pt x="47244" y="102108"/>
                  </a:lnTo>
                  <a:lnTo>
                    <a:pt x="48768" y="100584"/>
                  </a:lnTo>
                  <a:lnTo>
                    <a:pt x="50292" y="100584"/>
                  </a:lnTo>
                  <a:lnTo>
                    <a:pt x="50292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4852463" y="4634483"/>
            <a:ext cx="553720" cy="167640"/>
            <a:chOff x="4852463" y="4634483"/>
            <a:chExt cx="553720" cy="167640"/>
          </a:xfrm>
        </p:grpSpPr>
        <p:pic>
          <p:nvPicPr>
            <p:cNvPr id="86" name="object 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52463" y="4634483"/>
              <a:ext cx="219408" cy="12496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00828" y="4634483"/>
              <a:ext cx="166116" cy="12192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301995" y="4634483"/>
              <a:ext cx="103632" cy="16764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5437632" y="4584192"/>
            <a:ext cx="361315" cy="175260"/>
            <a:chOff x="5437632" y="4584192"/>
            <a:chExt cx="361315" cy="175260"/>
          </a:xfrm>
        </p:grpSpPr>
        <p:sp>
          <p:nvSpPr>
            <p:cNvPr id="90" name="object 90"/>
            <p:cNvSpPr/>
            <p:nvPr/>
          </p:nvSpPr>
          <p:spPr>
            <a:xfrm>
              <a:off x="5437632" y="4584204"/>
              <a:ext cx="20320" cy="172720"/>
            </a:xfrm>
            <a:custGeom>
              <a:avLst/>
              <a:gdLst/>
              <a:ahLst/>
              <a:cxnLst/>
              <a:rect l="l" t="t" r="r" b="b"/>
              <a:pathLst>
                <a:path w="20320" h="172720">
                  <a:moveTo>
                    <a:pt x="16764" y="0"/>
                  </a:moveTo>
                  <a:lnTo>
                    <a:pt x="1524" y="0"/>
                  </a:lnTo>
                  <a:lnTo>
                    <a:pt x="1524" y="1524"/>
                  </a:lnTo>
                  <a:lnTo>
                    <a:pt x="16764" y="1524"/>
                  </a:lnTo>
                  <a:lnTo>
                    <a:pt x="16764" y="0"/>
                  </a:lnTo>
                  <a:close/>
                </a:path>
                <a:path w="20320" h="172720">
                  <a:moveTo>
                    <a:pt x="19812" y="3302"/>
                  </a:moveTo>
                  <a:lnTo>
                    <a:pt x="19431" y="3302"/>
                  </a:lnTo>
                  <a:lnTo>
                    <a:pt x="19431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69672"/>
                  </a:lnTo>
                  <a:lnTo>
                    <a:pt x="0" y="170942"/>
                  </a:lnTo>
                  <a:lnTo>
                    <a:pt x="1524" y="170942"/>
                  </a:lnTo>
                  <a:lnTo>
                    <a:pt x="1524" y="172212"/>
                  </a:lnTo>
                  <a:lnTo>
                    <a:pt x="16764" y="172212"/>
                  </a:lnTo>
                  <a:lnTo>
                    <a:pt x="16764" y="170942"/>
                  </a:lnTo>
                  <a:lnTo>
                    <a:pt x="18669" y="170942"/>
                  </a:lnTo>
                  <a:lnTo>
                    <a:pt x="18669" y="169672"/>
                  </a:lnTo>
                  <a:lnTo>
                    <a:pt x="19812" y="169672"/>
                  </a:lnTo>
                  <a:lnTo>
                    <a:pt x="19812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489447" y="4607052"/>
              <a:ext cx="309371" cy="152400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1676400" y="4995671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79">
                <a:moveTo>
                  <a:pt x="106679" y="106680"/>
                </a:moveTo>
                <a:lnTo>
                  <a:pt x="0" y="106680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1953767" y="4965192"/>
            <a:ext cx="619125" cy="219710"/>
            <a:chOff x="1953767" y="4965192"/>
            <a:chExt cx="619125" cy="219710"/>
          </a:xfrm>
        </p:grpSpPr>
        <p:pic>
          <p:nvPicPr>
            <p:cNvPr id="94" name="object 9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953767" y="4965192"/>
              <a:ext cx="318516" cy="21945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92095" y="4972812"/>
              <a:ext cx="141732" cy="21183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55163" y="5035296"/>
              <a:ext cx="117348" cy="149352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2670048" y="4965192"/>
            <a:ext cx="763905" cy="269875"/>
            <a:chOff x="2670048" y="4965192"/>
            <a:chExt cx="763905" cy="269875"/>
          </a:xfrm>
        </p:grpSpPr>
        <p:sp>
          <p:nvSpPr>
            <p:cNvPr id="98" name="object 98"/>
            <p:cNvSpPr/>
            <p:nvPr/>
          </p:nvSpPr>
          <p:spPr>
            <a:xfrm>
              <a:off x="2670035" y="4965204"/>
              <a:ext cx="615950" cy="219710"/>
            </a:xfrm>
            <a:custGeom>
              <a:avLst/>
              <a:gdLst/>
              <a:ahLst/>
              <a:cxnLst/>
              <a:rect l="l" t="t" r="r" b="b"/>
              <a:pathLst>
                <a:path w="615950" h="219710">
                  <a:moveTo>
                    <a:pt x="123444" y="208775"/>
                  </a:moveTo>
                  <a:lnTo>
                    <a:pt x="121920" y="207251"/>
                  </a:lnTo>
                  <a:lnTo>
                    <a:pt x="121920" y="205727"/>
                  </a:lnTo>
                  <a:lnTo>
                    <a:pt x="120396" y="204203"/>
                  </a:lnTo>
                  <a:lnTo>
                    <a:pt x="120396" y="202679"/>
                  </a:lnTo>
                  <a:lnTo>
                    <a:pt x="118872" y="201155"/>
                  </a:lnTo>
                  <a:lnTo>
                    <a:pt x="118872" y="199631"/>
                  </a:lnTo>
                  <a:lnTo>
                    <a:pt x="82448" y="146291"/>
                  </a:lnTo>
                  <a:lnTo>
                    <a:pt x="76200" y="137147"/>
                  </a:lnTo>
                  <a:lnTo>
                    <a:pt x="112776" y="91427"/>
                  </a:lnTo>
                  <a:lnTo>
                    <a:pt x="115824" y="88379"/>
                  </a:lnTo>
                  <a:lnTo>
                    <a:pt x="115824" y="86855"/>
                  </a:lnTo>
                  <a:lnTo>
                    <a:pt x="117348" y="85331"/>
                  </a:lnTo>
                  <a:lnTo>
                    <a:pt x="117348" y="83807"/>
                  </a:lnTo>
                  <a:lnTo>
                    <a:pt x="118872" y="82283"/>
                  </a:lnTo>
                  <a:lnTo>
                    <a:pt x="118872" y="76187"/>
                  </a:lnTo>
                  <a:lnTo>
                    <a:pt x="115824" y="73139"/>
                  </a:lnTo>
                  <a:lnTo>
                    <a:pt x="112776" y="73139"/>
                  </a:lnTo>
                  <a:lnTo>
                    <a:pt x="111252" y="71615"/>
                  </a:lnTo>
                  <a:lnTo>
                    <a:pt x="88392" y="71615"/>
                  </a:lnTo>
                  <a:lnTo>
                    <a:pt x="86868" y="73139"/>
                  </a:lnTo>
                  <a:lnTo>
                    <a:pt x="83820" y="73139"/>
                  </a:lnTo>
                  <a:lnTo>
                    <a:pt x="82296" y="74663"/>
                  </a:lnTo>
                  <a:lnTo>
                    <a:pt x="80772" y="74663"/>
                  </a:lnTo>
                  <a:lnTo>
                    <a:pt x="80772" y="76187"/>
                  </a:lnTo>
                  <a:lnTo>
                    <a:pt x="79248" y="76187"/>
                  </a:lnTo>
                  <a:lnTo>
                    <a:pt x="79248" y="77711"/>
                  </a:lnTo>
                  <a:lnTo>
                    <a:pt x="38100" y="137147"/>
                  </a:lnTo>
                  <a:lnTo>
                    <a:pt x="38100" y="76187"/>
                  </a:lnTo>
                  <a:lnTo>
                    <a:pt x="35052" y="73139"/>
                  </a:lnTo>
                  <a:lnTo>
                    <a:pt x="32004" y="73139"/>
                  </a:lnTo>
                  <a:lnTo>
                    <a:pt x="30480" y="71615"/>
                  </a:lnTo>
                  <a:lnTo>
                    <a:pt x="7620" y="71615"/>
                  </a:lnTo>
                  <a:lnTo>
                    <a:pt x="6096" y="73139"/>
                  </a:lnTo>
                  <a:lnTo>
                    <a:pt x="3048" y="73139"/>
                  </a:lnTo>
                  <a:lnTo>
                    <a:pt x="0" y="76187"/>
                  </a:lnTo>
                  <a:lnTo>
                    <a:pt x="0" y="213347"/>
                  </a:lnTo>
                  <a:lnTo>
                    <a:pt x="3048" y="216395"/>
                  </a:lnTo>
                  <a:lnTo>
                    <a:pt x="6096" y="216395"/>
                  </a:lnTo>
                  <a:lnTo>
                    <a:pt x="7620" y="217919"/>
                  </a:lnTo>
                  <a:lnTo>
                    <a:pt x="30480" y="217919"/>
                  </a:lnTo>
                  <a:lnTo>
                    <a:pt x="32004" y="216395"/>
                  </a:lnTo>
                  <a:lnTo>
                    <a:pt x="35052" y="216395"/>
                  </a:lnTo>
                  <a:lnTo>
                    <a:pt x="38100" y="213347"/>
                  </a:lnTo>
                  <a:lnTo>
                    <a:pt x="38100" y="146291"/>
                  </a:lnTo>
                  <a:lnTo>
                    <a:pt x="82296" y="211823"/>
                  </a:lnTo>
                  <a:lnTo>
                    <a:pt x="82296" y="213347"/>
                  </a:lnTo>
                  <a:lnTo>
                    <a:pt x="83820" y="213347"/>
                  </a:lnTo>
                  <a:lnTo>
                    <a:pt x="83820" y="214871"/>
                  </a:lnTo>
                  <a:lnTo>
                    <a:pt x="85344" y="214871"/>
                  </a:lnTo>
                  <a:lnTo>
                    <a:pt x="86868" y="216395"/>
                  </a:lnTo>
                  <a:lnTo>
                    <a:pt x="89916" y="216395"/>
                  </a:lnTo>
                  <a:lnTo>
                    <a:pt x="91440" y="217919"/>
                  </a:lnTo>
                  <a:lnTo>
                    <a:pt x="115824" y="217919"/>
                  </a:lnTo>
                  <a:lnTo>
                    <a:pt x="117348" y="216395"/>
                  </a:lnTo>
                  <a:lnTo>
                    <a:pt x="120396" y="216395"/>
                  </a:lnTo>
                  <a:lnTo>
                    <a:pt x="123444" y="213347"/>
                  </a:lnTo>
                  <a:lnTo>
                    <a:pt x="123444" y="208775"/>
                  </a:lnTo>
                  <a:close/>
                </a:path>
                <a:path w="615950" h="219710">
                  <a:moveTo>
                    <a:pt x="278904" y="192011"/>
                  </a:moveTo>
                  <a:lnTo>
                    <a:pt x="277380" y="190487"/>
                  </a:lnTo>
                  <a:lnTo>
                    <a:pt x="277380" y="187439"/>
                  </a:lnTo>
                  <a:lnTo>
                    <a:pt x="263664" y="187439"/>
                  </a:lnTo>
                  <a:lnTo>
                    <a:pt x="263664" y="185915"/>
                  </a:lnTo>
                  <a:lnTo>
                    <a:pt x="262140" y="185915"/>
                  </a:lnTo>
                  <a:lnTo>
                    <a:pt x="259092" y="182867"/>
                  </a:lnTo>
                  <a:lnTo>
                    <a:pt x="259092" y="181343"/>
                  </a:lnTo>
                  <a:lnTo>
                    <a:pt x="257568" y="178295"/>
                  </a:lnTo>
                  <a:lnTo>
                    <a:pt x="257568" y="176771"/>
                  </a:lnTo>
                  <a:lnTo>
                    <a:pt x="256044" y="173723"/>
                  </a:lnTo>
                  <a:lnTo>
                    <a:pt x="239712" y="117335"/>
                  </a:lnTo>
                  <a:lnTo>
                    <a:pt x="222516" y="57899"/>
                  </a:lnTo>
                  <a:lnTo>
                    <a:pt x="220230" y="51092"/>
                  </a:lnTo>
                  <a:lnTo>
                    <a:pt x="217944" y="44564"/>
                  </a:lnTo>
                  <a:lnTo>
                    <a:pt x="215658" y="38620"/>
                  </a:lnTo>
                  <a:lnTo>
                    <a:pt x="215417" y="38087"/>
                  </a:lnTo>
                  <a:lnTo>
                    <a:pt x="213372" y="33515"/>
                  </a:lnTo>
                  <a:lnTo>
                    <a:pt x="210324" y="27419"/>
                  </a:lnTo>
                  <a:lnTo>
                    <a:pt x="205752" y="21323"/>
                  </a:lnTo>
                  <a:lnTo>
                    <a:pt x="201180" y="18275"/>
                  </a:lnTo>
                  <a:lnTo>
                    <a:pt x="196608" y="13703"/>
                  </a:lnTo>
                  <a:lnTo>
                    <a:pt x="187464" y="10655"/>
                  </a:lnTo>
                  <a:lnTo>
                    <a:pt x="175272" y="7607"/>
                  </a:lnTo>
                  <a:lnTo>
                    <a:pt x="160032" y="7607"/>
                  </a:lnTo>
                  <a:lnTo>
                    <a:pt x="158508" y="9131"/>
                  </a:lnTo>
                  <a:lnTo>
                    <a:pt x="152412" y="9131"/>
                  </a:lnTo>
                  <a:lnTo>
                    <a:pt x="150888" y="10655"/>
                  </a:lnTo>
                  <a:lnTo>
                    <a:pt x="147840" y="10655"/>
                  </a:lnTo>
                  <a:lnTo>
                    <a:pt x="144792" y="13703"/>
                  </a:lnTo>
                  <a:lnTo>
                    <a:pt x="144792" y="15227"/>
                  </a:lnTo>
                  <a:lnTo>
                    <a:pt x="143268" y="16751"/>
                  </a:lnTo>
                  <a:lnTo>
                    <a:pt x="143268" y="36563"/>
                  </a:lnTo>
                  <a:lnTo>
                    <a:pt x="144792" y="38087"/>
                  </a:lnTo>
                  <a:lnTo>
                    <a:pt x="144792" y="39611"/>
                  </a:lnTo>
                  <a:lnTo>
                    <a:pt x="146316" y="41135"/>
                  </a:lnTo>
                  <a:lnTo>
                    <a:pt x="147840" y="41135"/>
                  </a:lnTo>
                  <a:lnTo>
                    <a:pt x="149364" y="39611"/>
                  </a:lnTo>
                  <a:lnTo>
                    <a:pt x="152412" y="39611"/>
                  </a:lnTo>
                  <a:lnTo>
                    <a:pt x="155460" y="38087"/>
                  </a:lnTo>
                  <a:lnTo>
                    <a:pt x="166128" y="38087"/>
                  </a:lnTo>
                  <a:lnTo>
                    <a:pt x="169176" y="39611"/>
                  </a:lnTo>
                  <a:lnTo>
                    <a:pt x="172224" y="42659"/>
                  </a:lnTo>
                  <a:lnTo>
                    <a:pt x="175272" y="44183"/>
                  </a:lnTo>
                  <a:lnTo>
                    <a:pt x="178320" y="50279"/>
                  </a:lnTo>
                  <a:lnTo>
                    <a:pt x="181368" y="60947"/>
                  </a:lnTo>
                  <a:lnTo>
                    <a:pt x="184416" y="70091"/>
                  </a:lnTo>
                  <a:lnTo>
                    <a:pt x="134124" y="202679"/>
                  </a:lnTo>
                  <a:lnTo>
                    <a:pt x="132600" y="205727"/>
                  </a:lnTo>
                  <a:lnTo>
                    <a:pt x="132600" y="210299"/>
                  </a:lnTo>
                  <a:lnTo>
                    <a:pt x="131076" y="213347"/>
                  </a:lnTo>
                  <a:lnTo>
                    <a:pt x="132600" y="214871"/>
                  </a:lnTo>
                  <a:lnTo>
                    <a:pt x="134124" y="214871"/>
                  </a:lnTo>
                  <a:lnTo>
                    <a:pt x="134124" y="216395"/>
                  </a:lnTo>
                  <a:lnTo>
                    <a:pt x="137172" y="216395"/>
                  </a:lnTo>
                  <a:lnTo>
                    <a:pt x="138696" y="217919"/>
                  </a:lnTo>
                  <a:lnTo>
                    <a:pt x="163080" y="217919"/>
                  </a:lnTo>
                  <a:lnTo>
                    <a:pt x="164604" y="216395"/>
                  </a:lnTo>
                  <a:lnTo>
                    <a:pt x="167652" y="216395"/>
                  </a:lnTo>
                  <a:lnTo>
                    <a:pt x="170700" y="213347"/>
                  </a:lnTo>
                  <a:lnTo>
                    <a:pt x="172224" y="210299"/>
                  </a:lnTo>
                  <a:lnTo>
                    <a:pt x="172224" y="208775"/>
                  </a:lnTo>
                  <a:lnTo>
                    <a:pt x="201180" y="117335"/>
                  </a:lnTo>
                  <a:lnTo>
                    <a:pt x="217944" y="181343"/>
                  </a:lnTo>
                  <a:lnTo>
                    <a:pt x="219468" y="188963"/>
                  </a:lnTo>
                  <a:lnTo>
                    <a:pt x="222516" y="195059"/>
                  </a:lnTo>
                  <a:lnTo>
                    <a:pt x="248424" y="219443"/>
                  </a:lnTo>
                  <a:lnTo>
                    <a:pt x="266712" y="219443"/>
                  </a:lnTo>
                  <a:lnTo>
                    <a:pt x="268236" y="217919"/>
                  </a:lnTo>
                  <a:lnTo>
                    <a:pt x="272808" y="217919"/>
                  </a:lnTo>
                  <a:lnTo>
                    <a:pt x="275856" y="214871"/>
                  </a:lnTo>
                  <a:lnTo>
                    <a:pt x="277380" y="214871"/>
                  </a:lnTo>
                  <a:lnTo>
                    <a:pt x="277380" y="210299"/>
                  </a:lnTo>
                  <a:lnTo>
                    <a:pt x="278904" y="210299"/>
                  </a:lnTo>
                  <a:lnTo>
                    <a:pt x="278904" y="192011"/>
                  </a:lnTo>
                  <a:close/>
                </a:path>
                <a:path w="615950" h="219710">
                  <a:moveTo>
                    <a:pt x="396252" y="3035"/>
                  </a:moveTo>
                  <a:lnTo>
                    <a:pt x="394728" y="1524"/>
                  </a:lnTo>
                  <a:lnTo>
                    <a:pt x="391680" y="1524"/>
                  </a:lnTo>
                  <a:lnTo>
                    <a:pt x="388632" y="0"/>
                  </a:lnTo>
                  <a:lnTo>
                    <a:pt x="368820" y="0"/>
                  </a:lnTo>
                  <a:lnTo>
                    <a:pt x="359664" y="4572"/>
                  </a:lnTo>
                  <a:lnTo>
                    <a:pt x="359664" y="7620"/>
                  </a:lnTo>
                  <a:lnTo>
                    <a:pt x="347472" y="47231"/>
                  </a:lnTo>
                  <a:lnTo>
                    <a:pt x="345960" y="50292"/>
                  </a:lnTo>
                  <a:lnTo>
                    <a:pt x="349008" y="53340"/>
                  </a:lnTo>
                  <a:lnTo>
                    <a:pt x="352056" y="54851"/>
                  </a:lnTo>
                  <a:lnTo>
                    <a:pt x="370344" y="54851"/>
                  </a:lnTo>
                  <a:lnTo>
                    <a:pt x="371856" y="53340"/>
                  </a:lnTo>
                  <a:lnTo>
                    <a:pt x="374916" y="53340"/>
                  </a:lnTo>
                  <a:lnTo>
                    <a:pt x="377964" y="50292"/>
                  </a:lnTo>
                  <a:lnTo>
                    <a:pt x="396252" y="7620"/>
                  </a:lnTo>
                  <a:lnTo>
                    <a:pt x="396252" y="3035"/>
                  </a:lnTo>
                  <a:close/>
                </a:path>
                <a:path w="615950" h="219710">
                  <a:moveTo>
                    <a:pt x="449580" y="190500"/>
                  </a:moveTo>
                  <a:lnTo>
                    <a:pt x="448056" y="188976"/>
                  </a:lnTo>
                  <a:lnTo>
                    <a:pt x="448056" y="187452"/>
                  </a:lnTo>
                  <a:lnTo>
                    <a:pt x="446544" y="185915"/>
                  </a:lnTo>
                  <a:lnTo>
                    <a:pt x="445020" y="185915"/>
                  </a:lnTo>
                  <a:lnTo>
                    <a:pt x="443496" y="187452"/>
                  </a:lnTo>
                  <a:lnTo>
                    <a:pt x="440448" y="187452"/>
                  </a:lnTo>
                  <a:lnTo>
                    <a:pt x="438924" y="188976"/>
                  </a:lnTo>
                  <a:lnTo>
                    <a:pt x="429780" y="188976"/>
                  </a:lnTo>
                  <a:lnTo>
                    <a:pt x="428256" y="187452"/>
                  </a:lnTo>
                  <a:lnTo>
                    <a:pt x="426732" y="187452"/>
                  </a:lnTo>
                  <a:lnTo>
                    <a:pt x="425208" y="185915"/>
                  </a:lnTo>
                  <a:lnTo>
                    <a:pt x="423672" y="182867"/>
                  </a:lnTo>
                  <a:lnTo>
                    <a:pt x="422160" y="181356"/>
                  </a:lnTo>
                  <a:lnTo>
                    <a:pt x="420636" y="178308"/>
                  </a:lnTo>
                  <a:lnTo>
                    <a:pt x="420636" y="173736"/>
                  </a:lnTo>
                  <a:lnTo>
                    <a:pt x="419112" y="170688"/>
                  </a:lnTo>
                  <a:lnTo>
                    <a:pt x="419112" y="158483"/>
                  </a:lnTo>
                  <a:lnTo>
                    <a:pt x="420636" y="155435"/>
                  </a:lnTo>
                  <a:lnTo>
                    <a:pt x="422160" y="149352"/>
                  </a:lnTo>
                  <a:lnTo>
                    <a:pt x="425208" y="140208"/>
                  </a:lnTo>
                  <a:lnTo>
                    <a:pt x="426732" y="134099"/>
                  </a:lnTo>
                  <a:lnTo>
                    <a:pt x="428256" y="129540"/>
                  </a:lnTo>
                  <a:lnTo>
                    <a:pt x="429780" y="123431"/>
                  </a:lnTo>
                  <a:lnTo>
                    <a:pt x="431304" y="118872"/>
                  </a:lnTo>
                  <a:lnTo>
                    <a:pt x="432828" y="112776"/>
                  </a:lnTo>
                  <a:lnTo>
                    <a:pt x="434340" y="108204"/>
                  </a:lnTo>
                  <a:lnTo>
                    <a:pt x="435864" y="103619"/>
                  </a:lnTo>
                  <a:lnTo>
                    <a:pt x="435864" y="97536"/>
                  </a:lnTo>
                  <a:lnTo>
                    <a:pt x="437388" y="92951"/>
                  </a:lnTo>
                  <a:lnTo>
                    <a:pt x="437388" y="85331"/>
                  </a:lnTo>
                  <a:lnTo>
                    <a:pt x="438924" y="82283"/>
                  </a:lnTo>
                  <a:lnTo>
                    <a:pt x="438924" y="76200"/>
                  </a:lnTo>
                  <a:lnTo>
                    <a:pt x="435864" y="73152"/>
                  </a:lnTo>
                  <a:lnTo>
                    <a:pt x="434352" y="73152"/>
                  </a:lnTo>
                  <a:lnTo>
                    <a:pt x="432828" y="71615"/>
                  </a:lnTo>
                  <a:lnTo>
                    <a:pt x="409956" y="71615"/>
                  </a:lnTo>
                  <a:lnTo>
                    <a:pt x="409956" y="73152"/>
                  </a:lnTo>
                  <a:lnTo>
                    <a:pt x="405396" y="73152"/>
                  </a:lnTo>
                  <a:lnTo>
                    <a:pt x="405396" y="74676"/>
                  </a:lnTo>
                  <a:lnTo>
                    <a:pt x="403872" y="76200"/>
                  </a:lnTo>
                  <a:lnTo>
                    <a:pt x="403872" y="83820"/>
                  </a:lnTo>
                  <a:lnTo>
                    <a:pt x="402348" y="86868"/>
                  </a:lnTo>
                  <a:lnTo>
                    <a:pt x="402348" y="92951"/>
                  </a:lnTo>
                  <a:lnTo>
                    <a:pt x="399415" y="101727"/>
                  </a:lnTo>
                  <a:lnTo>
                    <a:pt x="399288" y="108204"/>
                  </a:lnTo>
                  <a:lnTo>
                    <a:pt x="397764" y="102108"/>
                  </a:lnTo>
                  <a:lnTo>
                    <a:pt x="397014" y="100584"/>
                  </a:lnTo>
                  <a:lnTo>
                    <a:pt x="394728" y="95999"/>
                  </a:lnTo>
                  <a:lnTo>
                    <a:pt x="391680" y="91440"/>
                  </a:lnTo>
                  <a:lnTo>
                    <a:pt x="390156" y="86868"/>
                  </a:lnTo>
                  <a:lnTo>
                    <a:pt x="385572" y="83820"/>
                  </a:lnTo>
                  <a:lnTo>
                    <a:pt x="381012" y="79260"/>
                  </a:lnTo>
                  <a:lnTo>
                    <a:pt x="381012" y="131051"/>
                  </a:lnTo>
                  <a:lnTo>
                    <a:pt x="381012" y="156972"/>
                  </a:lnTo>
                  <a:lnTo>
                    <a:pt x="379488" y="163068"/>
                  </a:lnTo>
                  <a:lnTo>
                    <a:pt x="376440" y="172199"/>
                  </a:lnTo>
                  <a:lnTo>
                    <a:pt x="373380" y="176784"/>
                  </a:lnTo>
                  <a:lnTo>
                    <a:pt x="364248" y="185915"/>
                  </a:lnTo>
                  <a:lnTo>
                    <a:pt x="355104" y="188976"/>
                  </a:lnTo>
                  <a:lnTo>
                    <a:pt x="345960" y="188976"/>
                  </a:lnTo>
                  <a:lnTo>
                    <a:pt x="336816" y="185915"/>
                  </a:lnTo>
                  <a:lnTo>
                    <a:pt x="330720" y="179819"/>
                  </a:lnTo>
                  <a:lnTo>
                    <a:pt x="329196" y="175247"/>
                  </a:lnTo>
                  <a:lnTo>
                    <a:pt x="326148" y="170688"/>
                  </a:lnTo>
                  <a:lnTo>
                    <a:pt x="324624" y="166103"/>
                  </a:lnTo>
                  <a:lnTo>
                    <a:pt x="324624" y="161531"/>
                  </a:lnTo>
                  <a:lnTo>
                    <a:pt x="323088" y="155435"/>
                  </a:lnTo>
                  <a:lnTo>
                    <a:pt x="323088" y="132588"/>
                  </a:lnTo>
                  <a:lnTo>
                    <a:pt x="324624" y="128003"/>
                  </a:lnTo>
                  <a:lnTo>
                    <a:pt x="326148" y="121920"/>
                  </a:lnTo>
                  <a:lnTo>
                    <a:pt x="347472" y="100584"/>
                  </a:lnTo>
                  <a:lnTo>
                    <a:pt x="356628" y="100584"/>
                  </a:lnTo>
                  <a:lnTo>
                    <a:pt x="362724" y="103619"/>
                  </a:lnTo>
                  <a:lnTo>
                    <a:pt x="367296" y="105156"/>
                  </a:lnTo>
                  <a:lnTo>
                    <a:pt x="373380" y="111252"/>
                  </a:lnTo>
                  <a:lnTo>
                    <a:pt x="374916" y="114300"/>
                  </a:lnTo>
                  <a:lnTo>
                    <a:pt x="377964" y="118872"/>
                  </a:lnTo>
                  <a:lnTo>
                    <a:pt x="381012" y="131051"/>
                  </a:lnTo>
                  <a:lnTo>
                    <a:pt x="381012" y="79260"/>
                  </a:lnTo>
                  <a:lnTo>
                    <a:pt x="377964" y="76200"/>
                  </a:lnTo>
                  <a:lnTo>
                    <a:pt x="373380" y="74676"/>
                  </a:lnTo>
                  <a:lnTo>
                    <a:pt x="367296" y="73152"/>
                  </a:lnTo>
                  <a:lnTo>
                    <a:pt x="362724" y="71615"/>
                  </a:lnTo>
                  <a:lnTo>
                    <a:pt x="356628" y="70104"/>
                  </a:lnTo>
                  <a:lnTo>
                    <a:pt x="350532" y="70104"/>
                  </a:lnTo>
                  <a:lnTo>
                    <a:pt x="342811" y="70408"/>
                  </a:lnTo>
                  <a:lnTo>
                    <a:pt x="335673" y="71437"/>
                  </a:lnTo>
                  <a:lnTo>
                    <a:pt x="329095" y="73317"/>
                  </a:lnTo>
                  <a:lnTo>
                    <a:pt x="323088" y="76200"/>
                  </a:lnTo>
                  <a:lnTo>
                    <a:pt x="316763" y="78790"/>
                  </a:lnTo>
                  <a:lnTo>
                    <a:pt x="291896" y="107721"/>
                  </a:lnTo>
                  <a:lnTo>
                    <a:pt x="285038" y="144767"/>
                  </a:lnTo>
                  <a:lnTo>
                    <a:pt x="285089" y="149352"/>
                  </a:lnTo>
                  <a:lnTo>
                    <a:pt x="293001" y="188785"/>
                  </a:lnTo>
                  <a:lnTo>
                    <a:pt x="300240" y="199631"/>
                  </a:lnTo>
                  <a:lnTo>
                    <a:pt x="304812" y="205740"/>
                  </a:lnTo>
                  <a:lnTo>
                    <a:pt x="345960" y="219456"/>
                  </a:lnTo>
                  <a:lnTo>
                    <a:pt x="356628" y="219456"/>
                  </a:lnTo>
                  <a:lnTo>
                    <a:pt x="390156" y="198120"/>
                  </a:lnTo>
                  <a:lnTo>
                    <a:pt x="391680" y="195072"/>
                  </a:lnTo>
                  <a:lnTo>
                    <a:pt x="394728" y="204203"/>
                  </a:lnTo>
                  <a:lnTo>
                    <a:pt x="397764" y="210299"/>
                  </a:lnTo>
                  <a:lnTo>
                    <a:pt x="400824" y="211836"/>
                  </a:lnTo>
                  <a:lnTo>
                    <a:pt x="403872" y="214884"/>
                  </a:lnTo>
                  <a:lnTo>
                    <a:pt x="409956" y="217919"/>
                  </a:lnTo>
                  <a:lnTo>
                    <a:pt x="413016" y="217919"/>
                  </a:lnTo>
                  <a:lnTo>
                    <a:pt x="417588" y="219456"/>
                  </a:lnTo>
                  <a:lnTo>
                    <a:pt x="434352" y="219456"/>
                  </a:lnTo>
                  <a:lnTo>
                    <a:pt x="437388" y="217919"/>
                  </a:lnTo>
                  <a:lnTo>
                    <a:pt x="441972" y="217919"/>
                  </a:lnTo>
                  <a:lnTo>
                    <a:pt x="443496" y="216408"/>
                  </a:lnTo>
                  <a:lnTo>
                    <a:pt x="446544" y="216408"/>
                  </a:lnTo>
                  <a:lnTo>
                    <a:pt x="446544" y="214884"/>
                  </a:lnTo>
                  <a:lnTo>
                    <a:pt x="448056" y="214884"/>
                  </a:lnTo>
                  <a:lnTo>
                    <a:pt x="448056" y="213347"/>
                  </a:lnTo>
                  <a:lnTo>
                    <a:pt x="449580" y="210299"/>
                  </a:lnTo>
                  <a:lnTo>
                    <a:pt x="449580" y="195072"/>
                  </a:lnTo>
                  <a:lnTo>
                    <a:pt x="449580" y="190500"/>
                  </a:lnTo>
                  <a:close/>
                </a:path>
                <a:path w="615950" h="219710">
                  <a:moveTo>
                    <a:pt x="615696" y="79248"/>
                  </a:moveTo>
                  <a:lnTo>
                    <a:pt x="614172" y="77724"/>
                  </a:lnTo>
                  <a:lnTo>
                    <a:pt x="614172" y="74676"/>
                  </a:lnTo>
                  <a:lnTo>
                    <a:pt x="612648" y="74676"/>
                  </a:lnTo>
                  <a:lnTo>
                    <a:pt x="612648" y="73152"/>
                  </a:lnTo>
                  <a:lnTo>
                    <a:pt x="563880" y="73152"/>
                  </a:lnTo>
                  <a:lnTo>
                    <a:pt x="563880" y="140208"/>
                  </a:lnTo>
                  <a:lnTo>
                    <a:pt x="563880" y="150876"/>
                  </a:lnTo>
                  <a:lnTo>
                    <a:pt x="563333" y="159448"/>
                  </a:lnTo>
                  <a:lnTo>
                    <a:pt x="561784" y="166878"/>
                  </a:lnTo>
                  <a:lnTo>
                    <a:pt x="559384" y="173164"/>
                  </a:lnTo>
                  <a:lnTo>
                    <a:pt x="556260" y="178308"/>
                  </a:lnTo>
                  <a:lnTo>
                    <a:pt x="551688" y="185928"/>
                  </a:lnTo>
                  <a:lnTo>
                    <a:pt x="544068" y="188976"/>
                  </a:lnTo>
                  <a:lnTo>
                    <a:pt x="527304" y="188976"/>
                  </a:lnTo>
                  <a:lnTo>
                    <a:pt x="522732" y="187452"/>
                  </a:lnTo>
                  <a:lnTo>
                    <a:pt x="519684" y="185928"/>
                  </a:lnTo>
                  <a:lnTo>
                    <a:pt x="515112" y="182880"/>
                  </a:lnTo>
                  <a:lnTo>
                    <a:pt x="512064" y="181356"/>
                  </a:lnTo>
                  <a:lnTo>
                    <a:pt x="509016" y="176784"/>
                  </a:lnTo>
                  <a:lnTo>
                    <a:pt x="507492" y="172212"/>
                  </a:lnTo>
                  <a:lnTo>
                    <a:pt x="505968" y="169164"/>
                  </a:lnTo>
                  <a:lnTo>
                    <a:pt x="504444" y="163068"/>
                  </a:lnTo>
                  <a:lnTo>
                    <a:pt x="502958" y="158584"/>
                  </a:lnTo>
                  <a:lnTo>
                    <a:pt x="502920" y="134112"/>
                  </a:lnTo>
                  <a:lnTo>
                    <a:pt x="504444" y="128016"/>
                  </a:lnTo>
                  <a:lnTo>
                    <a:pt x="505968" y="123444"/>
                  </a:lnTo>
                  <a:lnTo>
                    <a:pt x="509016" y="118872"/>
                  </a:lnTo>
                  <a:lnTo>
                    <a:pt x="512064" y="115824"/>
                  </a:lnTo>
                  <a:lnTo>
                    <a:pt x="515112" y="111252"/>
                  </a:lnTo>
                  <a:lnTo>
                    <a:pt x="518160" y="108204"/>
                  </a:lnTo>
                  <a:lnTo>
                    <a:pt x="527304" y="105156"/>
                  </a:lnTo>
                  <a:lnTo>
                    <a:pt x="533400" y="103632"/>
                  </a:lnTo>
                  <a:lnTo>
                    <a:pt x="544068" y="103632"/>
                  </a:lnTo>
                  <a:lnTo>
                    <a:pt x="553212" y="112776"/>
                  </a:lnTo>
                  <a:lnTo>
                    <a:pt x="554736" y="115824"/>
                  </a:lnTo>
                  <a:lnTo>
                    <a:pt x="557784" y="118872"/>
                  </a:lnTo>
                  <a:lnTo>
                    <a:pt x="559308" y="123444"/>
                  </a:lnTo>
                  <a:lnTo>
                    <a:pt x="560832" y="126492"/>
                  </a:lnTo>
                  <a:lnTo>
                    <a:pt x="562229" y="130683"/>
                  </a:lnTo>
                  <a:lnTo>
                    <a:pt x="562356" y="135636"/>
                  </a:lnTo>
                  <a:lnTo>
                    <a:pt x="563880" y="140208"/>
                  </a:lnTo>
                  <a:lnTo>
                    <a:pt x="563880" y="73152"/>
                  </a:lnTo>
                  <a:lnTo>
                    <a:pt x="539496" y="73152"/>
                  </a:lnTo>
                  <a:lnTo>
                    <a:pt x="530402" y="73431"/>
                  </a:lnTo>
                  <a:lnTo>
                    <a:pt x="493395" y="84772"/>
                  </a:lnTo>
                  <a:lnTo>
                    <a:pt x="469392" y="115824"/>
                  </a:lnTo>
                  <a:lnTo>
                    <a:pt x="464820" y="147828"/>
                  </a:lnTo>
                  <a:lnTo>
                    <a:pt x="465112" y="155803"/>
                  </a:lnTo>
                  <a:lnTo>
                    <a:pt x="465963" y="163639"/>
                  </a:lnTo>
                  <a:lnTo>
                    <a:pt x="467398" y="171183"/>
                  </a:lnTo>
                  <a:lnTo>
                    <a:pt x="469392" y="178308"/>
                  </a:lnTo>
                  <a:lnTo>
                    <a:pt x="470916" y="185928"/>
                  </a:lnTo>
                  <a:lnTo>
                    <a:pt x="502920" y="214884"/>
                  </a:lnTo>
                  <a:lnTo>
                    <a:pt x="533400" y="219456"/>
                  </a:lnTo>
                  <a:lnTo>
                    <a:pt x="541388" y="219138"/>
                  </a:lnTo>
                  <a:lnTo>
                    <a:pt x="579120" y="205740"/>
                  </a:lnTo>
                  <a:lnTo>
                    <a:pt x="593140" y="188976"/>
                  </a:lnTo>
                  <a:lnTo>
                    <a:pt x="597408" y="178308"/>
                  </a:lnTo>
                  <a:lnTo>
                    <a:pt x="599414" y="172300"/>
                  </a:lnTo>
                  <a:lnTo>
                    <a:pt x="600837" y="165735"/>
                  </a:lnTo>
                  <a:lnTo>
                    <a:pt x="601700" y="158584"/>
                  </a:lnTo>
                  <a:lnTo>
                    <a:pt x="601980" y="150876"/>
                  </a:lnTo>
                  <a:lnTo>
                    <a:pt x="601980" y="141732"/>
                  </a:lnTo>
                  <a:lnTo>
                    <a:pt x="598932" y="132588"/>
                  </a:lnTo>
                  <a:lnTo>
                    <a:pt x="598932" y="128016"/>
                  </a:lnTo>
                  <a:lnTo>
                    <a:pt x="595884" y="123444"/>
                  </a:lnTo>
                  <a:lnTo>
                    <a:pt x="594360" y="120396"/>
                  </a:lnTo>
                  <a:lnTo>
                    <a:pt x="592836" y="115824"/>
                  </a:lnTo>
                  <a:lnTo>
                    <a:pt x="586740" y="109728"/>
                  </a:lnTo>
                  <a:lnTo>
                    <a:pt x="585216" y="106680"/>
                  </a:lnTo>
                  <a:lnTo>
                    <a:pt x="582168" y="103632"/>
                  </a:lnTo>
                  <a:lnTo>
                    <a:pt x="611124" y="103632"/>
                  </a:lnTo>
                  <a:lnTo>
                    <a:pt x="614172" y="100584"/>
                  </a:lnTo>
                  <a:lnTo>
                    <a:pt x="615696" y="97536"/>
                  </a:lnTo>
                  <a:lnTo>
                    <a:pt x="615696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07080" y="5035295"/>
              <a:ext cx="126492" cy="199644"/>
            </a:xfrm>
            <a:prstGeom prst="rect">
              <a:avLst/>
            </a:prstGeom>
          </p:spPr>
        </p:pic>
      </p:grpSp>
      <p:pic>
        <p:nvPicPr>
          <p:cNvPr id="100" name="object 10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531108" y="5035296"/>
            <a:ext cx="284988" cy="14935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904488" y="4965191"/>
            <a:ext cx="1286154" cy="271272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5277611" y="4965191"/>
            <a:ext cx="886968" cy="219456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6256043" y="4966716"/>
            <a:ext cx="1539216" cy="269748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885176" y="5036820"/>
            <a:ext cx="260603" cy="147828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8249411" y="4966715"/>
            <a:ext cx="721360" cy="218440"/>
            <a:chOff x="8249411" y="4966715"/>
            <a:chExt cx="721360" cy="218440"/>
          </a:xfrm>
        </p:grpSpPr>
        <p:pic>
          <p:nvPicPr>
            <p:cNvPr id="106" name="object 10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49411" y="4972811"/>
              <a:ext cx="381000" cy="21183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668512" y="4972811"/>
              <a:ext cx="201168" cy="21183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909304" y="4966715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59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59" h="218439">
                  <a:moveTo>
                    <a:pt x="45720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6783"/>
                  </a:lnTo>
                  <a:lnTo>
                    <a:pt x="25908" y="179831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47244" y="216407"/>
                  </a:lnTo>
                  <a:lnTo>
                    <a:pt x="45720" y="217931"/>
                  </a:lnTo>
                  <a:close/>
                </a:path>
                <a:path w="60959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59" h="218439">
                  <a:moveTo>
                    <a:pt x="38100" y="1524"/>
                  </a:moveTo>
                  <a:lnTo>
                    <a:pt x="18288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59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59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9051035" y="5036820"/>
            <a:ext cx="274320" cy="147955"/>
            <a:chOff x="9051035" y="5036820"/>
            <a:chExt cx="274320" cy="147955"/>
          </a:xfrm>
        </p:grpSpPr>
        <p:pic>
          <p:nvPicPr>
            <p:cNvPr id="110" name="object 11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51035" y="5039868"/>
              <a:ext cx="143256" cy="14478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15627" y="5036820"/>
              <a:ext cx="109728" cy="147828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1946148" y="5332476"/>
            <a:ext cx="424180" cy="269875"/>
            <a:chOff x="1946148" y="5332476"/>
            <a:chExt cx="424180" cy="269875"/>
          </a:xfrm>
        </p:grpSpPr>
        <p:pic>
          <p:nvPicPr>
            <p:cNvPr id="113" name="object 11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46148" y="5332476"/>
              <a:ext cx="284988" cy="21793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53996" y="5402580"/>
              <a:ext cx="115824" cy="199644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2462783" y="5402579"/>
            <a:ext cx="402590" cy="200025"/>
            <a:chOff x="2462783" y="5402579"/>
            <a:chExt cx="402590" cy="200025"/>
          </a:xfrm>
        </p:grpSpPr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62783" y="5405627"/>
              <a:ext cx="115824" cy="14478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601467" y="5402579"/>
              <a:ext cx="115824" cy="19964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740151" y="5404103"/>
              <a:ext cx="124968" cy="144780"/>
            </a:xfrm>
            <a:prstGeom prst="rect">
              <a:avLst/>
            </a:prstGeom>
          </p:spPr>
        </p:pic>
      </p:grpSp>
      <p:pic>
        <p:nvPicPr>
          <p:cNvPr id="119" name="object 11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962655" y="5332476"/>
            <a:ext cx="1142999" cy="269748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2127504" y="5771388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89916" y="89916"/>
                </a:moveTo>
                <a:lnTo>
                  <a:pt x="0" y="89916"/>
                </a:lnTo>
                <a:lnTo>
                  <a:pt x="0" y="0"/>
                </a:lnTo>
                <a:lnTo>
                  <a:pt x="89916" y="0"/>
                </a:lnTo>
                <a:lnTo>
                  <a:pt x="89916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345435" y="5762244"/>
            <a:ext cx="100584" cy="164592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519171" y="5747003"/>
            <a:ext cx="1767840" cy="225552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4355591" y="5754623"/>
            <a:ext cx="832485" cy="175260"/>
            <a:chOff x="4355591" y="5754623"/>
            <a:chExt cx="832485" cy="175260"/>
          </a:xfrm>
        </p:grpSpPr>
        <p:pic>
          <p:nvPicPr>
            <p:cNvPr id="124" name="object 12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355591" y="5804915"/>
              <a:ext cx="79248" cy="12496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462271" y="5807963"/>
              <a:ext cx="96012" cy="12192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597907" y="5754623"/>
              <a:ext cx="103632" cy="17526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721351" y="5804915"/>
              <a:ext cx="88392" cy="124968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838687" y="5754636"/>
              <a:ext cx="20320" cy="172720"/>
            </a:xfrm>
            <a:custGeom>
              <a:avLst/>
              <a:gdLst/>
              <a:ahLst/>
              <a:cxnLst/>
              <a:rect l="l" t="t" r="r" b="b"/>
              <a:pathLst>
                <a:path w="20320" h="172720">
                  <a:moveTo>
                    <a:pt x="18288" y="1524"/>
                  </a:move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8288" y="1524"/>
                  </a:lnTo>
                  <a:close/>
                </a:path>
                <a:path w="20320" h="172720">
                  <a:moveTo>
                    <a:pt x="19812" y="2032"/>
                  </a:moveTo>
                  <a:lnTo>
                    <a:pt x="381" y="2032"/>
                  </a:lnTo>
                  <a:lnTo>
                    <a:pt x="381" y="3302"/>
                  </a:lnTo>
                  <a:lnTo>
                    <a:pt x="0" y="3302"/>
                  </a:lnTo>
                  <a:lnTo>
                    <a:pt x="0" y="169672"/>
                  </a:lnTo>
                  <a:lnTo>
                    <a:pt x="1143" y="169672"/>
                  </a:lnTo>
                  <a:lnTo>
                    <a:pt x="1143" y="170942"/>
                  </a:lnTo>
                  <a:lnTo>
                    <a:pt x="3048" y="170942"/>
                  </a:lnTo>
                  <a:lnTo>
                    <a:pt x="3048" y="172212"/>
                  </a:lnTo>
                  <a:lnTo>
                    <a:pt x="16764" y="172212"/>
                  </a:lnTo>
                  <a:lnTo>
                    <a:pt x="18034" y="170942"/>
                  </a:lnTo>
                  <a:lnTo>
                    <a:pt x="19812" y="170942"/>
                  </a:lnTo>
                  <a:lnTo>
                    <a:pt x="19812" y="169672"/>
                  </a:lnTo>
                  <a:lnTo>
                    <a:pt x="19812" y="3302"/>
                  </a:lnTo>
                  <a:lnTo>
                    <a:pt x="19812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892040" y="5804915"/>
              <a:ext cx="91440" cy="12496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009388" y="5804915"/>
              <a:ext cx="79248" cy="12496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08447" y="5804915"/>
              <a:ext cx="79248" cy="124968"/>
            </a:xfrm>
            <a:prstGeom prst="rect">
              <a:avLst/>
            </a:prstGeom>
          </p:spPr>
        </p:pic>
      </p:grpSp>
      <p:pic>
        <p:nvPicPr>
          <p:cNvPr id="132" name="object 132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5269991" y="5747003"/>
            <a:ext cx="1229868" cy="225551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6565439" y="5747003"/>
            <a:ext cx="673560" cy="18288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7312152" y="5754623"/>
            <a:ext cx="989075" cy="175260"/>
          </a:xfrm>
          <a:prstGeom prst="rect">
            <a:avLst/>
          </a:prstGeom>
        </p:spPr>
      </p:pic>
      <p:grpSp>
        <p:nvGrpSpPr>
          <p:cNvPr id="135" name="object 135"/>
          <p:cNvGrpSpPr/>
          <p:nvPr/>
        </p:nvGrpSpPr>
        <p:grpSpPr>
          <a:xfrm>
            <a:off x="8368283" y="5804915"/>
            <a:ext cx="335280" cy="167640"/>
            <a:chOff x="8368283" y="5804915"/>
            <a:chExt cx="335280" cy="167640"/>
          </a:xfrm>
        </p:grpSpPr>
        <p:pic>
          <p:nvPicPr>
            <p:cNvPr id="136" name="object 13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368283" y="5807964"/>
              <a:ext cx="96012" cy="12192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485631" y="5804915"/>
              <a:ext cx="96012" cy="16764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618219" y="5804915"/>
              <a:ext cx="85344" cy="164592"/>
            </a:xfrm>
            <a:prstGeom prst="rect">
              <a:avLst/>
            </a:prstGeom>
          </p:spPr>
        </p:pic>
      </p:grpSp>
      <p:pic>
        <p:nvPicPr>
          <p:cNvPr id="139" name="object 13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2350008" y="6051803"/>
            <a:ext cx="1043940" cy="225552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3482339" y="6051803"/>
            <a:ext cx="96012" cy="225552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3675888" y="6051803"/>
            <a:ext cx="492135" cy="225551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4232147" y="6109715"/>
            <a:ext cx="224027" cy="124968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4538471" y="6051803"/>
            <a:ext cx="993647" cy="225551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5612891" y="6051803"/>
            <a:ext cx="1307591" cy="2255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343" y="659891"/>
            <a:ext cx="1932432" cy="3596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5032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4676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48768" y="256032"/>
                </a:moveTo>
                <a:lnTo>
                  <a:pt x="1524" y="256032"/>
                </a:lnTo>
                <a:lnTo>
                  <a:pt x="0" y="254508"/>
                </a:lnTo>
                <a:lnTo>
                  <a:pt x="0" y="10668"/>
                </a:lnTo>
                <a:lnTo>
                  <a:pt x="1524" y="6095"/>
                </a:lnTo>
                <a:lnTo>
                  <a:pt x="6095" y="1524"/>
                </a:lnTo>
                <a:lnTo>
                  <a:pt x="10668" y="0"/>
                </a:lnTo>
                <a:lnTo>
                  <a:pt x="102108" y="0"/>
                </a:lnTo>
                <a:lnTo>
                  <a:pt x="106680" y="1524"/>
                </a:lnTo>
                <a:lnTo>
                  <a:pt x="109728" y="1524"/>
                </a:lnTo>
                <a:lnTo>
                  <a:pt x="117443" y="2928"/>
                </a:lnTo>
                <a:lnTo>
                  <a:pt x="124587" y="4762"/>
                </a:lnTo>
                <a:lnTo>
                  <a:pt x="131159" y="6881"/>
                </a:lnTo>
                <a:lnTo>
                  <a:pt x="137160" y="9144"/>
                </a:lnTo>
                <a:lnTo>
                  <a:pt x="146304" y="12192"/>
                </a:lnTo>
                <a:lnTo>
                  <a:pt x="152400" y="16764"/>
                </a:lnTo>
                <a:lnTo>
                  <a:pt x="164592" y="28956"/>
                </a:lnTo>
                <a:lnTo>
                  <a:pt x="169164" y="35052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3068" y="112776"/>
                </a:lnTo>
                <a:lnTo>
                  <a:pt x="158496" y="118872"/>
                </a:lnTo>
                <a:lnTo>
                  <a:pt x="153924" y="123444"/>
                </a:lnTo>
                <a:lnTo>
                  <a:pt x="141732" y="132588"/>
                </a:lnTo>
                <a:lnTo>
                  <a:pt x="134112" y="135636"/>
                </a:lnTo>
                <a:lnTo>
                  <a:pt x="126492" y="137160"/>
                </a:lnTo>
                <a:lnTo>
                  <a:pt x="129540" y="140208"/>
                </a:lnTo>
                <a:lnTo>
                  <a:pt x="134112" y="141732"/>
                </a:lnTo>
                <a:lnTo>
                  <a:pt x="144780" y="152400"/>
                </a:lnTo>
                <a:lnTo>
                  <a:pt x="51816" y="152400"/>
                </a:lnTo>
                <a:lnTo>
                  <a:pt x="51816" y="251460"/>
                </a:lnTo>
                <a:lnTo>
                  <a:pt x="50292" y="252984"/>
                </a:lnTo>
                <a:lnTo>
                  <a:pt x="50292" y="254508"/>
                </a:lnTo>
                <a:lnTo>
                  <a:pt x="48768" y="256032"/>
                </a:lnTo>
                <a:close/>
              </a:path>
              <a:path w="190500" h="259080">
                <a:moveTo>
                  <a:pt x="163068" y="112776"/>
                </a:moveTo>
                <a:lnTo>
                  <a:pt x="85344" y="112776"/>
                </a:lnTo>
                <a:lnTo>
                  <a:pt x="103632" y="108204"/>
                </a:lnTo>
                <a:lnTo>
                  <a:pt x="108204" y="105156"/>
                </a:lnTo>
                <a:lnTo>
                  <a:pt x="111252" y="102108"/>
                </a:lnTo>
                <a:lnTo>
                  <a:pt x="115824" y="99060"/>
                </a:lnTo>
                <a:lnTo>
                  <a:pt x="117348" y="96012"/>
                </a:lnTo>
                <a:lnTo>
                  <a:pt x="120396" y="91440"/>
                </a:lnTo>
                <a:lnTo>
                  <a:pt x="121920" y="86868"/>
                </a:lnTo>
                <a:lnTo>
                  <a:pt x="123444" y="80771"/>
                </a:lnTo>
                <a:lnTo>
                  <a:pt x="123444" y="67056"/>
                </a:lnTo>
                <a:lnTo>
                  <a:pt x="97536" y="41147"/>
                </a:lnTo>
                <a:lnTo>
                  <a:pt x="92964" y="41147"/>
                </a:lnTo>
                <a:lnTo>
                  <a:pt x="88392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79247"/>
                </a:lnTo>
                <a:lnTo>
                  <a:pt x="175260" y="86868"/>
                </a:lnTo>
                <a:lnTo>
                  <a:pt x="172212" y="94488"/>
                </a:lnTo>
                <a:lnTo>
                  <a:pt x="170688" y="100584"/>
                </a:lnTo>
                <a:lnTo>
                  <a:pt x="167640" y="108204"/>
                </a:lnTo>
                <a:lnTo>
                  <a:pt x="163068" y="112776"/>
                </a:lnTo>
                <a:close/>
              </a:path>
              <a:path w="190500" h="259080">
                <a:moveTo>
                  <a:pt x="188976" y="256032"/>
                </a:moveTo>
                <a:lnTo>
                  <a:pt x="135636" y="256032"/>
                </a:lnTo>
                <a:lnTo>
                  <a:pt x="135636" y="254508"/>
                </a:lnTo>
                <a:lnTo>
                  <a:pt x="134112" y="252984"/>
                </a:lnTo>
                <a:lnTo>
                  <a:pt x="134112" y="249936"/>
                </a:lnTo>
                <a:lnTo>
                  <a:pt x="109728" y="192024"/>
                </a:lnTo>
                <a:lnTo>
                  <a:pt x="108204" y="185928"/>
                </a:lnTo>
                <a:lnTo>
                  <a:pt x="105156" y="179832"/>
                </a:lnTo>
                <a:lnTo>
                  <a:pt x="96012" y="166116"/>
                </a:lnTo>
                <a:lnTo>
                  <a:pt x="86868" y="156972"/>
                </a:lnTo>
                <a:lnTo>
                  <a:pt x="73152" y="152400"/>
                </a:lnTo>
                <a:lnTo>
                  <a:pt x="144780" y="152400"/>
                </a:lnTo>
                <a:lnTo>
                  <a:pt x="146304" y="153924"/>
                </a:lnTo>
                <a:lnTo>
                  <a:pt x="158496" y="172212"/>
                </a:lnTo>
                <a:lnTo>
                  <a:pt x="160020" y="176784"/>
                </a:lnTo>
                <a:lnTo>
                  <a:pt x="163068" y="182880"/>
                </a:lnTo>
                <a:lnTo>
                  <a:pt x="184404" y="234696"/>
                </a:lnTo>
                <a:lnTo>
                  <a:pt x="187452" y="239268"/>
                </a:lnTo>
                <a:lnTo>
                  <a:pt x="187452" y="243840"/>
                </a:lnTo>
                <a:lnTo>
                  <a:pt x="188976" y="245364"/>
                </a:lnTo>
                <a:lnTo>
                  <a:pt x="188976" y="248412"/>
                </a:lnTo>
                <a:lnTo>
                  <a:pt x="190500" y="249936"/>
                </a:lnTo>
                <a:lnTo>
                  <a:pt x="190500" y="252984"/>
                </a:lnTo>
                <a:lnTo>
                  <a:pt x="188976" y="254508"/>
                </a:lnTo>
                <a:lnTo>
                  <a:pt x="188976" y="256032"/>
                </a:lnTo>
                <a:close/>
              </a:path>
              <a:path w="190500" h="259080">
                <a:moveTo>
                  <a:pt x="45720" y="257556"/>
                </a:moveTo>
                <a:lnTo>
                  <a:pt x="4571" y="257556"/>
                </a:lnTo>
                <a:lnTo>
                  <a:pt x="3048" y="256032"/>
                </a:lnTo>
                <a:lnTo>
                  <a:pt x="47244" y="256032"/>
                </a:lnTo>
                <a:lnTo>
                  <a:pt x="45720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7160" y="256032"/>
                </a:lnTo>
                <a:lnTo>
                  <a:pt x="187452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8100" y="259080"/>
                </a:moveTo>
                <a:lnTo>
                  <a:pt x="12192" y="259080"/>
                </a:lnTo>
                <a:lnTo>
                  <a:pt x="9144" y="257556"/>
                </a:lnTo>
                <a:lnTo>
                  <a:pt x="41148" y="257556"/>
                </a:lnTo>
                <a:lnTo>
                  <a:pt x="38100" y="259080"/>
                </a:lnTo>
                <a:close/>
              </a:path>
              <a:path w="190500" h="259080">
                <a:moveTo>
                  <a:pt x="179832" y="259080"/>
                </a:moveTo>
                <a:lnTo>
                  <a:pt x="144780" y="259080"/>
                </a:lnTo>
                <a:lnTo>
                  <a:pt x="141732" y="257556"/>
                </a:lnTo>
                <a:lnTo>
                  <a:pt x="182880" y="257556"/>
                </a:lnTo>
                <a:lnTo>
                  <a:pt x="17983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752855"/>
            <a:ext cx="377951" cy="1996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3920" y="659891"/>
            <a:ext cx="1499615" cy="3611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3932" y="659891"/>
            <a:ext cx="1040891" cy="3611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447788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3047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3047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3923" y="659892"/>
            <a:ext cx="1261872" cy="36118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837431" y="1147571"/>
            <a:ext cx="993775" cy="292735"/>
            <a:chOff x="3837431" y="1147571"/>
            <a:chExt cx="993775" cy="292735"/>
          </a:xfrm>
        </p:grpSpPr>
        <p:sp>
          <p:nvSpPr>
            <p:cNvPr id="11" name="object 11"/>
            <p:cNvSpPr/>
            <p:nvPr/>
          </p:nvSpPr>
          <p:spPr>
            <a:xfrm>
              <a:off x="3837419" y="1147571"/>
              <a:ext cx="394970" cy="292735"/>
            </a:xfrm>
            <a:custGeom>
              <a:avLst/>
              <a:gdLst/>
              <a:ahLst/>
              <a:cxnLst/>
              <a:rect l="l" t="t" r="r" b="b"/>
              <a:pathLst>
                <a:path w="394970" h="292734">
                  <a:moveTo>
                    <a:pt x="195072" y="41148"/>
                  </a:moveTo>
                  <a:lnTo>
                    <a:pt x="193548" y="39624"/>
                  </a:lnTo>
                  <a:lnTo>
                    <a:pt x="193548" y="35052"/>
                  </a:lnTo>
                  <a:lnTo>
                    <a:pt x="192024" y="33528"/>
                  </a:lnTo>
                  <a:lnTo>
                    <a:pt x="192024" y="32004"/>
                  </a:lnTo>
                  <a:lnTo>
                    <a:pt x="190500" y="32004"/>
                  </a:lnTo>
                  <a:lnTo>
                    <a:pt x="188976" y="30480"/>
                  </a:lnTo>
                  <a:lnTo>
                    <a:pt x="4572" y="30480"/>
                  </a:lnTo>
                  <a:lnTo>
                    <a:pt x="4572" y="32004"/>
                  </a:lnTo>
                  <a:lnTo>
                    <a:pt x="3048" y="32004"/>
                  </a:lnTo>
                  <a:lnTo>
                    <a:pt x="3048" y="33528"/>
                  </a:lnTo>
                  <a:lnTo>
                    <a:pt x="1524" y="35052"/>
                  </a:lnTo>
                  <a:lnTo>
                    <a:pt x="1524" y="39624"/>
                  </a:lnTo>
                  <a:lnTo>
                    <a:pt x="0" y="41148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1524" y="68580"/>
                  </a:lnTo>
                  <a:lnTo>
                    <a:pt x="3048" y="70104"/>
                  </a:lnTo>
                  <a:lnTo>
                    <a:pt x="3048" y="71628"/>
                  </a:lnTo>
                  <a:lnTo>
                    <a:pt x="4572" y="71628"/>
                  </a:lnTo>
                  <a:lnTo>
                    <a:pt x="4572" y="73152"/>
                  </a:lnTo>
                  <a:lnTo>
                    <a:pt x="71628" y="73152"/>
                  </a:lnTo>
                  <a:lnTo>
                    <a:pt x="71628" y="283464"/>
                  </a:lnTo>
                  <a:lnTo>
                    <a:pt x="73152" y="284988"/>
                  </a:lnTo>
                  <a:lnTo>
                    <a:pt x="73152" y="286512"/>
                  </a:lnTo>
                  <a:lnTo>
                    <a:pt x="74676" y="286512"/>
                  </a:lnTo>
                  <a:lnTo>
                    <a:pt x="77724" y="288036"/>
                  </a:lnTo>
                  <a:lnTo>
                    <a:pt x="82296" y="288036"/>
                  </a:lnTo>
                  <a:lnTo>
                    <a:pt x="85344" y="289560"/>
                  </a:lnTo>
                  <a:lnTo>
                    <a:pt x="109728" y="289560"/>
                  </a:lnTo>
                  <a:lnTo>
                    <a:pt x="112776" y="288036"/>
                  </a:lnTo>
                  <a:lnTo>
                    <a:pt x="117348" y="288036"/>
                  </a:lnTo>
                  <a:lnTo>
                    <a:pt x="120396" y="286512"/>
                  </a:lnTo>
                  <a:lnTo>
                    <a:pt x="121920" y="286512"/>
                  </a:lnTo>
                  <a:lnTo>
                    <a:pt x="121920" y="284988"/>
                  </a:lnTo>
                  <a:lnTo>
                    <a:pt x="123444" y="283464"/>
                  </a:lnTo>
                  <a:lnTo>
                    <a:pt x="123444" y="73152"/>
                  </a:lnTo>
                  <a:lnTo>
                    <a:pt x="188976" y="73152"/>
                  </a:lnTo>
                  <a:lnTo>
                    <a:pt x="190500" y="71628"/>
                  </a:lnTo>
                  <a:lnTo>
                    <a:pt x="192024" y="71628"/>
                  </a:lnTo>
                  <a:lnTo>
                    <a:pt x="192024" y="70104"/>
                  </a:lnTo>
                  <a:lnTo>
                    <a:pt x="193548" y="68580"/>
                  </a:lnTo>
                  <a:lnTo>
                    <a:pt x="193548" y="64008"/>
                  </a:lnTo>
                  <a:lnTo>
                    <a:pt x="195072" y="62484"/>
                  </a:lnTo>
                  <a:lnTo>
                    <a:pt x="195072" y="41148"/>
                  </a:lnTo>
                  <a:close/>
                </a:path>
                <a:path w="394970" h="292734">
                  <a:moveTo>
                    <a:pt x="349008" y="4572"/>
                  </a:moveTo>
                  <a:lnTo>
                    <a:pt x="347484" y="3048"/>
                  </a:lnTo>
                  <a:lnTo>
                    <a:pt x="345960" y="3048"/>
                  </a:lnTo>
                  <a:lnTo>
                    <a:pt x="344436" y="1524"/>
                  </a:lnTo>
                  <a:lnTo>
                    <a:pt x="339864" y="1524"/>
                  </a:lnTo>
                  <a:lnTo>
                    <a:pt x="336816" y="0"/>
                  </a:lnTo>
                  <a:lnTo>
                    <a:pt x="318528" y="0"/>
                  </a:lnTo>
                  <a:lnTo>
                    <a:pt x="312432" y="1524"/>
                  </a:lnTo>
                  <a:lnTo>
                    <a:pt x="303288" y="4572"/>
                  </a:lnTo>
                  <a:lnTo>
                    <a:pt x="300240" y="6096"/>
                  </a:lnTo>
                  <a:lnTo>
                    <a:pt x="300240" y="9144"/>
                  </a:lnTo>
                  <a:lnTo>
                    <a:pt x="285000" y="64008"/>
                  </a:lnTo>
                  <a:lnTo>
                    <a:pt x="283476" y="67056"/>
                  </a:lnTo>
                  <a:lnTo>
                    <a:pt x="285000" y="70104"/>
                  </a:lnTo>
                  <a:lnTo>
                    <a:pt x="288048" y="71628"/>
                  </a:lnTo>
                  <a:lnTo>
                    <a:pt x="289572" y="73152"/>
                  </a:lnTo>
                  <a:lnTo>
                    <a:pt x="315480" y="73152"/>
                  </a:lnTo>
                  <a:lnTo>
                    <a:pt x="317004" y="71628"/>
                  </a:lnTo>
                  <a:lnTo>
                    <a:pt x="318528" y="71628"/>
                  </a:lnTo>
                  <a:lnTo>
                    <a:pt x="320052" y="70104"/>
                  </a:lnTo>
                  <a:lnTo>
                    <a:pt x="321576" y="70104"/>
                  </a:lnTo>
                  <a:lnTo>
                    <a:pt x="324624" y="67056"/>
                  </a:lnTo>
                  <a:lnTo>
                    <a:pt x="349008" y="10668"/>
                  </a:lnTo>
                  <a:lnTo>
                    <a:pt x="349008" y="4572"/>
                  </a:lnTo>
                  <a:close/>
                </a:path>
                <a:path w="394970" h="292734">
                  <a:moveTo>
                    <a:pt x="394728" y="170688"/>
                  </a:moveTo>
                  <a:lnTo>
                    <a:pt x="393204" y="164592"/>
                  </a:lnTo>
                  <a:lnTo>
                    <a:pt x="393204" y="150876"/>
                  </a:lnTo>
                  <a:lnTo>
                    <a:pt x="391769" y="145161"/>
                  </a:lnTo>
                  <a:lnTo>
                    <a:pt x="391680" y="138684"/>
                  </a:lnTo>
                  <a:lnTo>
                    <a:pt x="390156" y="131064"/>
                  </a:lnTo>
                  <a:lnTo>
                    <a:pt x="390156" y="124968"/>
                  </a:lnTo>
                  <a:lnTo>
                    <a:pt x="388632" y="117348"/>
                  </a:lnTo>
                  <a:lnTo>
                    <a:pt x="387108" y="111252"/>
                  </a:lnTo>
                  <a:lnTo>
                    <a:pt x="387108" y="103632"/>
                  </a:lnTo>
                  <a:lnTo>
                    <a:pt x="385584" y="102108"/>
                  </a:lnTo>
                  <a:lnTo>
                    <a:pt x="385584" y="100584"/>
                  </a:lnTo>
                  <a:lnTo>
                    <a:pt x="384060" y="99060"/>
                  </a:lnTo>
                  <a:lnTo>
                    <a:pt x="382536" y="99060"/>
                  </a:lnTo>
                  <a:lnTo>
                    <a:pt x="381012" y="97536"/>
                  </a:lnTo>
                  <a:lnTo>
                    <a:pt x="376440" y="97536"/>
                  </a:lnTo>
                  <a:lnTo>
                    <a:pt x="373392" y="96012"/>
                  </a:lnTo>
                  <a:lnTo>
                    <a:pt x="349008" y="96012"/>
                  </a:lnTo>
                  <a:lnTo>
                    <a:pt x="345960" y="97536"/>
                  </a:lnTo>
                  <a:lnTo>
                    <a:pt x="342912" y="97536"/>
                  </a:lnTo>
                  <a:lnTo>
                    <a:pt x="341388" y="99060"/>
                  </a:lnTo>
                  <a:lnTo>
                    <a:pt x="339864" y="99060"/>
                  </a:lnTo>
                  <a:lnTo>
                    <a:pt x="338340" y="100584"/>
                  </a:lnTo>
                  <a:lnTo>
                    <a:pt x="336816" y="100584"/>
                  </a:lnTo>
                  <a:lnTo>
                    <a:pt x="336816" y="112776"/>
                  </a:lnTo>
                  <a:lnTo>
                    <a:pt x="339864" y="124968"/>
                  </a:lnTo>
                  <a:lnTo>
                    <a:pt x="339864" y="132588"/>
                  </a:lnTo>
                  <a:lnTo>
                    <a:pt x="341388" y="138684"/>
                  </a:lnTo>
                  <a:lnTo>
                    <a:pt x="341388" y="146304"/>
                  </a:lnTo>
                  <a:lnTo>
                    <a:pt x="342912" y="152400"/>
                  </a:lnTo>
                  <a:lnTo>
                    <a:pt x="342912" y="164592"/>
                  </a:lnTo>
                  <a:lnTo>
                    <a:pt x="344436" y="170688"/>
                  </a:lnTo>
                  <a:lnTo>
                    <a:pt x="344436" y="181356"/>
                  </a:lnTo>
                  <a:lnTo>
                    <a:pt x="339864" y="224028"/>
                  </a:lnTo>
                  <a:lnTo>
                    <a:pt x="315480" y="249936"/>
                  </a:lnTo>
                  <a:lnTo>
                    <a:pt x="310908" y="251460"/>
                  </a:lnTo>
                  <a:lnTo>
                    <a:pt x="298716" y="251460"/>
                  </a:lnTo>
                  <a:lnTo>
                    <a:pt x="292620" y="249936"/>
                  </a:lnTo>
                  <a:lnTo>
                    <a:pt x="289572" y="248412"/>
                  </a:lnTo>
                  <a:lnTo>
                    <a:pt x="285000" y="246888"/>
                  </a:lnTo>
                  <a:lnTo>
                    <a:pt x="280428" y="243840"/>
                  </a:lnTo>
                  <a:lnTo>
                    <a:pt x="278904" y="239268"/>
                  </a:lnTo>
                  <a:lnTo>
                    <a:pt x="272808" y="230124"/>
                  </a:lnTo>
                  <a:lnTo>
                    <a:pt x="269760" y="217932"/>
                  </a:lnTo>
                  <a:lnTo>
                    <a:pt x="269760" y="169164"/>
                  </a:lnTo>
                  <a:lnTo>
                    <a:pt x="270637" y="161163"/>
                  </a:lnTo>
                  <a:lnTo>
                    <a:pt x="271094" y="153162"/>
                  </a:lnTo>
                  <a:lnTo>
                    <a:pt x="271233" y="146304"/>
                  </a:lnTo>
                  <a:lnTo>
                    <a:pt x="271284" y="115824"/>
                  </a:lnTo>
                  <a:lnTo>
                    <a:pt x="269760" y="109728"/>
                  </a:lnTo>
                  <a:lnTo>
                    <a:pt x="269760" y="103632"/>
                  </a:lnTo>
                  <a:lnTo>
                    <a:pt x="268236" y="103632"/>
                  </a:lnTo>
                  <a:lnTo>
                    <a:pt x="268236" y="100584"/>
                  </a:lnTo>
                  <a:lnTo>
                    <a:pt x="266712" y="99060"/>
                  </a:lnTo>
                  <a:lnTo>
                    <a:pt x="265188" y="99060"/>
                  </a:lnTo>
                  <a:lnTo>
                    <a:pt x="263664" y="97536"/>
                  </a:lnTo>
                  <a:lnTo>
                    <a:pt x="257568" y="97536"/>
                  </a:lnTo>
                  <a:lnTo>
                    <a:pt x="254520" y="96012"/>
                  </a:lnTo>
                  <a:lnTo>
                    <a:pt x="228612" y="96012"/>
                  </a:lnTo>
                  <a:lnTo>
                    <a:pt x="225564" y="97536"/>
                  </a:lnTo>
                  <a:lnTo>
                    <a:pt x="224040" y="97536"/>
                  </a:lnTo>
                  <a:lnTo>
                    <a:pt x="222516" y="99060"/>
                  </a:lnTo>
                  <a:lnTo>
                    <a:pt x="220992" y="99060"/>
                  </a:lnTo>
                  <a:lnTo>
                    <a:pt x="220992" y="100584"/>
                  </a:lnTo>
                  <a:lnTo>
                    <a:pt x="219468" y="102108"/>
                  </a:lnTo>
                  <a:lnTo>
                    <a:pt x="219468" y="114300"/>
                  </a:lnTo>
                  <a:lnTo>
                    <a:pt x="220992" y="117348"/>
                  </a:lnTo>
                  <a:lnTo>
                    <a:pt x="220992" y="172212"/>
                  </a:lnTo>
                  <a:lnTo>
                    <a:pt x="219468" y="176784"/>
                  </a:lnTo>
                  <a:lnTo>
                    <a:pt x="219519" y="207721"/>
                  </a:lnTo>
                  <a:lnTo>
                    <a:pt x="219748" y="215988"/>
                  </a:lnTo>
                  <a:lnTo>
                    <a:pt x="229755" y="258699"/>
                  </a:lnTo>
                  <a:lnTo>
                    <a:pt x="263664" y="286512"/>
                  </a:lnTo>
                  <a:lnTo>
                    <a:pt x="301764" y="292608"/>
                  </a:lnTo>
                  <a:lnTo>
                    <a:pt x="312661" y="292061"/>
                  </a:lnTo>
                  <a:lnTo>
                    <a:pt x="349973" y="281012"/>
                  </a:lnTo>
                  <a:lnTo>
                    <a:pt x="378180" y="251460"/>
                  </a:lnTo>
                  <a:lnTo>
                    <a:pt x="380631" y="247269"/>
                  </a:lnTo>
                  <a:lnTo>
                    <a:pt x="392823" y="205930"/>
                  </a:lnTo>
                  <a:lnTo>
                    <a:pt x="394665" y="181356"/>
                  </a:lnTo>
                  <a:lnTo>
                    <a:pt x="394728" y="170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4151" y="1245107"/>
              <a:ext cx="220980" cy="193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7991" y="1240536"/>
              <a:ext cx="190500" cy="199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8115" y="1243583"/>
              <a:ext cx="92964" cy="19659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31664" y="1147572"/>
            <a:ext cx="1840992" cy="3596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8636" y="1758695"/>
            <a:ext cx="86867" cy="883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32204" y="1677923"/>
            <a:ext cx="1632203" cy="3124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03091" y="1677924"/>
            <a:ext cx="1182624" cy="31394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80203" y="1677923"/>
            <a:ext cx="952500" cy="253365"/>
            <a:chOff x="4680203" y="1677923"/>
            <a:chExt cx="952500" cy="25336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0203" y="1703831"/>
              <a:ext cx="167640" cy="2255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75276" y="1677923"/>
              <a:ext cx="138684" cy="2529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50536" y="1763268"/>
              <a:ext cx="181356" cy="1676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56275" y="1761743"/>
              <a:ext cx="211836" cy="1691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9447" y="1761743"/>
              <a:ext cx="143256" cy="167640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37935" y="1677923"/>
            <a:ext cx="1552880" cy="31241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405116" y="1760220"/>
            <a:ext cx="320040" cy="170815"/>
            <a:chOff x="7405116" y="1760220"/>
            <a:chExt cx="320040" cy="170815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05116" y="1763268"/>
              <a:ext cx="166116" cy="16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97139" y="1760220"/>
              <a:ext cx="128016" cy="170688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13915" y="2061972"/>
            <a:ext cx="1037843" cy="31394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64535" y="2061972"/>
            <a:ext cx="1310640" cy="30937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714500" y="2638043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982723" y="2513075"/>
            <a:ext cx="596265" cy="266700"/>
            <a:chOff x="1982723" y="2513075"/>
            <a:chExt cx="596265" cy="266700"/>
          </a:xfrm>
        </p:grpSpPr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82723" y="2513075"/>
              <a:ext cx="152400" cy="21488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54935" y="2584703"/>
              <a:ext cx="124968" cy="1447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02763" y="2583180"/>
              <a:ext cx="152400" cy="1478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76499" y="2583179"/>
              <a:ext cx="102108" cy="196596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660903" y="2513076"/>
            <a:ext cx="969263" cy="266699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710939" y="2583180"/>
            <a:ext cx="381000" cy="200025"/>
            <a:chOff x="3710939" y="2583180"/>
            <a:chExt cx="381000" cy="200025"/>
          </a:xfrm>
        </p:grpSpPr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10939" y="2584703"/>
              <a:ext cx="120396" cy="1981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64863" y="2583180"/>
              <a:ext cx="227076" cy="14782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189475" y="2513076"/>
            <a:ext cx="566928" cy="21793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858511" y="2513075"/>
            <a:ext cx="821436" cy="26974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766815" y="2586227"/>
            <a:ext cx="115824" cy="14478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5903976" y="2513075"/>
            <a:ext cx="462280" cy="218440"/>
            <a:chOff x="5903976" y="2513075"/>
            <a:chExt cx="462280" cy="218440"/>
          </a:xfrm>
        </p:grpSpPr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53328" y="2586228"/>
              <a:ext cx="155448" cy="1447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03976" y="2513075"/>
              <a:ext cx="118872" cy="2179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31636" y="2583179"/>
              <a:ext cx="134112" cy="147828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457188" y="2513076"/>
            <a:ext cx="1290827" cy="2697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1714500" y="3038856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028444" y="2915411"/>
            <a:ext cx="591820" cy="218440"/>
            <a:chOff x="2028444" y="2915411"/>
            <a:chExt cx="591820" cy="218440"/>
          </a:xfrm>
        </p:grpSpPr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028444" y="2936748"/>
              <a:ext cx="126492" cy="1950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74748" y="2915411"/>
              <a:ext cx="304799" cy="2179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10028" y="2985515"/>
              <a:ext cx="109728" cy="147828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705100" y="2915411"/>
            <a:ext cx="1213103" cy="26974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000500" y="2915411"/>
            <a:ext cx="858011" cy="26974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954524" y="2936748"/>
            <a:ext cx="111252" cy="193547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5164836" y="2915411"/>
            <a:ext cx="713740" cy="269875"/>
            <a:chOff x="5164836" y="2915411"/>
            <a:chExt cx="713740" cy="269875"/>
          </a:xfrm>
        </p:grpSpPr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64836" y="2988563"/>
              <a:ext cx="266699" cy="1447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457443" y="2915411"/>
              <a:ext cx="116205" cy="269875"/>
            </a:xfrm>
            <a:custGeom>
              <a:avLst/>
              <a:gdLst/>
              <a:ahLst/>
              <a:cxnLst/>
              <a:rect l="l" t="t" r="r" b="b"/>
              <a:pathLst>
                <a:path w="116204" h="269875">
                  <a:moveTo>
                    <a:pt x="48260" y="94488"/>
                  </a:moveTo>
                  <a:lnTo>
                    <a:pt x="21336" y="94488"/>
                  </a:lnTo>
                  <a:lnTo>
                    <a:pt x="27051" y="88201"/>
                  </a:lnTo>
                  <a:lnTo>
                    <a:pt x="32766" y="83058"/>
                  </a:lnTo>
                  <a:lnTo>
                    <a:pt x="38481" y="79057"/>
                  </a:lnTo>
                  <a:lnTo>
                    <a:pt x="44196" y="76200"/>
                  </a:lnTo>
                  <a:lnTo>
                    <a:pt x="51816" y="71628"/>
                  </a:lnTo>
                  <a:lnTo>
                    <a:pt x="59436" y="70104"/>
                  </a:lnTo>
                  <a:lnTo>
                    <a:pt x="76200" y="70104"/>
                  </a:lnTo>
                  <a:lnTo>
                    <a:pt x="83820" y="71628"/>
                  </a:lnTo>
                  <a:lnTo>
                    <a:pt x="96012" y="77724"/>
                  </a:lnTo>
                  <a:lnTo>
                    <a:pt x="105156" y="86868"/>
                  </a:lnTo>
                  <a:lnTo>
                    <a:pt x="108204" y="91440"/>
                  </a:lnTo>
                  <a:lnTo>
                    <a:pt x="56388" y="91440"/>
                  </a:lnTo>
                  <a:lnTo>
                    <a:pt x="50292" y="92964"/>
                  </a:lnTo>
                  <a:lnTo>
                    <a:pt x="48260" y="94488"/>
                  </a:lnTo>
                  <a:close/>
                </a:path>
                <a:path w="116204" h="269875">
                  <a:moveTo>
                    <a:pt x="19812" y="73152"/>
                  </a:moveTo>
                  <a:lnTo>
                    <a:pt x="1524" y="73152"/>
                  </a:lnTo>
                  <a:lnTo>
                    <a:pt x="3048" y="71628"/>
                  </a:lnTo>
                  <a:lnTo>
                    <a:pt x="18288" y="71628"/>
                  </a:lnTo>
                  <a:lnTo>
                    <a:pt x="19812" y="73152"/>
                  </a:lnTo>
                  <a:close/>
                </a:path>
                <a:path w="116204" h="269875">
                  <a:moveTo>
                    <a:pt x="22860" y="214884"/>
                  </a:moveTo>
                  <a:lnTo>
                    <a:pt x="0" y="214884"/>
                  </a:lnTo>
                  <a:lnTo>
                    <a:pt x="0" y="73152"/>
                  </a:lnTo>
                  <a:lnTo>
                    <a:pt x="21336" y="73152"/>
                  </a:lnTo>
                  <a:lnTo>
                    <a:pt x="21336" y="94488"/>
                  </a:lnTo>
                  <a:lnTo>
                    <a:pt x="48260" y="94488"/>
                  </a:lnTo>
                  <a:lnTo>
                    <a:pt x="24384" y="117348"/>
                  </a:lnTo>
                  <a:lnTo>
                    <a:pt x="24384" y="213360"/>
                  </a:lnTo>
                  <a:lnTo>
                    <a:pt x="22860" y="214884"/>
                  </a:lnTo>
                  <a:close/>
                </a:path>
                <a:path w="116204" h="269875">
                  <a:moveTo>
                    <a:pt x="114300" y="268224"/>
                  </a:moveTo>
                  <a:lnTo>
                    <a:pt x="91440" y="268224"/>
                  </a:lnTo>
                  <a:lnTo>
                    <a:pt x="91440" y="118872"/>
                  </a:lnTo>
                  <a:lnTo>
                    <a:pt x="86868" y="105156"/>
                  </a:lnTo>
                  <a:lnTo>
                    <a:pt x="83820" y="102108"/>
                  </a:lnTo>
                  <a:lnTo>
                    <a:pt x="82296" y="99060"/>
                  </a:lnTo>
                  <a:lnTo>
                    <a:pt x="79248" y="96012"/>
                  </a:lnTo>
                  <a:lnTo>
                    <a:pt x="74676" y="94488"/>
                  </a:lnTo>
                  <a:lnTo>
                    <a:pt x="71628" y="92964"/>
                  </a:lnTo>
                  <a:lnTo>
                    <a:pt x="67056" y="91440"/>
                  </a:lnTo>
                  <a:lnTo>
                    <a:pt x="108204" y="91440"/>
                  </a:lnTo>
                  <a:lnTo>
                    <a:pt x="111252" y="97536"/>
                  </a:lnTo>
                  <a:lnTo>
                    <a:pt x="112776" y="105156"/>
                  </a:lnTo>
                  <a:lnTo>
                    <a:pt x="114300" y="111252"/>
                  </a:lnTo>
                  <a:lnTo>
                    <a:pt x="115824" y="120396"/>
                  </a:lnTo>
                  <a:lnTo>
                    <a:pt x="115824" y="266700"/>
                  </a:lnTo>
                  <a:lnTo>
                    <a:pt x="114300" y="268224"/>
                  </a:lnTo>
                  <a:close/>
                </a:path>
                <a:path w="116204" h="269875">
                  <a:moveTo>
                    <a:pt x="19812" y="216408"/>
                  </a:moveTo>
                  <a:lnTo>
                    <a:pt x="4572" y="216408"/>
                  </a:lnTo>
                  <a:lnTo>
                    <a:pt x="3048" y="214884"/>
                  </a:lnTo>
                  <a:lnTo>
                    <a:pt x="21336" y="214884"/>
                  </a:lnTo>
                  <a:lnTo>
                    <a:pt x="19812" y="216408"/>
                  </a:lnTo>
                  <a:close/>
                </a:path>
                <a:path w="116204" h="269875">
                  <a:moveTo>
                    <a:pt x="111252" y="269748"/>
                  </a:moveTo>
                  <a:lnTo>
                    <a:pt x="96012" y="269748"/>
                  </a:lnTo>
                  <a:lnTo>
                    <a:pt x="94488" y="268224"/>
                  </a:lnTo>
                  <a:lnTo>
                    <a:pt x="112776" y="268224"/>
                  </a:lnTo>
                  <a:lnTo>
                    <a:pt x="111252" y="269748"/>
                  </a:lnTo>
                  <a:close/>
                </a:path>
                <a:path w="116204" h="269875">
                  <a:moveTo>
                    <a:pt x="86868" y="1524"/>
                  </a:moveTo>
                  <a:lnTo>
                    <a:pt x="67056" y="1524"/>
                  </a:lnTo>
                  <a:lnTo>
                    <a:pt x="70104" y="0"/>
                  </a:lnTo>
                  <a:lnTo>
                    <a:pt x="85344" y="0"/>
                  </a:lnTo>
                  <a:lnTo>
                    <a:pt x="86868" y="1524"/>
                  </a:lnTo>
                  <a:close/>
                </a:path>
                <a:path w="116204" h="269875">
                  <a:moveTo>
                    <a:pt x="71628" y="50292"/>
                  </a:moveTo>
                  <a:lnTo>
                    <a:pt x="51816" y="50292"/>
                  </a:lnTo>
                  <a:lnTo>
                    <a:pt x="51816" y="47244"/>
                  </a:lnTo>
                  <a:lnTo>
                    <a:pt x="64008" y="4572"/>
                  </a:lnTo>
                  <a:lnTo>
                    <a:pt x="64008" y="3048"/>
                  </a:lnTo>
                  <a:lnTo>
                    <a:pt x="65532" y="1524"/>
                  </a:lnTo>
                  <a:lnTo>
                    <a:pt x="88392" y="1524"/>
                  </a:lnTo>
                  <a:lnTo>
                    <a:pt x="88392" y="6096"/>
                  </a:lnTo>
                  <a:lnTo>
                    <a:pt x="71628" y="48768"/>
                  </a:lnTo>
                  <a:lnTo>
                    <a:pt x="71628" y="50292"/>
                  </a:lnTo>
                  <a:close/>
                </a:path>
                <a:path w="116204" h="269875">
                  <a:moveTo>
                    <a:pt x="68580" y="51816"/>
                  </a:moveTo>
                  <a:lnTo>
                    <a:pt x="54864" y="51816"/>
                  </a:lnTo>
                  <a:lnTo>
                    <a:pt x="53340" y="50292"/>
                  </a:lnTo>
                  <a:lnTo>
                    <a:pt x="68580" y="50292"/>
                  </a:lnTo>
                  <a:lnTo>
                    <a:pt x="68580" y="5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99175" y="2921508"/>
              <a:ext cx="137160" cy="21183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62243" y="2985515"/>
              <a:ext cx="115824" cy="199644"/>
            </a:xfrm>
            <a:prstGeom prst="rect">
              <a:avLst/>
            </a:prstGeom>
          </p:spPr>
        </p:pic>
      </p:grpSp>
      <p:sp>
        <p:nvSpPr>
          <p:cNvPr id="62" name="object 62"/>
          <p:cNvSpPr/>
          <p:nvPr/>
        </p:nvSpPr>
        <p:spPr>
          <a:xfrm>
            <a:off x="5984735" y="2985528"/>
            <a:ext cx="553720" cy="147955"/>
          </a:xfrm>
          <a:custGeom>
            <a:avLst/>
            <a:gdLst/>
            <a:ahLst/>
            <a:cxnLst/>
            <a:rect l="l" t="t" r="r" b="b"/>
            <a:pathLst>
              <a:path w="553720" h="147955">
                <a:moveTo>
                  <a:pt x="143256" y="6083"/>
                </a:moveTo>
                <a:lnTo>
                  <a:pt x="141732" y="6083"/>
                </a:lnTo>
                <a:lnTo>
                  <a:pt x="141732" y="4559"/>
                </a:lnTo>
                <a:lnTo>
                  <a:pt x="140208" y="3035"/>
                </a:lnTo>
                <a:lnTo>
                  <a:pt x="103632" y="3035"/>
                </a:lnTo>
                <a:lnTo>
                  <a:pt x="103632" y="67043"/>
                </a:lnTo>
                <a:lnTo>
                  <a:pt x="103632" y="79235"/>
                </a:lnTo>
                <a:lnTo>
                  <a:pt x="88468" y="119418"/>
                </a:lnTo>
                <a:lnTo>
                  <a:pt x="65532" y="126479"/>
                </a:lnTo>
                <a:lnTo>
                  <a:pt x="57912" y="126479"/>
                </a:lnTo>
                <a:lnTo>
                  <a:pt x="51816" y="124955"/>
                </a:lnTo>
                <a:lnTo>
                  <a:pt x="47244" y="121907"/>
                </a:lnTo>
                <a:lnTo>
                  <a:pt x="41148" y="120383"/>
                </a:lnTo>
                <a:lnTo>
                  <a:pt x="32004" y="106667"/>
                </a:lnTo>
                <a:lnTo>
                  <a:pt x="28956" y="100571"/>
                </a:lnTo>
                <a:lnTo>
                  <a:pt x="25908" y="88379"/>
                </a:lnTo>
                <a:lnTo>
                  <a:pt x="25908" y="67043"/>
                </a:lnTo>
                <a:lnTo>
                  <a:pt x="44196" y="28943"/>
                </a:lnTo>
                <a:lnTo>
                  <a:pt x="62484" y="22847"/>
                </a:lnTo>
                <a:lnTo>
                  <a:pt x="76200" y="22847"/>
                </a:lnTo>
                <a:lnTo>
                  <a:pt x="85344" y="28943"/>
                </a:lnTo>
                <a:lnTo>
                  <a:pt x="88392" y="33515"/>
                </a:lnTo>
                <a:lnTo>
                  <a:pt x="91440" y="36563"/>
                </a:lnTo>
                <a:lnTo>
                  <a:pt x="94488" y="41135"/>
                </a:lnTo>
                <a:lnTo>
                  <a:pt x="97536" y="47231"/>
                </a:lnTo>
                <a:lnTo>
                  <a:pt x="100584" y="56375"/>
                </a:lnTo>
                <a:lnTo>
                  <a:pt x="102108" y="62471"/>
                </a:lnTo>
                <a:lnTo>
                  <a:pt x="103632" y="67043"/>
                </a:lnTo>
                <a:lnTo>
                  <a:pt x="103632" y="3035"/>
                </a:lnTo>
                <a:lnTo>
                  <a:pt x="71628" y="3035"/>
                </a:lnTo>
                <a:lnTo>
                  <a:pt x="33934" y="11061"/>
                </a:lnTo>
                <a:lnTo>
                  <a:pt x="7150" y="39141"/>
                </a:lnTo>
                <a:lnTo>
                  <a:pt x="0" y="76187"/>
                </a:lnTo>
                <a:lnTo>
                  <a:pt x="292" y="84150"/>
                </a:lnTo>
                <a:lnTo>
                  <a:pt x="1143" y="91808"/>
                </a:lnTo>
                <a:lnTo>
                  <a:pt x="2578" y="98907"/>
                </a:lnTo>
                <a:lnTo>
                  <a:pt x="4572" y="105143"/>
                </a:lnTo>
                <a:lnTo>
                  <a:pt x="6096" y="114287"/>
                </a:lnTo>
                <a:lnTo>
                  <a:pt x="36576" y="143243"/>
                </a:lnTo>
                <a:lnTo>
                  <a:pt x="65532" y="147815"/>
                </a:lnTo>
                <a:lnTo>
                  <a:pt x="72390" y="147510"/>
                </a:lnTo>
                <a:lnTo>
                  <a:pt x="79248" y="146481"/>
                </a:lnTo>
                <a:lnTo>
                  <a:pt x="86106" y="144602"/>
                </a:lnTo>
                <a:lnTo>
                  <a:pt x="92964" y="141719"/>
                </a:lnTo>
                <a:lnTo>
                  <a:pt x="99301" y="139128"/>
                </a:lnTo>
                <a:lnTo>
                  <a:pt x="124968" y="105143"/>
                </a:lnTo>
                <a:lnTo>
                  <a:pt x="126974" y="99148"/>
                </a:lnTo>
                <a:lnTo>
                  <a:pt x="128397" y="92570"/>
                </a:lnTo>
                <a:lnTo>
                  <a:pt x="129260" y="85432"/>
                </a:lnTo>
                <a:lnTo>
                  <a:pt x="129489" y="79235"/>
                </a:lnTo>
                <a:lnTo>
                  <a:pt x="129540" y="67043"/>
                </a:lnTo>
                <a:lnTo>
                  <a:pt x="128016" y="60947"/>
                </a:lnTo>
                <a:lnTo>
                  <a:pt x="126492" y="56375"/>
                </a:lnTo>
                <a:lnTo>
                  <a:pt x="124968" y="50279"/>
                </a:lnTo>
                <a:lnTo>
                  <a:pt x="123444" y="45707"/>
                </a:lnTo>
                <a:lnTo>
                  <a:pt x="117348" y="36563"/>
                </a:lnTo>
                <a:lnTo>
                  <a:pt x="115824" y="33515"/>
                </a:lnTo>
                <a:lnTo>
                  <a:pt x="112776" y="28943"/>
                </a:lnTo>
                <a:lnTo>
                  <a:pt x="108204" y="25895"/>
                </a:lnTo>
                <a:lnTo>
                  <a:pt x="105156" y="22847"/>
                </a:lnTo>
                <a:lnTo>
                  <a:pt x="140208" y="22847"/>
                </a:lnTo>
                <a:lnTo>
                  <a:pt x="143256" y="19799"/>
                </a:lnTo>
                <a:lnTo>
                  <a:pt x="143256" y="6083"/>
                </a:lnTo>
                <a:close/>
              </a:path>
              <a:path w="553720" h="147955">
                <a:moveTo>
                  <a:pt x="266712" y="7607"/>
                </a:moveTo>
                <a:lnTo>
                  <a:pt x="265188" y="6083"/>
                </a:lnTo>
                <a:lnTo>
                  <a:pt x="265188" y="4559"/>
                </a:lnTo>
                <a:lnTo>
                  <a:pt x="263664" y="4559"/>
                </a:lnTo>
                <a:lnTo>
                  <a:pt x="263664" y="3035"/>
                </a:lnTo>
                <a:lnTo>
                  <a:pt x="153936" y="3035"/>
                </a:lnTo>
                <a:lnTo>
                  <a:pt x="152412" y="4559"/>
                </a:lnTo>
                <a:lnTo>
                  <a:pt x="152412" y="6083"/>
                </a:lnTo>
                <a:lnTo>
                  <a:pt x="150888" y="7607"/>
                </a:lnTo>
                <a:lnTo>
                  <a:pt x="150888" y="19799"/>
                </a:lnTo>
                <a:lnTo>
                  <a:pt x="152412" y="21323"/>
                </a:lnTo>
                <a:lnTo>
                  <a:pt x="152412" y="22847"/>
                </a:lnTo>
                <a:lnTo>
                  <a:pt x="153936" y="24371"/>
                </a:lnTo>
                <a:lnTo>
                  <a:pt x="190512" y="24371"/>
                </a:lnTo>
                <a:lnTo>
                  <a:pt x="190512" y="44183"/>
                </a:lnTo>
                <a:lnTo>
                  <a:pt x="188988" y="48755"/>
                </a:lnTo>
                <a:lnTo>
                  <a:pt x="189001" y="83032"/>
                </a:lnTo>
                <a:lnTo>
                  <a:pt x="189179" y="89712"/>
                </a:lnTo>
                <a:lnTo>
                  <a:pt x="189611" y="95999"/>
                </a:lnTo>
                <a:lnTo>
                  <a:pt x="190512" y="102095"/>
                </a:lnTo>
                <a:lnTo>
                  <a:pt x="190512" y="109715"/>
                </a:lnTo>
                <a:lnTo>
                  <a:pt x="192036" y="115811"/>
                </a:lnTo>
                <a:lnTo>
                  <a:pt x="193560" y="120383"/>
                </a:lnTo>
                <a:lnTo>
                  <a:pt x="193560" y="126479"/>
                </a:lnTo>
                <a:lnTo>
                  <a:pt x="196608" y="131051"/>
                </a:lnTo>
                <a:lnTo>
                  <a:pt x="199656" y="137147"/>
                </a:lnTo>
                <a:lnTo>
                  <a:pt x="202704" y="140195"/>
                </a:lnTo>
                <a:lnTo>
                  <a:pt x="205752" y="141719"/>
                </a:lnTo>
                <a:lnTo>
                  <a:pt x="208800" y="144767"/>
                </a:lnTo>
                <a:lnTo>
                  <a:pt x="211848" y="146291"/>
                </a:lnTo>
                <a:lnTo>
                  <a:pt x="214896" y="146291"/>
                </a:lnTo>
                <a:lnTo>
                  <a:pt x="219468" y="147815"/>
                </a:lnTo>
                <a:lnTo>
                  <a:pt x="236232" y="147815"/>
                </a:lnTo>
                <a:lnTo>
                  <a:pt x="237756" y="146291"/>
                </a:lnTo>
                <a:lnTo>
                  <a:pt x="243852" y="146291"/>
                </a:lnTo>
                <a:lnTo>
                  <a:pt x="245376" y="144767"/>
                </a:lnTo>
                <a:lnTo>
                  <a:pt x="248424" y="144767"/>
                </a:lnTo>
                <a:lnTo>
                  <a:pt x="251472" y="141719"/>
                </a:lnTo>
                <a:lnTo>
                  <a:pt x="252996" y="138671"/>
                </a:lnTo>
                <a:lnTo>
                  <a:pt x="252996" y="126479"/>
                </a:lnTo>
                <a:lnTo>
                  <a:pt x="251472" y="124955"/>
                </a:lnTo>
                <a:lnTo>
                  <a:pt x="251472" y="123431"/>
                </a:lnTo>
                <a:lnTo>
                  <a:pt x="246900" y="123431"/>
                </a:lnTo>
                <a:lnTo>
                  <a:pt x="240804" y="126479"/>
                </a:lnTo>
                <a:lnTo>
                  <a:pt x="228612" y="126479"/>
                </a:lnTo>
                <a:lnTo>
                  <a:pt x="214896" y="103619"/>
                </a:lnTo>
                <a:lnTo>
                  <a:pt x="214896" y="95999"/>
                </a:lnTo>
                <a:lnTo>
                  <a:pt x="214007" y="89738"/>
                </a:lnTo>
                <a:lnTo>
                  <a:pt x="213563" y="82473"/>
                </a:lnTo>
                <a:lnTo>
                  <a:pt x="213423" y="76187"/>
                </a:lnTo>
                <a:lnTo>
                  <a:pt x="213372" y="36563"/>
                </a:lnTo>
                <a:lnTo>
                  <a:pt x="214896" y="30467"/>
                </a:lnTo>
                <a:lnTo>
                  <a:pt x="214896" y="24371"/>
                </a:lnTo>
                <a:lnTo>
                  <a:pt x="263664" y="24371"/>
                </a:lnTo>
                <a:lnTo>
                  <a:pt x="263664" y="22847"/>
                </a:lnTo>
                <a:lnTo>
                  <a:pt x="266712" y="19799"/>
                </a:lnTo>
                <a:lnTo>
                  <a:pt x="266712" y="7607"/>
                </a:lnTo>
                <a:close/>
              </a:path>
              <a:path w="553720" h="147955">
                <a:moveTo>
                  <a:pt x="411480" y="73152"/>
                </a:moveTo>
                <a:lnTo>
                  <a:pt x="401955" y="30099"/>
                </a:lnTo>
                <a:lnTo>
                  <a:pt x="394716" y="19812"/>
                </a:lnTo>
                <a:lnTo>
                  <a:pt x="390144" y="13716"/>
                </a:lnTo>
                <a:lnTo>
                  <a:pt x="385572" y="10058"/>
                </a:lnTo>
                <a:lnTo>
                  <a:pt x="385572" y="65532"/>
                </a:lnTo>
                <a:lnTo>
                  <a:pt x="385559" y="80886"/>
                </a:lnTo>
                <a:lnTo>
                  <a:pt x="384086" y="88201"/>
                </a:lnTo>
                <a:lnTo>
                  <a:pt x="382524" y="94488"/>
                </a:lnTo>
                <a:lnTo>
                  <a:pt x="381000" y="102108"/>
                </a:lnTo>
                <a:lnTo>
                  <a:pt x="379476" y="106680"/>
                </a:lnTo>
                <a:lnTo>
                  <a:pt x="374904" y="111252"/>
                </a:lnTo>
                <a:lnTo>
                  <a:pt x="371856" y="115824"/>
                </a:lnTo>
                <a:lnTo>
                  <a:pt x="367284" y="120396"/>
                </a:lnTo>
                <a:lnTo>
                  <a:pt x="362712" y="121920"/>
                </a:lnTo>
                <a:lnTo>
                  <a:pt x="358140" y="124968"/>
                </a:lnTo>
                <a:lnTo>
                  <a:pt x="350520" y="126492"/>
                </a:lnTo>
                <a:lnTo>
                  <a:pt x="336804" y="126492"/>
                </a:lnTo>
                <a:lnTo>
                  <a:pt x="329184" y="124968"/>
                </a:lnTo>
                <a:lnTo>
                  <a:pt x="324612" y="121920"/>
                </a:lnTo>
                <a:lnTo>
                  <a:pt x="318516" y="118872"/>
                </a:lnTo>
                <a:lnTo>
                  <a:pt x="315468" y="115824"/>
                </a:lnTo>
                <a:lnTo>
                  <a:pt x="312420" y="111252"/>
                </a:lnTo>
                <a:lnTo>
                  <a:pt x="309372" y="105156"/>
                </a:lnTo>
                <a:lnTo>
                  <a:pt x="306324" y="100584"/>
                </a:lnTo>
                <a:lnTo>
                  <a:pt x="304800" y="92964"/>
                </a:lnTo>
                <a:lnTo>
                  <a:pt x="303276" y="86868"/>
                </a:lnTo>
                <a:lnTo>
                  <a:pt x="303276" y="57912"/>
                </a:lnTo>
                <a:lnTo>
                  <a:pt x="306324" y="51816"/>
                </a:lnTo>
                <a:lnTo>
                  <a:pt x="309372" y="39624"/>
                </a:lnTo>
                <a:lnTo>
                  <a:pt x="312420" y="35052"/>
                </a:lnTo>
                <a:lnTo>
                  <a:pt x="321564" y="25908"/>
                </a:lnTo>
                <a:lnTo>
                  <a:pt x="326136" y="24384"/>
                </a:lnTo>
                <a:lnTo>
                  <a:pt x="330708" y="21336"/>
                </a:lnTo>
                <a:lnTo>
                  <a:pt x="336804" y="19812"/>
                </a:lnTo>
                <a:lnTo>
                  <a:pt x="352044" y="19812"/>
                </a:lnTo>
                <a:lnTo>
                  <a:pt x="359664" y="21336"/>
                </a:lnTo>
                <a:lnTo>
                  <a:pt x="364236" y="24384"/>
                </a:lnTo>
                <a:lnTo>
                  <a:pt x="370332" y="27432"/>
                </a:lnTo>
                <a:lnTo>
                  <a:pt x="373380" y="30480"/>
                </a:lnTo>
                <a:lnTo>
                  <a:pt x="376428" y="35052"/>
                </a:lnTo>
                <a:lnTo>
                  <a:pt x="379476" y="41148"/>
                </a:lnTo>
                <a:lnTo>
                  <a:pt x="382524" y="45720"/>
                </a:lnTo>
                <a:lnTo>
                  <a:pt x="384048" y="53340"/>
                </a:lnTo>
                <a:lnTo>
                  <a:pt x="384048" y="59436"/>
                </a:lnTo>
                <a:lnTo>
                  <a:pt x="385572" y="65532"/>
                </a:lnTo>
                <a:lnTo>
                  <a:pt x="385572" y="10058"/>
                </a:lnTo>
                <a:lnTo>
                  <a:pt x="382524" y="7620"/>
                </a:lnTo>
                <a:lnTo>
                  <a:pt x="345948" y="0"/>
                </a:lnTo>
                <a:lnTo>
                  <a:pt x="337337" y="304"/>
                </a:lnTo>
                <a:lnTo>
                  <a:pt x="298970" y="16167"/>
                </a:lnTo>
                <a:lnTo>
                  <a:pt x="279984" y="51816"/>
                </a:lnTo>
                <a:lnTo>
                  <a:pt x="277368" y="74676"/>
                </a:lnTo>
                <a:lnTo>
                  <a:pt x="277660" y="83286"/>
                </a:lnTo>
                <a:lnTo>
                  <a:pt x="278511" y="91059"/>
                </a:lnTo>
                <a:lnTo>
                  <a:pt x="279946" y="98247"/>
                </a:lnTo>
                <a:lnTo>
                  <a:pt x="281940" y="105156"/>
                </a:lnTo>
                <a:lnTo>
                  <a:pt x="283641" y="111721"/>
                </a:lnTo>
                <a:lnTo>
                  <a:pt x="286321" y="117729"/>
                </a:lnTo>
                <a:lnTo>
                  <a:pt x="289877" y="123151"/>
                </a:lnTo>
                <a:lnTo>
                  <a:pt x="294132" y="128016"/>
                </a:lnTo>
                <a:lnTo>
                  <a:pt x="298704" y="134112"/>
                </a:lnTo>
                <a:lnTo>
                  <a:pt x="334949" y="147535"/>
                </a:lnTo>
                <a:lnTo>
                  <a:pt x="342900" y="147828"/>
                </a:lnTo>
                <a:lnTo>
                  <a:pt x="350888" y="147510"/>
                </a:lnTo>
                <a:lnTo>
                  <a:pt x="389890" y="131013"/>
                </a:lnTo>
                <a:lnTo>
                  <a:pt x="408914" y="95224"/>
                </a:lnTo>
                <a:lnTo>
                  <a:pt x="411200" y="80886"/>
                </a:lnTo>
                <a:lnTo>
                  <a:pt x="411480" y="73152"/>
                </a:lnTo>
                <a:close/>
              </a:path>
              <a:path w="553720" h="147955">
                <a:moveTo>
                  <a:pt x="553224" y="3048"/>
                </a:moveTo>
                <a:lnTo>
                  <a:pt x="550176" y="3048"/>
                </a:lnTo>
                <a:lnTo>
                  <a:pt x="550176" y="1524"/>
                </a:lnTo>
                <a:lnTo>
                  <a:pt x="531888" y="1524"/>
                </a:lnTo>
                <a:lnTo>
                  <a:pt x="530364" y="3048"/>
                </a:lnTo>
                <a:lnTo>
                  <a:pt x="528840" y="3048"/>
                </a:lnTo>
                <a:lnTo>
                  <a:pt x="528840" y="4572"/>
                </a:lnTo>
                <a:lnTo>
                  <a:pt x="527316" y="6096"/>
                </a:lnTo>
                <a:lnTo>
                  <a:pt x="527316" y="21336"/>
                </a:lnTo>
                <a:lnTo>
                  <a:pt x="525792" y="30480"/>
                </a:lnTo>
                <a:lnTo>
                  <a:pt x="513410" y="74104"/>
                </a:lnTo>
                <a:lnTo>
                  <a:pt x="504075" y="97002"/>
                </a:lnTo>
                <a:lnTo>
                  <a:pt x="497217" y="111772"/>
                </a:lnTo>
                <a:lnTo>
                  <a:pt x="493788" y="118872"/>
                </a:lnTo>
                <a:lnTo>
                  <a:pt x="492264" y="120396"/>
                </a:lnTo>
                <a:lnTo>
                  <a:pt x="492264" y="118872"/>
                </a:lnTo>
                <a:lnTo>
                  <a:pt x="454164" y="6096"/>
                </a:lnTo>
                <a:lnTo>
                  <a:pt x="454164" y="3048"/>
                </a:lnTo>
                <a:lnTo>
                  <a:pt x="451116" y="3048"/>
                </a:lnTo>
                <a:lnTo>
                  <a:pt x="451116" y="1524"/>
                </a:lnTo>
                <a:lnTo>
                  <a:pt x="432828" y="1524"/>
                </a:lnTo>
                <a:lnTo>
                  <a:pt x="431304" y="3048"/>
                </a:lnTo>
                <a:lnTo>
                  <a:pt x="429780" y="3048"/>
                </a:lnTo>
                <a:lnTo>
                  <a:pt x="429780" y="4572"/>
                </a:lnTo>
                <a:lnTo>
                  <a:pt x="428256" y="4572"/>
                </a:lnTo>
                <a:lnTo>
                  <a:pt x="428256" y="6096"/>
                </a:lnTo>
                <a:lnTo>
                  <a:pt x="429780" y="7620"/>
                </a:lnTo>
                <a:lnTo>
                  <a:pt x="429780" y="12192"/>
                </a:lnTo>
                <a:lnTo>
                  <a:pt x="475500" y="140208"/>
                </a:lnTo>
                <a:lnTo>
                  <a:pt x="475500" y="143256"/>
                </a:lnTo>
                <a:lnTo>
                  <a:pt x="477024" y="143256"/>
                </a:lnTo>
                <a:lnTo>
                  <a:pt x="477024" y="144780"/>
                </a:lnTo>
                <a:lnTo>
                  <a:pt x="480072" y="144780"/>
                </a:lnTo>
                <a:lnTo>
                  <a:pt x="481596" y="146304"/>
                </a:lnTo>
                <a:lnTo>
                  <a:pt x="499884" y="146304"/>
                </a:lnTo>
                <a:lnTo>
                  <a:pt x="501408" y="144780"/>
                </a:lnTo>
                <a:lnTo>
                  <a:pt x="504456" y="144780"/>
                </a:lnTo>
                <a:lnTo>
                  <a:pt x="504456" y="143256"/>
                </a:lnTo>
                <a:lnTo>
                  <a:pt x="507504" y="140208"/>
                </a:lnTo>
                <a:lnTo>
                  <a:pt x="510552" y="135636"/>
                </a:lnTo>
                <a:lnTo>
                  <a:pt x="512076" y="131064"/>
                </a:lnTo>
                <a:lnTo>
                  <a:pt x="517410" y="120396"/>
                </a:lnTo>
                <a:lnTo>
                  <a:pt x="519696" y="115824"/>
                </a:lnTo>
                <a:lnTo>
                  <a:pt x="522884" y="110083"/>
                </a:lnTo>
                <a:lnTo>
                  <a:pt x="525792" y="104203"/>
                </a:lnTo>
                <a:lnTo>
                  <a:pt x="528688" y="98031"/>
                </a:lnTo>
                <a:lnTo>
                  <a:pt x="531888" y="91440"/>
                </a:lnTo>
                <a:lnTo>
                  <a:pt x="534174" y="85483"/>
                </a:lnTo>
                <a:lnTo>
                  <a:pt x="538746" y="72999"/>
                </a:lnTo>
                <a:lnTo>
                  <a:pt x="541032" y="67056"/>
                </a:lnTo>
                <a:lnTo>
                  <a:pt x="544080" y="59436"/>
                </a:lnTo>
                <a:lnTo>
                  <a:pt x="545604" y="51816"/>
                </a:lnTo>
                <a:lnTo>
                  <a:pt x="548652" y="44196"/>
                </a:lnTo>
                <a:lnTo>
                  <a:pt x="550176" y="36576"/>
                </a:lnTo>
                <a:lnTo>
                  <a:pt x="551700" y="30480"/>
                </a:lnTo>
                <a:lnTo>
                  <a:pt x="551700" y="24384"/>
                </a:lnTo>
                <a:lnTo>
                  <a:pt x="553224" y="16764"/>
                </a:lnTo>
                <a:lnTo>
                  <a:pt x="553224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623304" y="2915411"/>
            <a:ext cx="845819" cy="217931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714500" y="3441191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2028444" y="3340607"/>
            <a:ext cx="350520" cy="195580"/>
            <a:chOff x="2028444" y="3340607"/>
            <a:chExt cx="350520" cy="195580"/>
          </a:xfrm>
        </p:grpSpPr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28444" y="3340607"/>
              <a:ext cx="100584" cy="19354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51888" y="3387851"/>
              <a:ext cx="227075" cy="147828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453640" y="3387852"/>
            <a:ext cx="281940" cy="14782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823971" y="3317747"/>
            <a:ext cx="1033272" cy="217932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597651" y="3317747"/>
            <a:ext cx="1865376" cy="269748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732532" y="3317747"/>
            <a:ext cx="2706623" cy="595883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549895" y="3387852"/>
            <a:ext cx="281940" cy="147828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946403" y="3646932"/>
            <a:ext cx="8851900" cy="3008630"/>
            <a:chOff x="946403" y="3646932"/>
            <a:chExt cx="8851900" cy="3008630"/>
          </a:xfrm>
        </p:grpSpPr>
        <p:pic>
          <p:nvPicPr>
            <p:cNvPr id="74" name="object 7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016251" y="3646932"/>
              <a:ext cx="630936" cy="2179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46403" y="3701796"/>
              <a:ext cx="8851392" cy="29535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46404" y="6222504"/>
              <a:ext cx="5093335" cy="382905"/>
            </a:xfrm>
            <a:custGeom>
              <a:avLst/>
              <a:gdLst/>
              <a:ahLst/>
              <a:cxnLst/>
              <a:rect l="l" t="t" r="r" b="b"/>
              <a:pathLst>
                <a:path w="5093335" h="382904">
                  <a:moveTo>
                    <a:pt x="5093195" y="370332"/>
                  </a:moveTo>
                  <a:lnTo>
                    <a:pt x="0" y="370332"/>
                  </a:lnTo>
                  <a:lnTo>
                    <a:pt x="0" y="382524"/>
                  </a:lnTo>
                  <a:lnTo>
                    <a:pt x="5093195" y="382524"/>
                  </a:lnTo>
                  <a:lnTo>
                    <a:pt x="5093195" y="370332"/>
                  </a:lnTo>
                  <a:close/>
                </a:path>
                <a:path w="5093335" h="382904">
                  <a:moveTo>
                    <a:pt x="509319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5093195" y="12192"/>
                  </a:lnTo>
                  <a:lnTo>
                    <a:pt x="509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26235" y="6330695"/>
              <a:ext cx="312419" cy="16764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61515" y="6341363"/>
              <a:ext cx="167640" cy="14478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121663" y="6513576"/>
              <a:ext cx="523240" cy="15240"/>
            </a:xfrm>
            <a:custGeom>
              <a:avLst/>
              <a:gdLst/>
              <a:ahLst/>
              <a:cxnLst/>
              <a:rect l="l" t="t" r="r" b="b"/>
              <a:pathLst>
                <a:path w="523239" h="15240">
                  <a:moveTo>
                    <a:pt x="522731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522731" y="0"/>
                  </a:lnTo>
                  <a:lnTo>
                    <a:pt x="52273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962912" y="6330695"/>
              <a:ext cx="877823" cy="1584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212591" y="6338316"/>
              <a:ext cx="170688" cy="15087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06140" y="6352032"/>
              <a:ext cx="364235" cy="13716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34611" y="6341363"/>
              <a:ext cx="118872" cy="14478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283963" y="6379463"/>
              <a:ext cx="94488" cy="10972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407407" y="6376415"/>
              <a:ext cx="158495" cy="1097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91812" y="6330696"/>
              <a:ext cx="214884" cy="15849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32603" y="6376416"/>
              <a:ext cx="64008" cy="10972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34940" y="6376416"/>
              <a:ext cx="100584" cy="15087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358383" y="6330696"/>
              <a:ext cx="94488" cy="15544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475731" y="6376415"/>
              <a:ext cx="106680" cy="11277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05272" y="6376416"/>
              <a:ext cx="94488" cy="10972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722619" y="6376415"/>
              <a:ext cx="97536" cy="1127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25651" y="5852160"/>
              <a:ext cx="1217676" cy="2773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4340" y="600456"/>
            <a:ext cx="219710" cy="283845"/>
          </a:xfrm>
          <a:custGeom>
            <a:avLst/>
            <a:gdLst/>
            <a:ahLst/>
            <a:cxnLst/>
            <a:rect l="l" t="t" r="r" b="b"/>
            <a:pathLst>
              <a:path w="219710" h="283844">
                <a:moveTo>
                  <a:pt x="204216" y="283463"/>
                </a:moveTo>
                <a:lnTo>
                  <a:pt x="176784" y="283463"/>
                </a:lnTo>
                <a:lnTo>
                  <a:pt x="172212" y="281939"/>
                </a:lnTo>
                <a:lnTo>
                  <a:pt x="167640" y="281939"/>
                </a:lnTo>
                <a:lnTo>
                  <a:pt x="166116" y="280416"/>
                </a:lnTo>
                <a:lnTo>
                  <a:pt x="164592" y="280416"/>
                </a:lnTo>
                <a:lnTo>
                  <a:pt x="161544" y="277368"/>
                </a:lnTo>
                <a:lnTo>
                  <a:pt x="161544" y="48767"/>
                </a:lnTo>
                <a:lnTo>
                  <a:pt x="57912" y="48767"/>
                </a:lnTo>
                <a:lnTo>
                  <a:pt x="57912" y="277368"/>
                </a:lnTo>
                <a:lnTo>
                  <a:pt x="56388" y="278892"/>
                </a:lnTo>
                <a:lnTo>
                  <a:pt x="56388" y="280416"/>
                </a:lnTo>
                <a:lnTo>
                  <a:pt x="54864" y="280416"/>
                </a:lnTo>
                <a:lnTo>
                  <a:pt x="51816" y="281939"/>
                </a:lnTo>
                <a:lnTo>
                  <a:pt x="47244" y="281939"/>
                </a:lnTo>
                <a:lnTo>
                  <a:pt x="42672" y="283463"/>
                </a:lnTo>
                <a:lnTo>
                  <a:pt x="15239" y="283463"/>
                </a:lnTo>
                <a:lnTo>
                  <a:pt x="10668" y="281939"/>
                </a:lnTo>
                <a:lnTo>
                  <a:pt x="6096" y="281939"/>
                </a:lnTo>
                <a:lnTo>
                  <a:pt x="4572" y="280416"/>
                </a:lnTo>
                <a:lnTo>
                  <a:pt x="3048" y="280416"/>
                </a:lnTo>
                <a:lnTo>
                  <a:pt x="0" y="277368"/>
                </a:lnTo>
                <a:lnTo>
                  <a:pt x="0" y="13715"/>
                </a:lnTo>
                <a:lnTo>
                  <a:pt x="1524" y="9143"/>
                </a:lnTo>
                <a:lnTo>
                  <a:pt x="4572" y="4571"/>
                </a:lnTo>
                <a:lnTo>
                  <a:pt x="9144" y="1523"/>
                </a:lnTo>
                <a:lnTo>
                  <a:pt x="13716" y="0"/>
                </a:lnTo>
                <a:lnTo>
                  <a:pt x="205740" y="0"/>
                </a:lnTo>
                <a:lnTo>
                  <a:pt x="210312" y="1523"/>
                </a:lnTo>
                <a:lnTo>
                  <a:pt x="214884" y="4571"/>
                </a:lnTo>
                <a:lnTo>
                  <a:pt x="217932" y="9143"/>
                </a:lnTo>
                <a:lnTo>
                  <a:pt x="219456" y="13715"/>
                </a:lnTo>
                <a:lnTo>
                  <a:pt x="219456" y="19811"/>
                </a:lnTo>
                <a:lnTo>
                  <a:pt x="219456" y="277368"/>
                </a:lnTo>
                <a:lnTo>
                  <a:pt x="216408" y="280416"/>
                </a:lnTo>
                <a:lnTo>
                  <a:pt x="214884" y="280416"/>
                </a:lnTo>
                <a:lnTo>
                  <a:pt x="213360" y="281939"/>
                </a:lnTo>
                <a:lnTo>
                  <a:pt x="208788" y="281939"/>
                </a:lnTo>
                <a:lnTo>
                  <a:pt x="204216" y="283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11116" y="566928"/>
            <a:ext cx="2014855" cy="394970"/>
            <a:chOff x="4511116" y="566928"/>
            <a:chExt cx="2014855" cy="394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116" y="669036"/>
              <a:ext cx="239191" cy="2179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77740" y="669036"/>
              <a:ext cx="198120" cy="292735"/>
            </a:xfrm>
            <a:custGeom>
              <a:avLst/>
              <a:gdLst/>
              <a:ahLst/>
              <a:cxnLst/>
              <a:rect l="l" t="t" r="r" b="b"/>
              <a:pathLst>
                <a:path w="198120" h="292734">
                  <a:moveTo>
                    <a:pt x="51816" y="289560"/>
                  </a:moveTo>
                  <a:lnTo>
                    <a:pt x="4572" y="289560"/>
                  </a:lnTo>
                  <a:lnTo>
                    <a:pt x="0" y="284988"/>
                  </a:lnTo>
                  <a:lnTo>
                    <a:pt x="0" y="108204"/>
                  </a:lnTo>
                  <a:lnTo>
                    <a:pt x="523" y="96154"/>
                  </a:lnTo>
                  <a:lnTo>
                    <a:pt x="9810" y="54244"/>
                  </a:lnTo>
                  <a:lnTo>
                    <a:pt x="31527" y="22407"/>
                  </a:lnTo>
                  <a:lnTo>
                    <a:pt x="66079" y="4500"/>
                  </a:lnTo>
                  <a:lnTo>
                    <a:pt x="100584" y="0"/>
                  </a:lnTo>
                  <a:lnTo>
                    <a:pt x="112609" y="309"/>
                  </a:lnTo>
                  <a:lnTo>
                    <a:pt x="152090" y="10072"/>
                  </a:lnTo>
                  <a:lnTo>
                    <a:pt x="184023" y="42481"/>
                  </a:lnTo>
                  <a:lnTo>
                    <a:pt x="184863" y="44196"/>
                  </a:lnTo>
                  <a:lnTo>
                    <a:pt x="91440" y="44196"/>
                  </a:lnTo>
                  <a:lnTo>
                    <a:pt x="83820" y="45720"/>
                  </a:lnTo>
                  <a:lnTo>
                    <a:pt x="79248" y="48768"/>
                  </a:lnTo>
                  <a:lnTo>
                    <a:pt x="73152" y="51816"/>
                  </a:lnTo>
                  <a:lnTo>
                    <a:pt x="68580" y="56388"/>
                  </a:lnTo>
                  <a:lnTo>
                    <a:pt x="55816" y="94678"/>
                  </a:lnTo>
                  <a:lnTo>
                    <a:pt x="54864" y="108204"/>
                  </a:lnTo>
                  <a:lnTo>
                    <a:pt x="54864" y="153924"/>
                  </a:lnTo>
                  <a:lnTo>
                    <a:pt x="60960" y="160020"/>
                  </a:lnTo>
                  <a:lnTo>
                    <a:pt x="68580" y="164592"/>
                  </a:lnTo>
                  <a:lnTo>
                    <a:pt x="76200" y="167640"/>
                  </a:lnTo>
                  <a:lnTo>
                    <a:pt x="82296" y="170688"/>
                  </a:lnTo>
                  <a:lnTo>
                    <a:pt x="89916" y="172212"/>
                  </a:lnTo>
                  <a:lnTo>
                    <a:pt x="186381" y="172212"/>
                  </a:lnTo>
                  <a:lnTo>
                    <a:pt x="185356" y="174688"/>
                  </a:lnTo>
                  <a:lnTo>
                    <a:pt x="180665" y="183094"/>
                  </a:lnTo>
                  <a:lnTo>
                    <a:pt x="175260" y="190500"/>
                  </a:lnTo>
                  <a:lnTo>
                    <a:pt x="169021" y="197048"/>
                  </a:lnTo>
                  <a:lnTo>
                    <a:pt x="165864" y="199644"/>
                  </a:lnTo>
                  <a:lnTo>
                    <a:pt x="53340" y="199644"/>
                  </a:lnTo>
                  <a:lnTo>
                    <a:pt x="54864" y="204216"/>
                  </a:lnTo>
                  <a:lnTo>
                    <a:pt x="54864" y="286512"/>
                  </a:lnTo>
                  <a:lnTo>
                    <a:pt x="53340" y="286512"/>
                  </a:lnTo>
                  <a:lnTo>
                    <a:pt x="53340" y="288036"/>
                  </a:lnTo>
                  <a:lnTo>
                    <a:pt x="51816" y="289560"/>
                  </a:lnTo>
                  <a:close/>
                </a:path>
                <a:path w="198120" h="292734">
                  <a:moveTo>
                    <a:pt x="186381" y="172212"/>
                  </a:moveTo>
                  <a:lnTo>
                    <a:pt x="105156" y="172212"/>
                  </a:lnTo>
                  <a:lnTo>
                    <a:pt x="112776" y="170688"/>
                  </a:lnTo>
                  <a:lnTo>
                    <a:pt x="117348" y="167640"/>
                  </a:lnTo>
                  <a:lnTo>
                    <a:pt x="138684" y="135636"/>
                  </a:lnTo>
                  <a:lnTo>
                    <a:pt x="140163" y="101369"/>
                  </a:lnTo>
                  <a:lnTo>
                    <a:pt x="140035" y="96154"/>
                  </a:lnTo>
                  <a:lnTo>
                    <a:pt x="128016" y="56388"/>
                  </a:lnTo>
                  <a:lnTo>
                    <a:pt x="106680" y="44196"/>
                  </a:lnTo>
                  <a:lnTo>
                    <a:pt x="184863" y="44196"/>
                  </a:lnTo>
                  <a:lnTo>
                    <a:pt x="196786" y="82867"/>
                  </a:lnTo>
                  <a:lnTo>
                    <a:pt x="198084" y="109728"/>
                  </a:lnTo>
                  <a:lnTo>
                    <a:pt x="197810" y="121372"/>
                  </a:lnTo>
                  <a:lnTo>
                    <a:pt x="196786" y="133540"/>
                  </a:lnTo>
                  <a:lnTo>
                    <a:pt x="194905" y="144851"/>
                  </a:lnTo>
                  <a:lnTo>
                    <a:pt x="192024" y="155448"/>
                  </a:lnTo>
                  <a:lnTo>
                    <a:pt x="189190" y="165425"/>
                  </a:lnTo>
                  <a:lnTo>
                    <a:pt x="186381" y="172212"/>
                  </a:lnTo>
                  <a:close/>
                </a:path>
                <a:path w="198120" h="292734">
                  <a:moveTo>
                    <a:pt x="108204" y="217932"/>
                  </a:moveTo>
                  <a:lnTo>
                    <a:pt x="97536" y="217932"/>
                  </a:lnTo>
                  <a:lnTo>
                    <a:pt x="92964" y="216408"/>
                  </a:lnTo>
                  <a:lnTo>
                    <a:pt x="88392" y="216408"/>
                  </a:lnTo>
                  <a:lnTo>
                    <a:pt x="70104" y="210312"/>
                  </a:lnTo>
                  <a:lnTo>
                    <a:pt x="65532" y="207264"/>
                  </a:lnTo>
                  <a:lnTo>
                    <a:pt x="60960" y="205740"/>
                  </a:lnTo>
                  <a:lnTo>
                    <a:pt x="57912" y="202692"/>
                  </a:lnTo>
                  <a:lnTo>
                    <a:pt x="53340" y="199644"/>
                  </a:lnTo>
                  <a:lnTo>
                    <a:pt x="165864" y="199644"/>
                  </a:lnTo>
                  <a:lnTo>
                    <a:pt x="128397" y="216598"/>
                  </a:lnTo>
                  <a:lnTo>
                    <a:pt x="118443" y="217622"/>
                  </a:lnTo>
                  <a:lnTo>
                    <a:pt x="108204" y="217932"/>
                  </a:lnTo>
                  <a:close/>
                </a:path>
                <a:path w="198120" h="292734">
                  <a:moveTo>
                    <a:pt x="47244" y="291084"/>
                  </a:moveTo>
                  <a:lnTo>
                    <a:pt x="7619" y="291084"/>
                  </a:lnTo>
                  <a:lnTo>
                    <a:pt x="6096" y="289560"/>
                  </a:lnTo>
                  <a:lnTo>
                    <a:pt x="50292" y="289560"/>
                  </a:lnTo>
                  <a:lnTo>
                    <a:pt x="47244" y="291084"/>
                  </a:lnTo>
                  <a:close/>
                </a:path>
                <a:path w="198120" h="292734">
                  <a:moveTo>
                    <a:pt x="41148" y="292608"/>
                  </a:moveTo>
                  <a:lnTo>
                    <a:pt x="15240" y="292608"/>
                  </a:lnTo>
                  <a:lnTo>
                    <a:pt x="10667" y="291084"/>
                  </a:lnTo>
                  <a:lnTo>
                    <a:pt x="44196" y="291084"/>
                  </a:lnTo>
                  <a:lnTo>
                    <a:pt x="41148" y="292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9464" y="566928"/>
              <a:ext cx="1516303" cy="39471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4359" y="1187196"/>
            <a:ext cx="1737359" cy="173888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244851" y="3637788"/>
            <a:ext cx="1739264" cy="944880"/>
            <a:chOff x="2244851" y="3637788"/>
            <a:chExt cx="1739264" cy="944880"/>
          </a:xfrm>
        </p:grpSpPr>
        <p:sp>
          <p:nvSpPr>
            <p:cNvPr id="9" name="object 9"/>
            <p:cNvSpPr/>
            <p:nvPr/>
          </p:nvSpPr>
          <p:spPr>
            <a:xfrm>
              <a:off x="2244851" y="3637788"/>
              <a:ext cx="1739264" cy="440690"/>
            </a:xfrm>
            <a:custGeom>
              <a:avLst/>
              <a:gdLst/>
              <a:ahLst/>
              <a:cxnLst/>
              <a:rect l="l" t="t" r="r" b="b"/>
              <a:pathLst>
                <a:path w="1739264" h="440689">
                  <a:moveTo>
                    <a:pt x="1738884" y="440436"/>
                  </a:moveTo>
                  <a:lnTo>
                    <a:pt x="0" y="440436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431292"/>
                  </a:lnTo>
                  <a:lnTo>
                    <a:pt x="4572" y="431292"/>
                  </a:lnTo>
                  <a:lnTo>
                    <a:pt x="9144" y="435863"/>
                  </a:lnTo>
                  <a:lnTo>
                    <a:pt x="1738884" y="435863"/>
                  </a:lnTo>
                  <a:lnTo>
                    <a:pt x="1738884" y="440436"/>
                  </a:lnTo>
                  <a:close/>
                </a:path>
                <a:path w="1739264" h="44068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739264" h="440689">
                  <a:moveTo>
                    <a:pt x="1728216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728216" y="4572"/>
                  </a:lnTo>
                  <a:lnTo>
                    <a:pt x="1728216" y="9144"/>
                  </a:lnTo>
                  <a:close/>
                </a:path>
                <a:path w="1739264" h="440689">
                  <a:moveTo>
                    <a:pt x="1728216" y="435863"/>
                  </a:moveTo>
                  <a:lnTo>
                    <a:pt x="1728216" y="4572"/>
                  </a:lnTo>
                  <a:lnTo>
                    <a:pt x="1734312" y="9144"/>
                  </a:lnTo>
                  <a:lnTo>
                    <a:pt x="1738884" y="9144"/>
                  </a:lnTo>
                  <a:lnTo>
                    <a:pt x="1738884" y="431292"/>
                  </a:lnTo>
                  <a:lnTo>
                    <a:pt x="1734312" y="431292"/>
                  </a:lnTo>
                  <a:lnTo>
                    <a:pt x="1728216" y="435863"/>
                  </a:lnTo>
                  <a:close/>
                </a:path>
                <a:path w="1739264" h="440689">
                  <a:moveTo>
                    <a:pt x="1738884" y="9144"/>
                  </a:moveTo>
                  <a:lnTo>
                    <a:pt x="1734312" y="9144"/>
                  </a:lnTo>
                  <a:lnTo>
                    <a:pt x="1728216" y="4572"/>
                  </a:lnTo>
                  <a:lnTo>
                    <a:pt x="1738884" y="4572"/>
                  </a:lnTo>
                  <a:lnTo>
                    <a:pt x="1738884" y="9144"/>
                  </a:lnTo>
                  <a:close/>
                </a:path>
                <a:path w="1739264" h="440689">
                  <a:moveTo>
                    <a:pt x="9144" y="435863"/>
                  </a:moveTo>
                  <a:lnTo>
                    <a:pt x="4572" y="431292"/>
                  </a:lnTo>
                  <a:lnTo>
                    <a:pt x="9144" y="431292"/>
                  </a:lnTo>
                  <a:lnTo>
                    <a:pt x="9144" y="435863"/>
                  </a:lnTo>
                  <a:close/>
                </a:path>
                <a:path w="1739264" h="440689">
                  <a:moveTo>
                    <a:pt x="1728216" y="435863"/>
                  </a:moveTo>
                  <a:lnTo>
                    <a:pt x="9144" y="435863"/>
                  </a:lnTo>
                  <a:lnTo>
                    <a:pt x="9144" y="431292"/>
                  </a:lnTo>
                  <a:lnTo>
                    <a:pt x="1728216" y="431292"/>
                  </a:lnTo>
                  <a:lnTo>
                    <a:pt x="1728216" y="435863"/>
                  </a:lnTo>
                  <a:close/>
                </a:path>
                <a:path w="1739264" h="440689">
                  <a:moveTo>
                    <a:pt x="1738884" y="435863"/>
                  </a:moveTo>
                  <a:lnTo>
                    <a:pt x="1728216" y="435863"/>
                  </a:lnTo>
                  <a:lnTo>
                    <a:pt x="1734312" y="431292"/>
                  </a:lnTo>
                  <a:lnTo>
                    <a:pt x="1738884" y="431292"/>
                  </a:lnTo>
                  <a:lnTo>
                    <a:pt x="1738884" y="435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5891" y="3761231"/>
              <a:ext cx="179832" cy="211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535" y="3762755"/>
              <a:ext cx="132588" cy="2057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44851" y="4069080"/>
              <a:ext cx="1739264" cy="513715"/>
            </a:xfrm>
            <a:custGeom>
              <a:avLst/>
              <a:gdLst/>
              <a:ahLst/>
              <a:cxnLst/>
              <a:rect l="l" t="t" r="r" b="b"/>
              <a:pathLst>
                <a:path w="1739264" h="513714">
                  <a:moveTo>
                    <a:pt x="1738884" y="513587"/>
                  </a:moveTo>
                  <a:lnTo>
                    <a:pt x="0" y="513587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02920"/>
                  </a:lnTo>
                  <a:lnTo>
                    <a:pt x="4572" y="502920"/>
                  </a:lnTo>
                  <a:lnTo>
                    <a:pt x="9144" y="507492"/>
                  </a:lnTo>
                  <a:lnTo>
                    <a:pt x="1738884" y="507492"/>
                  </a:lnTo>
                  <a:lnTo>
                    <a:pt x="1738884" y="513587"/>
                  </a:lnTo>
                  <a:close/>
                </a:path>
                <a:path w="1739264" h="513714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739264" h="513714">
                  <a:moveTo>
                    <a:pt x="1728216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728216" y="4572"/>
                  </a:lnTo>
                  <a:lnTo>
                    <a:pt x="1728216" y="9144"/>
                  </a:lnTo>
                  <a:close/>
                </a:path>
                <a:path w="1739264" h="513714">
                  <a:moveTo>
                    <a:pt x="1728216" y="507492"/>
                  </a:moveTo>
                  <a:lnTo>
                    <a:pt x="1728216" y="4572"/>
                  </a:lnTo>
                  <a:lnTo>
                    <a:pt x="1734312" y="9144"/>
                  </a:lnTo>
                  <a:lnTo>
                    <a:pt x="1738884" y="9144"/>
                  </a:lnTo>
                  <a:lnTo>
                    <a:pt x="1738884" y="502920"/>
                  </a:lnTo>
                  <a:lnTo>
                    <a:pt x="1734312" y="502920"/>
                  </a:lnTo>
                  <a:lnTo>
                    <a:pt x="1728216" y="507492"/>
                  </a:lnTo>
                  <a:close/>
                </a:path>
                <a:path w="1739264" h="513714">
                  <a:moveTo>
                    <a:pt x="1738884" y="9144"/>
                  </a:moveTo>
                  <a:lnTo>
                    <a:pt x="1734312" y="9144"/>
                  </a:lnTo>
                  <a:lnTo>
                    <a:pt x="1728216" y="4572"/>
                  </a:lnTo>
                  <a:lnTo>
                    <a:pt x="1738884" y="4572"/>
                  </a:lnTo>
                  <a:lnTo>
                    <a:pt x="1738884" y="9144"/>
                  </a:lnTo>
                  <a:close/>
                </a:path>
                <a:path w="1739264" h="513714">
                  <a:moveTo>
                    <a:pt x="9144" y="507492"/>
                  </a:moveTo>
                  <a:lnTo>
                    <a:pt x="4572" y="502920"/>
                  </a:lnTo>
                  <a:lnTo>
                    <a:pt x="9144" y="502920"/>
                  </a:lnTo>
                  <a:lnTo>
                    <a:pt x="9144" y="507492"/>
                  </a:lnTo>
                  <a:close/>
                </a:path>
                <a:path w="1739264" h="513714">
                  <a:moveTo>
                    <a:pt x="1728216" y="507492"/>
                  </a:moveTo>
                  <a:lnTo>
                    <a:pt x="9144" y="507492"/>
                  </a:lnTo>
                  <a:lnTo>
                    <a:pt x="9144" y="502920"/>
                  </a:lnTo>
                  <a:lnTo>
                    <a:pt x="1728216" y="502920"/>
                  </a:lnTo>
                  <a:lnTo>
                    <a:pt x="1728216" y="507492"/>
                  </a:lnTo>
                  <a:close/>
                </a:path>
                <a:path w="1739264" h="513714">
                  <a:moveTo>
                    <a:pt x="1738884" y="507492"/>
                  </a:moveTo>
                  <a:lnTo>
                    <a:pt x="1728216" y="507492"/>
                  </a:lnTo>
                  <a:lnTo>
                    <a:pt x="1734312" y="502920"/>
                  </a:lnTo>
                  <a:lnTo>
                    <a:pt x="1738884" y="502920"/>
                  </a:lnTo>
                  <a:lnTo>
                    <a:pt x="1738884" y="507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3912" y="4233671"/>
              <a:ext cx="181355" cy="2026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47899" y="4142231"/>
              <a:ext cx="1731645" cy="10795"/>
            </a:xfrm>
            <a:custGeom>
              <a:avLst/>
              <a:gdLst/>
              <a:ahLst/>
              <a:cxnLst/>
              <a:rect l="l" t="t" r="r" b="b"/>
              <a:pathLst>
                <a:path w="1731645" h="10795">
                  <a:moveTo>
                    <a:pt x="1731264" y="10667"/>
                  </a:moveTo>
                  <a:lnTo>
                    <a:pt x="0" y="10667"/>
                  </a:lnTo>
                  <a:lnTo>
                    <a:pt x="0" y="0"/>
                  </a:lnTo>
                  <a:lnTo>
                    <a:pt x="1731264" y="0"/>
                  </a:lnTo>
                  <a:lnTo>
                    <a:pt x="1731264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87796" y="3637788"/>
            <a:ext cx="1739264" cy="1304925"/>
            <a:chOff x="5987796" y="3637788"/>
            <a:chExt cx="1739264" cy="1304925"/>
          </a:xfrm>
        </p:grpSpPr>
        <p:sp>
          <p:nvSpPr>
            <p:cNvPr id="16" name="object 16"/>
            <p:cNvSpPr/>
            <p:nvPr/>
          </p:nvSpPr>
          <p:spPr>
            <a:xfrm>
              <a:off x="5987796" y="3637788"/>
              <a:ext cx="1739264" cy="440690"/>
            </a:xfrm>
            <a:custGeom>
              <a:avLst/>
              <a:gdLst/>
              <a:ahLst/>
              <a:cxnLst/>
              <a:rect l="l" t="t" r="r" b="b"/>
              <a:pathLst>
                <a:path w="1739265" h="440689">
                  <a:moveTo>
                    <a:pt x="1738884" y="440436"/>
                  </a:moveTo>
                  <a:lnTo>
                    <a:pt x="0" y="440436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4572"/>
                  </a:ln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lnTo>
                    <a:pt x="10668" y="431292"/>
                  </a:lnTo>
                  <a:lnTo>
                    <a:pt x="4572" y="431292"/>
                  </a:lnTo>
                  <a:lnTo>
                    <a:pt x="10668" y="435863"/>
                  </a:lnTo>
                  <a:lnTo>
                    <a:pt x="1738884" y="435863"/>
                  </a:lnTo>
                  <a:lnTo>
                    <a:pt x="1738884" y="440436"/>
                  </a:lnTo>
                  <a:close/>
                </a:path>
                <a:path w="1739265" h="440689">
                  <a:moveTo>
                    <a:pt x="10668" y="9144"/>
                  </a:move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close/>
                </a:path>
                <a:path w="1739265" h="440689">
                  <a:moveTo>
                    <a:pt x="1729740" y="9144"/>
                  </a:moveTo>
                  <a:lnTo>
                    <a:pt x="10668" y="9144"/>
                  </a:lnTo>
                  <a:lnTo>
                    <a:pt x="10668" y="4572"/>
                  </a:lnTo>
                  <a:lnTo>
                    <a:pt x="1729740" y="4572"/>
                  </a:lnTo>
                  <a:lnTo>
                    <a:pt x="1729740" y="9144"/>
                  </a:lnTo>
                  <a:close/>
                </a:path>
                <a:path w="1739265" h="440689">
                  <a:moveTo>
                    <a:pt x="1729740" y="435863"/>
                  </a:moveTo>
                  <a:lnTo>
                    <a:pt x="1729740" y="4572"/>
                  </a:lnTo>
                  <a:lnTo>
                    <a:pt x="1734312" y="9144"/>
                  </a:lnTo>
                  <a:lnTo>
                    <a:pt x="1738884" y="9144"/>
                  </a:lnTo>
                  <a:lnTo>
                    <a:pt x="1738884" y="431292"/>
                  </a:lnTo>
                  <a:lnTo>
                    <a:pt x="1734312" y="431292"/>
                  </a:lnTo>
                  <a:lnTo>
                    <a:pt x="1729740" y="435863"/>
                  </a:lnTo>
                  <a:close/>
                </a:path>
                <a:path w="1739265" h="440689">
                  <a:moveTo>
                    <a:pt x="1738884" y="9144"/>
                  </a:moveTo>
                  <a:lnTo>
                    <a:pt x="1734312" y="9144"/>
                  </a:lnTo>
                  <a:lnTo>
                    <a:pt x="1729740" y="4572"/>
                  </a:lnTo>
                  <a:lnTo>
                    <a:pt x="1738884" y="4572"/>
                  </a:lnTo>
                  <a:lnTo>
                    <a:pt x="1738884" y="9144"/>
                  </a:lnTo>
                  <a:close/>
                </a:path>
                <a:path w="1739265" h="440689">
                  <a:moveTo>
                    <a:pt x="10668" y="435863"/>
                  </a:moveTo>
                  <a:lnTo>
                    <a:pt x="4572" y="431292"/>
                  </a:lnTo>
                  <a:lnTo>
                    <a:pt x="10668" y="431292"/>
                  </a:lnTo>
                  <a:lnTo>
                    <a:pt x="10668" y="435863"/>
                  </a:lnTo>
                  <a:close/>
                </a:path>
                <a:path w="1739265" h="440689">
                  <a:moveTo>
                    <a:pt x="1729740" y="435863"/>
                  </a:moveTo>
                  <a:lnTo>
                    <a:pt x="10668" y="435863"/>
                  </a:lnTo>
                  <a:lnTo>
                    <a:pt x="10668" y="431292"/>
                  </a:lnTo>
                  <a:lnTo>
                    <a:pt x="1729740" y="431292"/>
                  </a:lnTo>
                  <a:lnTo>
                    <a:pt x="1729740" y="435863"/>
                  </a:lnTo>
                  <a:close/>
                </a:path>
                <a:path w="1739265" h="440689">
                  <a:moveTo>
                    <a:pt x="1738884" y="435863"/>
                  </a:moveTo>
                  <a:lnTo>
                    <a:pt x="1729740" y="435863"/>
                  </a:lnTo>
                  <a:lnTo>
                    <a:pt x="1734312" y="431292"/>
                  </a:lnTo>
                  <a:lnTo>
                    <a:pt x="1738884" y="431292"/>
                  </a:lnTo>
                  <a:lnTo>
                    <a:pt x="1738884" y="435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8836" y="3761231"/>
              <a:ext cx="179832" cy="2118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4576" y="3762755"/>
              <a:ext cx="112775" cy="2087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87796" y="4069080"/>
              <a:ext cx="1739264" cy="873760"/>
            </a:xfrm>
            <a:custGeom>
              <a:avLst/>
              <a:gdLst/>
              <a:ahLst/>
              <a:cxnLst/>
              <a:rect l="l" t="t" r="r" b="b"/>
              <a:pathLst>
                <a:path w="1739265" h="873760">
                  <a:moveTo>
                    <a:pt x="1738884" y="873252"/>
                  </a:moveTo>
                  <a:lnTo>
                    <a:pt x="0" y="873252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4572"/>
                  </a:ln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lnTo>
                    <a:pt x="10668" y="864108"/>
                  </a:lnTo>
                  <a:lnTo>
                    <a:pt x="4572" y="864108"/>
                  </a:lnTo>
                  <a:lnTo>
                    <a:pt x="10668" y="868679"/>
                  </a:lnTo>
                  <a:lnTo>
                    <a:pt x="1738884" y="868679"/>
                  </a:lnTo>
                  <a:lnTo>
                    <a:pt x="1738884" y="873252"/>
                  </a:lnTo>
                  <a:close/>
                </a:path>
                <a:path w="1739265" h="873760">
                  <a:moveTo>
                    <a:pt x="10668" y="9144"/>
                  </a:move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close/>
                </a:path>
                <a:path w="1739265" h="873760">
                  <a:moveTo>
                    <a:pt x="1729740" y="9144"/>
                  </a:moveTo>
                  <a:lnTo>
                    <a:pt x="10668" y="9144"/>
                  </a:lnTo>
                  <a:lnTo>
                    <a:pt x="10668" y="4572"/>
                  </a:lnTo>
                  <a:lnTo>
                    <a:pt x="1729740" y="4572"/>
                  </a:lnTo>
                  <a:lnTo>
                    <a:pt x="1729740" y="9144"/>
                  </a:lnTo>
                  <a:close/>
                </a:path>
                <a:path w="1739265" h="873760">
                  <a:moveTo>
                    <a:pt x="1729740" y="868679"/>
                  </a:moveTo>
                  <a:lnTo>
                    <a:pt x="1729740" y="4572"/>
                  </a:lnTo>
                  <a:lnTo>
                    <a:pt x="1734312" y="9144"/>
                  </a:lnTo>
                  <a:lnTo>
                    <a:pt x="1738884" y="9144"/>
                  </a:lnTo>
                  <a:lnTo>
                    <a:pt x="1738884" y="864108"/>
                  </a:lnTo>
                  <a:lnTo>
                    <a:pt x="1734312" y="864108"/>
                  </a:lnTo>
                  <a:lnTo>
                    <a:pt x="1729740" y="868679"/>
                  </a:lnTo>
                  <a:close/>
                </a:path>
                <a:path w="1739265" h="873760">
                  <a:moveTo>
                    <a:pt x="1738884" y="9144"/>
                  </a:moveTo>
                  <a:lnTo>
                    <a:pt x="1734312" y="9144"/>
                  </a:lnTo>
                  <a:lnTo>
                    <a:pt x="1729740" y="4572"/>
                  </a:lnTo>
                  <a:lnTo>
                    <a:pt x="1738884" y="4572"/>
                  </a:lnTo>
                  <a:lnTo>
                    <a:pt x="1738884" y="9144"/>
                  </a:lnTo>
                  <a:close/>
                </a:path>
                <a:path w="1739265" h="873760">
                  <a:moveTo>
                    <a:pt x="10668" y="868679"/>
                  </a:moveTo>
                  <a:lnTo>
                    <a:pt x="4572" y="864108"/>
                  </a:lnTo>
                  <a:lnTo>
                    <a:pt x="10668" y="864108"/>
                  </a:lnTo>
                  <a:lnTo>
                    <a:pt x="10668" y="868679"/>
                  </a:lnTo>
                  <a:close/>
                </a:path>
                <a:path w="1739265" h="873760">
                  <a:moveTo>
                    <a:pt x="1729740" y="868679"/>
                  </a:moveTo>
                  <a:lnTo>
                    <a:pt x="10668" y="868679"/>
                  </a:lnTo>
                  <a:lnTo>
                    <a:pt x="10668" y="864108"/>
                  </a:lnTo>
                  <a:lnTo>
                    <a:pt x="1729740" y="864108"/>
                  </a:lnTo>
                  <a:lnTo>
                    <a:pt x="1729740" y="868679"/>
                  </a:lnTo>
                  <a:close/>
                </a:path>
                <a:path w="1739265" h="873760">
                  <a:moveTo>
                    <a:pt x="1738884" y="868679"/>
                  </a:moveTo>
                  <a:lnTo>
                    <a:pt x="1729740" y="868679"/>
                  </a:lnTo>
                  <a:lnTo>
                    <a:pt x="1734312" y="864108"/>
                  </a:lnTo>
                  <a:lnTo>
                    <a:pt x="1738884" y="864108"/>
                  </a:lnTo>
                  <a:lnTo>
                    <a:pt x="1738884" y="868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86856" y="4230623"/>
              <a:ext cx="205740" cy="2026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9904" y="4596383"/>
              <a:ext cx="172212" cy="2026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92367" y="4142231"/>
              <a:ext cx="1729739" cy="9525"/>
            </a:xfrm>
            <a:custGeom>
              <a:avLst/>
              <a:gdLst/>
              <a:ahLst/>
              <a:cxnLst/>
              <a:rect l="l" t="t" r="r" b="b"/>
              <a:pathLst>
                <a:path w="1729740" h="9525">
                  <a:moveTo>
                    <a:pt x="1729740" y="9144"/>
                  </a:moveTo>
                  <a:lnTo>
                    <a:pt x="0" y="9144"/>
                  </a:lnTo>
                  <a:lnTo>
                    <a:pt x="0" y="0"/>
                  </a:lnTo>
                  <a:lnTo>
                    <a:pt x="1729740" y="0"/>
                  </a:lnTo>
                  <a:lnTo>
                    <a:pt x="172974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099816" y="2921507"/>
            <a:ext cx="3771900" cy="722630"/>
          </a:xfrm>
          <a:custGeom>
            <a:avLst/>
            <a:gdLst/>
            <a:ahLst/>
            <a:cxnLst/>
            <a:rect l="l" t="t" r="r" b="b"/>
            <a:pathLst>
              <a:path w="3771900" h="722629">
                <a:moveTo>
                  <a:pt x="3771900" y="431292"/>
                </a:moveTo>
                <a:lnTo>
                  <a:pt x="3758171" y="431292"/>
                </a:lnTo>
                <a:lnTo>
                  <a:pt x="3758171" y="419100"/>
                </a:lnTo>
                <a:lnTo>
                  <a:pt x="2186940" y="419100"/>
                </a:lnTo>
                <a:lnTo>
                  <a:pt x="2186940" y="126492"/>
                </a:lnTo>
                <a:lnTo>
                  <a:pt x="2237232" y="126492"/>
                </a:lnTo>
                <a:lnTo>
                  <a:pt x="2231199" y="114300"/>
                </a:lnTo>
                <a:lnTo>
                  <a:pt x="2174748" y="0"/>
                </a:lnTo>
                <a:lnTo>
                  <a:pt x="2110740" y="126492"/>
                </a:lnTo>
                <a:lnTo>
                  <a:pt x="2161032" y="126492"/>
                </a:lnTo>
                <a:lnTo>
                  <a:pt x="2161032" y="419100"/>
                </a:lnTo>
                <a:lnTo>
                  <a:pt x="13703" y="419100"/>
                </a:lnTo>
                <a:lnTo>
                  <a:pt x="13703" y="431292"/>
                </a:lnTo>
                <a:lnTo>
                  <a:pt x="0" y="431292"/>
                </a:lnTo>
                <a:lnTo>
                  <a:pt x="0" y="722376"/>
                </a:lnTo>
                <a:lnTo>
                  <a:pt x="25908" y="722376"/>
                </a:lnTo>
                <a:lnTo>
                  <a:pt x="25908" y="445008"/>
                </a:lnTo>
                <a:lnTo>
                  <a:pt x="3745903" y="445008"/>
                </a:lnTo>
                <a:lnTo>
                  <a:pt x="3744455" y="720852"/>
                </a:lnTo>
                <a:lnTo>
                  <a:pt x="3768839" y="720852"/>
                </a:lnTo>
                <a:lnTo>
                  <a:pt x="3771900" y="431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907" y="5076838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5">
                <a:moveTo>
                  <a:pt x="172212" y="160007"/>
                </a:moveTo>
                <a:lnTo>
                  <a:pt x="166116" y="160007"/>
                </a:lnTo>
                <a:lnTo>
                  <a:pt x="161544" y="168821"/>
                </a:lnTo>
                <a:lnTo>
                  <a:pt x="156972" y="176771"/>
                </a:lnTo>
                <a:lnTo>
                  <a:pt x="118872" y="201155"/>
                </a:lnTo>
                <a:lnTo>
                  <a:pt x="65532" y="201155"/>
                </a:lnTo>
                <a:lnTo>
                  <a:pt x="62484" y="199631"/>
                </a:lnTo>
                <a:lnTo>
                  <a:pt x="59436" y="196583"/>
                </a:lnTo>
                <a:lnTo>
                  <a:pt x="59436" y="195059"/>
                </a:lnTo>
                <a:lnTo>
                  <a:pt x="57912" y="192011"/>
                </a:lnTo>
                <a:lnTo>
                  <a:pt x="57912" y="111239"/>
                </a:lnTo>
                <a:lnTo>
                  <a:pt x="109728" y="111239"/>
                </a:lnTo>
                <a:lnTo>
                  <a:pt x="132588" y="140195"/>
                </a:lnTo>
                <a:lnTo>
                  <a:pt x="137160" y="140195"/>
                </a:lnTo>
                <a:lnTo>
                  <a:pt x="137160" y="71615"/>
                </a:lnTo>
                <a:lnTo>
                  <a:pt x="132588" y="71615"/>
                </a:lnTo>
                <a:lnTo>
                  <a:pt x="132041" y="79286"/>
                </a:lnTo>
                <a:lnTo>
                  <a:pt x="130492" y="86093"/>
                </a:lnTo>
                <a:lnTo>
                  <a:pt x="128092" y="91770"/>
                </a:lnTo>
                <a:lnTo>
                  <a:pt x="124968" y="95999"/>
                </a:lnTo>
                <a:lnTo>
                  <a:pt x="120396" y="99047"/>
                </a:lnTo>
                <a:lnTo>
                  <a:pt x="112776" y="100571"/>
                </a:lnTo>
                <a:lnTo>
                  <a:pt x="57912" y="100571"/>
                </a:lnTo>
                <a:lnTo>
                  <a:pt x="57912" y="19799"/>
                </a:lnTo>
                <a:lnTo>
                  <a:pt x="112776" y="19799"/>
                </a:lnTo>
                <a:lnTo>
                  <a:pt x="129540" y="19799"/>
                </a:lnTo>
                <a:lnTo>
                  <a:pt x="132588" y="21323"/>
                </a:lnTo>
                <a:lnTo>
                  <a:pt x="141732" y="27419"/>
                </a:lnTo>
                <a:lnTo>
                  <a:pt x="144780" y="30467"/>
                </a:lnTo>
                <a:lnTo>
                  <a:pt x="146304" y="35039"/>
                </a:lnTo>
                <a:lnTo>
                  <a:pt x="149352" y="42659"/>
                </a:lnTo>
                <a:lnTo>
                  <a:pt x="150876" y="53327"/>
                </a:lnTo>
                <a:lnTo>
                  <a:pt x="156972" y="53327"/>
                </a:lnTo>
                <a:lnTo>
                  <a:pt x="155448" y="9131"/>
                </a:lnTo>
                <a:lnTo>
                  <a:pt x="0" y="9131"/>
                </a:lnTo>
                <a:lnTo>
                  <a:pt x="0" y="13703"/>
                </a:lnTo>
                <a:lnTo>
                  <a:pt x="15240" y="13703"/>
                </a:lnTo>
                <a:lnTo>
                  <a:pt x="21336" y="15227"/>
                </a:lnTo>
                <a:lnTo>
                  <a:pt x="24384" y="19799"/>
                </a:lnTo>
                <a:lnTo>
                  <a:pt x="27432" y="22847"/>
                </a:lnTo>
                <a:lnTo>
                  <a:pt x="28956" y="30467"/>
                </a:lnTo>
                <a:lnTo>
                  <a:pt x="28956" y="193535"/>
                </a:lnTo>
                <a:lnTo>
                  <a:pt x="24384" y="202679"/>
                </a:lnTo>
                <a:lnTo>
                  <a:pt x="21336" y="204203"/>
                </a:lnTo>
                <a:lnTo>
                  <a:pt x="12192" y="207251"/>
                </a:lnTo>
                <a:lnTo>
                  <a:pt x="0" y="207251"/>
                </a:lnTo>
                <a:lnTo>
                  <a:pt x="0" y="211823"/>
                </a:lnTo>
                <a:lnTo>
                  <a:pt x="155448" y="211823"/>
                </a:lnTo>
                <a:lnTo>
                  <a:pt x="172212" y="160007"/>
                </a:lnTo>
                <a:close/>
              </a:path>
              <a:path w="993775" h="277495">
                <a:moveTo>
                  <a:pt x="327660" y="74676"/>
                </a:moveTo>
                <a:lnTo>
                  <a:pt x="233172" y="74676"/>
                </a:lnTo>
                <a:lnTo>
                  <a:pt x="224840" y="74930"/>
                </a:lnTo>
                <a:lnTo>
                  <a:pt x="190385" y="96558"/>
                </a:lnTo>
                <a:lnTo>
                  <a:pt x="182880" y="117348"/>
                </a:lnTo>
                <a:lnTo>
                  <a:pt x="187452" y="117348"/>
                </a:lnTo>
                <a:lnTo>
                  <a:pt x="192024" y="109728"/>
                </a:lnTo>
                <a:lnTo>
                  <a:pt x="195072" y="105156"/>
                </a:lnTo>
                <a:lnTo>
                  <a:pt x="199644" y="102108"/>
                </a:lnTo>
                <a:lnTo>
                  <a:pt x="204216" y="97536"/>
                </a:lnTo>
                <a:lnTo>
                  <a:pt x="210312" y="96012"/>
                </a:lnTo>
                <a:lnTo>
                  <a:pt x="228600" y="96012"/>
                </a:lnTo>
                <a:lnTo>
                  <a:pt x="227177" y="113157"/>
                </a:lnTo>
                <a:lnTo>
                  <a:pt x="219456" y="150876"/>
                </a:lnTo>
                <a:lnTo>
                  <a:pt x="202692" y="182880"/>
                </a:lnTo>
                <a:lnTo>
                  <a:pt x="198120" y="190500"/>
                </a:lnTo>
                <a:lnTo>
                  <a:pt x="195072" y="196596"/>
                </a:lnTo>
                <a:lnTo>
                  <a:pt x="195072" y="204216"/>
                </a:lnTo>
                <a:lnTo>
                  <a:pt x="196596" y="208788"/>
                </a:lnTo>
                <a:lnTo>
                  <a:pt x="199644" y="210312"/>
                </a:lnTo>
                <a:lnTo>
                  <a:pt x="202692" y="213360"/>
                </a:lnTo>
                <a:lnTo>
                  <a:pt x="207264" y="214884"/>
                </a:lnTo>
                <a:lnTo>
                  <a:pt x="216408" y="214884"/>
                </a:lnTo>
                <a:lnTo>
                  <a:pt x="234696" y="175260"/>
                </a:lnTo>
                <a:lnTo>
                  <a:pt x="240919" y="121462"/>
                </a:lnTo>
                <a:lnTo>
                  <a:pt x="242316" y="96012"/>
                </a:lnTo>
                <a:lnTo>
                  <a:pt x="274320" y="96012"/>
                </a:lnTo>
                <a:lnTo>
                  <a:pt x="269748" y="138684"/>
                </a:lnTo>
                <a:lnTo>
                  <a:pt x="266966" y="175971"/>
                </a:lnTo>
                <a:lnTo>
                  <a:pt x="266700" y="182880"/>
                </a:lnTo>
                <a:lnTo>
                  <a:pt x="267258" y="190322"/>
                </a:lnTo>
                <a:lnTo>
                  <a:pt x="286512" y="214884"/>
                </a:lnTo>
                <a:lnTo>
                  <a:pt x="295656" y="214884"/>
                </a:lnTo>
                <a:lnTo>
                  <a:pt x="307949" y="212305"/>
                </a:lnTo>
                <a:lnTo>
                  <a:pt x="317373" y="204597"/>
                </a:lnTo>
                <a:lnTo>
                  <a:pt x="323951" y="191731"/>
                </a:lnTo>
                <a:lnTo>
                  <a:pt x="327660" y="173736"/>
                </a:lnTo>
                <a:lnTo>
                  <a:pt x="323088" y="173736"/>
                </a:lnTo>
                <a:lnTo>
                  <a:pt x="321564" y="185928"/>
                </a:lnTo>
                <a:lnTo>
                  <a:pt x="315468" y="192024"/>
                </a:lnTo>
                <a:lnTo>
                  <a:pt x="301752" y="192024"/>
                </a:lnTo>
                <a:lnTo>
                  <a:pt x="297180" y="190500"/>
                </a:lnTo>
                <a:lnTo>
                  <a:pt x="289560" y="161544"/>
                </a:lnTo>
                <a:lnTo>
                  <a:pt x="289560" y="149352"/>
                </a:lnTo>
                <a:lnTo>
                  <a:pt x="291084" y="141732"/>
                </a:lnTo>
                <a:lnTo>
                  <a:pt x="292608" y="96012"/>
                </a:lnTo>
                <a:lnTo>
                  <a:pt x="327660" y="96012"/>
                </a:lnTo>
                <a:lnTo>
                  <a:pt x="327660" y="74676"/>
                </a:lnTo>
                <a:close/>
              </a:path>
              <a:path w="993775" h="277495">
                <a:moveTo>
                  <a:pt x="417588" y="181343"/>
                </a:moveTo>
                <a:lnTo>
                  <a:pt x="413016" y="181343"/>
                </a:lnTo>
                <a:lnTo>
                  <a:pt x="411492" y="195059"/>
                </a:lnTo>
                <a:lnTo>
                  <a:pt x="406920" y="201155"/>
                </a:lnTo>
                <a:lnTo>
                  <a:pt x="400824" y="201155"/>
                </a:lnTo>
                <a:lnTo>
                  <a:pt x="396252" y="201155"/>
                </a:lnTo>
                <a:lnTo>
                  <a:pt x="393204" y="199631"/>
                </a:lnTo>
                <a:lnTo>
                  <a:pt x="390156" y="193535"/>
                </a:lnTo>
                <a:lnTo>
                  <a:pt x="388632" y="187439"/>
                </a:lnTo>
                <a:lnTo>
                  <a:pt x="388632" y="71615"/>
                </a:lnTo>
                <a:lnTo>
                  <a:pt x="382536" y="71615"/>
                </a:lnTo>
                <a:lnTo>
                  <a:pt x="341388" y="88379"/>
                </a:lnTo>
                <a:lnTo>
                  <a:pt x="342912" y="92951"/>
                </a:lnTo>
                <a:lnTo>
                  <a:pt x="347484" y="91427"/>
                </a:lnTo>
                <a:lnTo>
                  <a:pt x="358152" y="91427"/>
                </a:lnTo>
                <a:lnTo>
                  <a:pt x="364248" y="128003"/>
                </a:lnTo>
                <a:lnTo>
                  <a:pt x="364248" y="195059"/>
                </a:lnTo>
                <a:lnTo>
                  <a:pt x="365772" y="198107"/>
                </a:lnTo>
                <a:lnTo>
                  <a:pt x="367296" y="202679"/>
                </a:lnTo>
                <a:lnTo>
                  <a:pt x="370344" y="207251"/>
                </a:lnTo>
                <a:lnTo>
                  <a:pt x="379488" y="213347"/>
                </a:lnTo>
                <a:lnTo>
                  <a:pt x="384060" y="214871"/>
                </a:lnTo>
                <a:lnTo>
                  <a:pt x="390156" y="214871"/>
                </a:lnTo>
                <a:lnTo>
                  <a:pt x="401294" y="212852"/>
                </a:lnTo>
                <a:lnTo>
                  <a:pt x="409587" y="206679"/>
                </a:lnTo>
                <a:lnTo>
                  <a:pt x="415010" y="196227"/>
                </a:lnTo>
                <a:lnTo>
                  <a:pt x="417588" y="181343"/>
                </a:lnTo>
                <a:close/>
              </a:path>
              <a:path w="993775" h="277495">
                <a:moveTo>
                  <a:pt x="566928" y="169164"/>
                </a:moveTo>
                <a:lnTo>
                  <a:pt x="562356" y="169164"/>
                </a:lnTo>
                <a:lnTo>
                  <a:pt x="560336" y="179158"/>
                </a:lnTo>
                <a:lnTo>
                  <a:pt x="556450" y="186309"/>
                </a:lnTo>
                <a:lnTo>
                  <a:pt x="550570" y="190588"/>
                </a:lnTo>
                <a:lnTo>
                  <a:pt x="542544" y="192024"/>
                </a:lnTo>
                <a:lnTo>
                  <a:pt x="536448" y="192024"/>
                </a:lnTo>
                <a:lnTo>
                  <a:pt x="513994" y="156730"/>
                </a:lnTo>
                <a:lnTo>
                  <a:pt x="502970" y="109728"/>
                </a:lnTo>
                <a:lnTo>
                  <a:pt x="499872" y="96012"/>
                </a:lnTo>
                <a:lnTo>
                  <a:pt x="491109" y="53911"/>
                </a:lnTo>
                <a:lnTo>
                  <a:pt x="478345" y="15240"/>
                </a:lnTo>
                <a:lnTo>
                  <a:pt x="470916" y="6096"/>
                </a:lnTo>
                <a:lnTo>
                  <a:pt x="466344" y="1524"/>
                </a:lnTo>
                <a:lnTo>
                  <a:pt x="461772" y="0"/>
                </a:lnTo>
                <a:lnTo>
                  <a:pt x="448056" y="0"/>
                </a:lnTo>
                <a:lnTo>
                  <a:pt x="440436" y="4572"/>
                </a:lnTo>
                <a:lnTo>
                  <a:pt x="435864" y="13716"/>
                </a:lnTo>
                <a:lnTo>
                  <a:pt x="431863" y="20904"/>
                </a:lnTo>
                <a:lnTo>
                  <a:pt x="429006" y="28956"/>
                </a:lnTo>
                <a:lnTo>
                  <a:pt x="427291" y="38138"/>
                </a:lnTo>
                <a:lnTo>
                  <a:pt x="426720" y="48768"/>
                </a:lnTo>
                <a:lnTo>
                  <a:pt x="431292" y="48768"/>
                </a:lnTo>
                <a:lnTo>
                  <a:pt x="431292" y="39624"/>
                </a:lnTo>
                <a:lnTo>
                  <a:pt x="434340" y="32004"/>
                </a:lnTo>
                <a:lnTo>
                  <a:pt x="443484" y="22860"/>
                </a:lnTo>
                <a:lnTo>
                  <a:pt x="448056" y="21336"/>
                </a:lnTo>
                <a:lnTo>
                  <a:pt x="461772" y="21336"/>
                </a:lnTo>
                <a:lnTo>
                  <a:pt x="482092" y="61836"/>
                </a:lnTo>
                <a:lnTo>
                  <a:pt x="484632" y="74676"/>
                </a:lnTo>
                <a:lnTo>
                  <a:pt x="423672" y="211836"/>
                </a:lnTo>
                <a:lnTo>
                  <a:pt x="449580" y="211836"/>
                </a:lnTo>
                <a:lnTo>
                  <a:pt x="493776" y="109728"/>
                </a:lnTo>
                <a:lnTo>
                  <a:pt x="507492" y="169164"/>
                </a:lnTo>
                <a:lnTo>
                  <a:pt x="510946" y="182587"/>
                </a:lnTo>
                <a:lnTo>
                  <a:pt x="534924" y="213360"/>
                </a:lnTo>
                <a:lnTo>
                  <a:pt x="548640" y="213360"/>
                </a:lnTo>
                <a:lnTo>
                  <a:pt x="566381" y="179755"/>
                </a:lnTo>
                <a:lnTo>
                  <a:pt x="566928" y="169164"/>
                </a:lnTo>
                <a:close/>
              </a:path>
              <a:path w="993775" h="277495">
                <a:moveTo>
                  <a:pt x="705612" y="140208"/>
                </a:moveTo>
                <a:lnTo>
                  <a:pt x="690372" y="94488"/>
                </a:lnTo>
                <a:lnTo>
                  <a:pt x="678180" y="83540"/>
                </a:lnTo>
                <a:lnTo>
                  <a:pt x="678180" y="152400"/>
                </a:lnTo>
                <a:lnTo>
                  <a:pt x="677608" y="166116"/>
                </a:lnTo>
                <a:lnTo>
                  <a:pt x="658558" y="202501"/>
                </a:lnTo>
                <a:lnTo>
                  <a:pt x="644652" y="205740"/>
                </a:lnTo>
                <a:lnTo>
                  <a:pt x="635825" y="204330"/>
                </a:lnTo>
                <a:lnTo>
                  <a:pt x="609053" y="172656"/>
                </a:lnTo>
                <a:lnTo>
                  <a:pt x="601980" y="132588"/>
                </a:lnTo>
                <a:lnTo>
                  <a:pt x="602272" y="123748"/>
                </a:lnTo>
                <a:lnTo>
                  <a:pt x="620268" y="85344"/>
                </a:lnTo>
                <a:lnTo>
                  <a:pt x="624840" y="82296"/>
                </a:lnTo>
                <a:lnTo>
                  <a:pt x="630936" y="80772"/>
                </a:lnTo>
                <a:lnTo>
                  <a:pt x="635508" y="80772"/>
                </a:lnTo>
                <a:lnTo>
                  <a:pt x="669823" y="106527"/>
                </a:lnTo>
                <a:lnTo>
                  <a:pt x="678180" y="152400"/>
                </a:lnTo>
                <a:lnTo>
                  <a:pt x="678180" y="83540"/>
                </a:lnTo>
                <a:lnTo>
                  <a:pt x="673684" y="80772"/>
                </a:lnTo>
                <a:lnTo>
                  <a:pt x="668083" y="77343"/>
                </a:lnTo>
                <a:lnTo>
                  <a:pt x="655015" y="73050"/>
                </a:lnTo>
                <a:lnTo>
                  <a:pt x="640080" y="71628"/>
                </a:lnTo>
                <a:lnTo>
                  <a:pt x="632079" y="72199"/>
                </a:lnTo>
                <a:lnTo>
                  <a:pt x="594169" y="91630"/>
                </a:lnTo>
                <a:lnTo>
                  <a:pt x="576834" y="126492"/>
                </a:lnTo>
                <a:lnTo>
                  <a:pt x="574548" y="144780"/>
                </a:lnTo>
                <a:lnTo>
                  <a:pt x="575437" y="157060"/>
                </a:lnTo>
                <a:lnTo>
                  <a:pt x="599770" y="201371"/>
                </a:lnTo>
                <a:lnTo>
                  <a:pt x="638556" y="214884"/>
                </a:lnTo>
                <a:lnTo>
                  <a:pt x="647661" y="214312"/>
                </a:lnTo>
                <a:lnTo>
                  <a:pt x="685990" y="193548"/>
                </a:lnTo>
                <a:lnTo>
                  <a:pt x="703326" y="158496"/>
                </a:lnTo>
                <a:lnTo>
                  <a:pt x="705040" y="149352"/>
                </a:lnTo>
                <a:lnTo>
                  <a:pt x="705612" y="140208"/>
                </a:lnTo>
                <a:close/>
              </a:path>
              <a:path w="993775" h="277495">
                <a:moveTo>
                  <a:pt x="847356" y="74663"/>
                </a:moveTo>
                <a:lnTo>
                  <a:pt x="816876" y="74663"/>
                </a:lnTo>
                <a:lnTo>
                  <a:pt x="786396" y="179819"/>
                </a:lnTo>
                <a:lnTo>
                  <a:pt x="782701" y="149555"/>
                </a:lnTo>
                <a:lnTo>
                  <a:pt x="774179" y="106743"/>
                </a:lnTo>
                <a:lnTo>
                  <a:pt x="745248" y="74663"/>
                </a:lnTo>
                <a:lnTo>
                  <a:pt x="732358" y="77787"/>
                </a:lnTo>
                <a:lnTo>
                  <a:pt x="723341" y="87045"/>
                </a:lnTo>
                <a:lnTo>
                  <a:pt x="718019" y="102311"/>
                </a:lnTo>
                <a:lnTo>
                  <a:pt x="716292" y="123431"/>
                </a:lnTo>
                <a:lnTo>
                  <a:pt x="720864" y="123431"/>
                </a:lnTo>
                <a:lnTo>
                  <a:pt x="722884" y="111429"/>
                </a:lnTo>
                <a:lnTo>
                  <a:pt x="726770" y="102857"/>
                </a:lnTo>
                <a:lnTo>
                  <a:pt x="732650" y="97713"/>
                </a:lnTo>
                <a:lnTo>
                  <a:pt x="740676" y="95999"/>
                </a:lnTo>
                <a:lnTo>
                  <a:pt x="748296" y="95999"/>
                </a:lnTo>
                <a:lnTo>
                  <a:pt x="767956" y="137769"/>
                </a:lnTo>
                <a:lnTo>
                  <a:pt x="776871" y="179819"/>
                </a:lnTo>
                <a:lnTo>
                  <a:pt x="780300" y="202679"/>
                </a:lnTo>
                <a:lnTo>
                  <a:pt x="773176" y="219240"/>
                </a:lnTo>
                <a:lnTo>
                  <a:pt x="767918" y="234492"/>
                </a:lnTo>
                <a:lnTo>
                  <a:pt x="764654" y="248335"/>
                </a:lnTo>
                <a:lnTo>
                  <a:pt x="763536" y="260591"/>
                </a:lnTo>
                <a:lnTo>
                  <a:pt x="763536" y="271259"/>
                </a:lnTo>
                <a:lnTo>
                  <a:pt x="766584" y="277355"/>
                </a:lnTo>
                <a:lnTo>
                  <a:pt x="774204" y="277355"/>
                </a:lnTo>
                <a:lnTo>
                  <a:pt x="781075" y="274789"/>
                </a:lnTo>
                <a:lnTo>
                  <a:pt x="785825" y="267068"/>
                </a:lnTo>
                <a:lnTo>
                  <a:pt x="788555" y="254215"/>
                </a:lnTo>
                <a:lnTo>
                  <a:pt x="789444" y="236207"/>
                </a:lnTo>
                <a:lnTo>
                  <a:pt x="789254" y="219824"/>
                </a:lnTo>
                <a:lnTo>
                  <a:pt x="788797" y="210921"/>
                </a:lnTo>
                <a:lnTo>
                  <a:pt x="787920" y="201155"/>
                </a:lnTo>
                <a:lnTo>
                  <a:pt x="847356" y="74663"/>
                </a:lnTo>
                <a:close/>
              </a:path>
              <a:path w="993775" h="277495">
                <a:moveTo>
                  <a:pt x="961644" y="4559"/>
                </a:moveTo>
                <a:lnTo>
                  <a:pt x="928116" y="4559"/>
                </a:lnTo>
                <a:lnTo>
                  <a:pt x="911352" y="56375"/>
                </a:lnTo>
                <a:lnTo>
                  <a:pt x="915924" y="56375"/>
                </a:lnTo>
                <a:lnTo>
                  <a:pt x="961644" y="4559"/>
                </a:lnTo>
                <a:close/>
              </a:path>
              <a:path w="993775" h="277495">
                <a:moveTo>
                  <a:pt x="993648" y="277355"/>
                </a:moveTo>
                <a:lnTo>
                  <a:pt x="990777" y="268744"/>
                </a:lnTo>
                <a:lnTo>
                  <a:pt x="988885" y="258686"/>
                </a:lnTo>
                <a:lnTo>
                  <a:pt x="987869" y="246926"/>
                </a:lnTo>
                <a:lnTo>
                  <a:pt x="987552" y="233159"/>
                </a:lnTo>
                <a:lnTo>
                  <a:pt x="987552" y="123431"/>
                </a:lnTo>
                <a:lnTo>
                  <a:pt x="985291" y="100558"/>
                </a:lnTo>
                <a:lnTo>
                  <a:pt x="980897" y="89903"/>
                </a:lnTo>
                <a:lnTo>
                  <a:pt x="978598" y="84378"/>
                </a:lnTo>
                <a:lnTo>
                  <a:pt x="967625" y="74790"/>
                </a:lnTo>
                <a:lnTo>
                  <a:pt x="952500" y="71615"/>
                </a:lnTo>
                <a:lnTo>
                  <a:pt x="941070" y="73355"/>
                </a:lnTo>
                <a:lnTo>
                  <a:pt x="929640" y="78663"/>
                </a:lnTo>
                <a:lnTo>
                  <a:pt x="918210" y="87693"/>
                </a:lnTo>
                <a:lnTo>
                  <a:pt x="906780" y="100571"/>
                </a:lnTo>
                <a:lnTo>
                  <a:pt x="906780" y="91427"/>
                </a:lnTo>
                <a:lnTo>
                  <a:pt x="903732" y="85331"/>
                </a:lnTo>
                <a:lnTo>
                  <a:pt x="899160" y="79235"/>
                </a:lnTo>
                <a:lnTo>
                  <a:pt x="894588" y="74663"/>
                </a:lnTo>
                <a:lnTo>
                  <a:pt x="888492" y="71615"/>
                </a:lnTo>
                <a:lnTo>
                  <a:pt x="880872" y="71615"/>
                </a:lnTo>
                <a:lnTo>
                  <a:pt x="869734" y="73888"/>
                </a:lnTo>
                <a:lnTo>
                  <a:pt x="861441" y="80568"/>
                </a:lnTo>
                <a:lnTo>
                  <a:pt x="856018" y="91554"/>
                </a:lnTo>
                <a:lnTo>
                  <a:pt x="853440" y="106667"/>
                </a:lnTo>
                <a:lnTo>
                  <a:pt x="858012" y="106667"/>
                </a:lnTo>
                <a:lnTo>
                  <a:pt x="859536" y="92951"/>
                </a:lnTo>
                <a:lnTo>
                  <a:pt x="864108" y="85331"/>
                </a:lnTo>
                <a:lnTo>
                  <a:pt x="874776" y="85331"/>
                </a:lnTo>
                <a:lnTo>
                  <a:pt x="877824" y="86855"/>
                </a:lnTo>
                <a:lnTo>
                  <a:pt x="879348" y="89903"/>
                </a:lnTo>
                <a:lnTo>
                  <a:pt x="880872" y="94475"/>
                </a:lnTo>
                <a:lnTo>
                  <a:pt x="882396" y="100558"/>
                </a:lnTo>
                <a:lnTo>
                  <a:pt x="882396" y="211823"/>
                </a:lnTo>
                <a:lnTo>
                  <a:pt x="906780" y="211823"/>
                </a:lnTo>
                <a:lnTo>
                  <a:pt x="906780" y="109715"/>
                </a:lnTo>
                <a:lnTo>
                  <a:pt x="915047" y="100838"/>
                </a:lnTo>
                <a:lnTo>
                  <a:pt x="915416" y="100571"/>
                </a:lnTo>
                <a:lnTo>
                  <a:pt x="923734" y="94665"/>
                </a:lnTo>
                <a:lnTo>
                  <a:pt x="932713" y="91071"/>
                </a:lnTo>
                <a:lnTo>
                  <a:pt x="941832" y="89903"/>
                </a:lnTo>
                <a:lnTo>
                  <a:pt x="949452" y="89903"/>
                </a:lnTo>
                <a:lnTo>
                  <a:pt x="955548" y="92951"/>
                </a:lnTo>
                <a:lnTo>
                  <a:pt x="961644" y="102095"/>
                </a:lnTo>
                <a:lnTo>
                  <a:pt x="963168" y="109715"/>
                </a:lnTo>
                <a:lnTo>
                  <a:pt x="963295" y="233159"/>
                </a:lnTo>
                <a:lnTo>
                  <a:pt x="963460" y="243281"/>
                </a:lnTo>
                <a:lnTo>
                  <a:pt x="964311" y="257733"/>
                </a:lnTo>
                <a:lnTo>
                  <a:pt x="965746" y="269049"/>
                </a:lnTo>
                <a:lnTo>
                  <a:pt x="967740" y="277355"/>
                </a:lnTo>
                <a:lnTo>
                  <a:pt x="993648" y="277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86583" y="5082921"/>
            <a:ext cx="79248" cy="205739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529839" y="5148454"/>
            <a:ext cx="33655" cy="143510"/>
          </a:xfrm>
          <a:custGeom>
            <a:avLst/>
            <a:gdLst/>
            <a:ahLst/>
            <a:cxnLst/>
            <a:rect l="l" t="t" r="r" b="b"/>
            <a:pathLst>
              <a:path w="33655" h="143510">
                <a:moveTo>
                  <a:pt x="21336" y="33528"/>
                </a:moveTo>
                <a:lnTo>
                  <a:pt x="12192" y="33528"/>
                </a:lnTo>
                <a:lnTo>
                  <a:pt x="7620" y="32004"/>
                </a:lnTo>
                <a:lnTo>
                  <a:pt x="1524" y="25908"/>
                </a:lnTo>
                <a:lnTo>
                  <a:pt x="0" y="21336"/>
                </a:lnTo>
                <a:lnTo>
                  <a:pt x="0" y="12192"/>
                </a:lnTo>
                <a:lnTo>
                  <a:pt x="1524" y="7620"/>
                </a:lnTo>
                <a:lnTo>
                  <a:pt x="7620" y="1524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4"/>
                </a:lnTo>
                <a:lnTo>
                  <a:pt x="32004" y="7620"/>
                </a:lnTo>
                <a:lnTo>
                  <a:pt x="33528" y="12192"/>
                </a:lnTo>
                <a:lnTo>
                  <a:pt x="33528" y="21336"/>
                </a:lnTo>
                <a:lnTo>
                  <a:pt x="32004" y="25908"/>
                </a:lnTo>
                <a:lnTo>
                  <a:pt x="25908" y="32004"/>
                </a:lnTo>
                <a:lnTo>
                  <a:pt x="21336" y="33528"/>
                </a:lnTo>
                <a:close/>
              </a:path>
              <a:path w="33655" h="143510">
                <a:moveTo>
                  <a:pt x="21336" y="143256"/>
                </a:moveTo>
                <a:lnTo>
                  <a:pt x="12192" y="143256"/>
                </a:lnTo>
                <a:lnTo>
                  <a:pt x="7620" y="141732"/>
                </a:lnTo>
                <a:lnTo>
                  <a:pt x="1524" y="135636"/>
                </a:lnTo>
                <a:lnTo>
                  <a:pt x="0" y="131064"/>
                </a:lnTo>
                <a:lnTo>
                  <a:pt x="0" y="121920"/>
                </a:lnTo>
                <a:lnTo>
                  <a:pt x="1524" y="117348"/>
                </a:lnTo>
                <a:lnTo>
                  <a:pt x="7620" y="111252"/>
                </a:lnTo>
                <a:lnTo>
                  <a:pt x="12192" y="109728"/>
                </a:lnTo>
                <a:lnTo>
                  <a:pt x="21336" y="109728"/>
                </a:lnTo>
                <a:lnTo>
                  <a:pt x="25908" y="111252"/>
                </a:lnTo>
                <a:lnTo>
                  <a:pt x="32004" y="117348"/>
                </a:lnTo>
                <a:lnTo>
                  <a:pt x="33528" y="121920"/>
                </a:lnTo>
                <a:lnTo>
                  <a:pt x="33528" y="131064"/>
                </a:lnTo>
                <a:lnTo>
                  <a:pt x="32004" y="135636"/>
                </a:lnTo>
                <a:lnTo>
                  <a:pt x="25908" y="141732"/>
                </a:lnTo>
                <a:lnTo>
                  <a:pt x="21336" y="143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71572" y="5081398"/>
            <a:ext cx="179832" cy="21183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01695" y="5082921"/>
            <a:ext cx="79248" cy="20573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029711" y="5076825"/>
            <a:ext cx="388620" cy="277495"/>
            <a:chOff x="3029711" y="5137403"/>
            <a:chExt cx="388620" cy="277495"/>
          </a:xfrm>
        </p:grpSpPr>
        <p:sp>
          <p:nvSpPr>
            <p:cNvPr id="30" name="object 30"/>
            <p:cNvSpPr/>
            <p:nvPr/>
          </p:nvSpPr>
          <p:spPr>
            <a:xfrm>
              <a:off x="3029711" y="5137403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7247" y="5137404"/>
              <a:ext cx="67056" cy="2118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19627" y="5137403"/>
              <a:ext cx="298704" cy="263651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506723" y="5076825"/>
            <a:ext cx="978535" cy="260985"/>
            <a:chOff x="3506723" y="5137403"/>
            <a:chExt cx="978535" cy="260985"/>
          </a:xfrm>
        </p:grpSpPr>
        <p:sp>
          <p:nvSpPr>
            <p:cNvPr id="34" name="object 34"/>
            <p:cNvSpPr/>
            <p:nvPr/>
          </p:nvSpPr>
          <p:spPr>
            <a:xfrm>
              <a:off x="3506711" y="5137403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43256" y="207264"/>
                  </a:lnTo>
                  <a:lnTo>
                    <a:pt x="138684" y="205740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86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97" y="73367"/>
                  </a:lnTo>
                  <a:lnTo>
                    <a:pt x="71247" y="78676"/>
                  </a:lnTo>
                  <a:lnTo>
                    <a:pt x="59537" y="87706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9144" y="89916"/>
                  </a:lnTo>
                  <a:lnTo>
                    <a:pt x="15240" y="89916"/>
                  </a:lnTo>
                  <a:lnTo>
                    <a:pt x="21336" y="96012"/>
                  </a:lnTo>
                  <a:lnTo>
                    <a:pt x="21336" y="99060"/>
                  </a:lnTo>
                  <a:lnTo>
                    <a:pt x="22225" y="103403"/>
                  </a:lnTo>
                  <a:lnTo>
                    <a:pt x="22669" y="10972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50"/>
                  </a:lnTo>
                  <a:lnTo>
                    <a:pt x="65532" y="94678"/>
                  </a:lnTo>
                  <a:lnTo>
                    <a:pt x="74676" y="91084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32"/>
                  </a:moveTo>
                  <a:lnTo>
                    <a:pt x="303276" y="193560"/>
                  </a:lnTo>
                  <a:lnTo>
                    <a:pt x="298704" y="195084"/>
                  </a:lnTo>
                  <a:lnTo>
                    <a:pt x="295656" y="196608"/>
                  </a:lnTo>
                  <a:lnTo>
                    <a:pt x="289560" y="196608"/>
                  </a:lnTo>
                  <a:lnTo>
                    <a:pt x="283464" y="190512"/>
                  </a:lnTo>
                  <a:lnTo>
                    <a:pt x="283464" y="185940"/>
                  </a:lnTo>
                  <a:lnTo>
                    <a:pt x="282587" y="182486"/>
                  </a:lnTo>
                  <a:lnTo>
                    <a:pt x="282130" y="176606"/>
                  </a:lnTo>
                  <a:lnTo>
                    <a:pt x="281940" y="156984"/>
                  </a:lnTo>
                  <a:lnTo>
                    <a:pt x="281940" y="74688"/>
                  </a:lnTo>
                  <a:lnTo>
                    <a:pt x="237744" y="74688"/>
                  </a:lnTo>
                  <a:lnTo>
                    <a:pt x="237744" y="79260"/>
                  </a:lnTo>
                  <a:lnTo>
                    <a:pt x="245364" y="79260"/>
                  </a:lnTo>
                  <a:lnTo>
                    <a:pt x="251460" y="80784"/>
                  </a:lnTo>
                  <a:lnTo>
                    <a:pt x="252984" y="83832"/>
                  </a:lnTo>
                  <a:lnTo>
                    <a:pt x="256032" y="86880"/>
                  </a:lnTo>
                  <a:lnTo>
                    <a:pt x="257556" y="92976"/>
                  </a:lnTo>
                  <a:lnTo>
                    <a:pt x="257556" y="176796"/>
                  </a:lnTo>
                  <a:lnTo>
                    <a:pt x="243840" y="190512"/>
                  </a:lnTo>
                  <a:lnTo>
                    <a:pt x="237744" y="192036"/>
                  </a:lnTo>
                  <a:lnTo>
                    <a:pt x="231648" y="195084"/>
                  </a:lnTo>
                  <a:lnTo>
                    <a:pt x="227076" y="196608"/>
                  </a:lnTo>
                  <a:lnTo>
                    <a:pt x="216408" y="196608"/>
                  </a:lnTo>
                  <a:lnTo>
                    <a:pt x="210312" y="195084"/>
                  </a:lnTo>
                  <a:lnTo>
                    <a:pt x="205740" y="190512"/>
                  </a:lnTo>
                  <a:lnTo>
                    <a:pt x="202692" y="185940"/>
                  </a:lnTo>
                  <a:lnTo>
                    <a:pt x="199644" y="178320"/>
                  </a:lnTo>
                  <a:lnTo>
                    <a:pt x="199644" y="74688"/>
                  </a:lnTo>
                  <a:lnTo>
                    <a:pt x="152400" y="74688"/>
                  </a:lnTo>
                  <a:lnTo>
                    <a:pt x="152400" y="79260"/>
                  </a:lnTo>
                  <a:lnTo>
                    <a:pt x="164592" y="79260"/>
                  </a:lnTo>
                  <a:lnTo>
                    <a:pt x="167640" y="80784"/>
                  </a:lnTo>
                  <a:lnTo>
                    <a:pt x="169164" y="82308"/>
                  </a:lnTo>
                  <a:lnTo>
                    <a:pt x="172212" y="83832"/>
                  </a:lnTo>
                  <a:lnTo>
                    <a:pt x="175260" y="89928"/>
                  </a:lnTo>
                  <a:lnTo>
                    <a:pt x="175260" y="161556"/>
                  </a:lnTo>
                  <a:lnTo>
                    <a:pt x="175526" y="170357"/>
                  </a:lnTo>
                  <a:lnTo>
                    <a:pt x="190500" y="208800"/>
                  </a:lnTo>
                  <a:lnTo>
                    <a:pt x="202692" y="214896"/>
                  </a:lnTo>
                  <a:lnTo>
                    <a:pt x="217932" y="214896"/>
                  </a:lnTo>
                  <a:lnTo>
                    <a:pt x="257556" y="185940"/>
                  </a:lnTo>
                  <a:lnTo>
                    <a:pt x="257556" y="214896"/>
                  </a:lnTo>
                  <a:lnTo>
                    <a:pt x="263652" y="214896"/>
                  </a:lnTo>
                  <a:lnTo>
                    <a:pt x="304800" y="198132"/>
                  </a:lnTo>
                  <a:close/>
                </a:path>
                <a:path w="681354" h="215264">
                  <a:moveTo>
                    <a:pt x="536460" y="207264"/>
                  </a:moveTo>
                  <a:lnTo>
                    <a:pt x="530364" y="207264"/>
                  </a:lnTo>
                  <a:lnTo>
                    <a:pt x="525792" y="205740"/>
                  </a:lnTo>
                  <a:lnTo>
                    <a:pt x="524268" y="204216"/>
                  </a:lnTo>
                  <a:lnTo>
                    <a:pt x="521220" y="202692"/>
                  </a:lnTo>
                  <a:lnTo>
                    <a:pt x="518172" y="199644"/>
                  </a:lnTo>
                  <a:lnTo>
                    <a:pt x="516648" y="196596"/>
                  </a:lnTo>
                  <a:lnTo>
                    <a:pt x="516648" y="121920"/>
                  </a:lnTo>
                  <a:lnTo>
                    <a:pt x="516382" y="113372"/>
                  </a:lnTo>
                  <a:lnTo>
                    <a:pt x="499884" y="77724"/>
                  </a:lnTo>
                  <a:lnTo>
                    <a:pt x="495312" y="73152"/>
                  </a:lnTo>
                  <a:lnTo>
                    <a:pt x="489216" y="71628"/>
                  </a:lnTo>
                  <a:lnTo>
                    <a:pt x="473976" y="71628"/>
                  </a:lnTo>
                  <a:lnTo>
                    <a:pt x="435876" y="100584"/>
                  </a:lnTo>
                  <a:lnTo>
                    <a:pt x="432828" y="91440"/>
                  </a:lnTo>
                  <a:lnTo>
                    <a:pt x="429780" y="83820"/>
                  </a:lnTo>
                  <a:lnTo>
                    <a:pt x="417588" y="74676"/>
                  </a:lnTo>
                  <a:lnTo>
                    <a:pt x="409968" y="71628"/>
                  </a:lnTo>
                  <a:lnTo>
                    <a:pt x="396252" y="71628"/>
                  </a:lnTo>
                  <a:lnTo>
                    <a:pt x="387108" y="74676"/>
                  </a:lnTo>
                  <a:lnTo>
                    <a:pt x="381012" y="76200"/>
                  </a:lnTo>
                  <a:lnTo>
                    <a:pt x="376440" y="79248"/>
                  </a:lnTo>
                  <a:lnTo>
                    <a:pt x="355104" y="100584"/>
                  </a:lnTo>
                  <a:lnTo>
                    <a:pt x="355104" y="71628"/>
                  </a:lnTo>
                  <a:lnTo>
                    <a:pt x="349008" y="71628"/>
                  </a:lnTo>
                  <a:lnTo>
                    <a:pt x="307860" y="88392"/>
                  </a:lnTo>
                  <a:lnTo>
                    <a:pt x="309384" y="92964"/>
                  </a:lnTo>
                  <a:lnTo>
                    <a:pt x="313956" y="91440"/>
                  </a:lnTo>
                  <a:lnTo>
                    <a:pt x="317004" y="89916"/>
                  </a:lnTo>
                  <a:lnTo>
                    <a:pt x="323100" y="89916"/>
                  </a:lnTo>
                  <a:lnTo>
                    <a:pt x="329196" y="96012"/>
                  </a:lnTo>
                  <a:lnTo>
                    <a:pt x="329196" y="99060"/>
                  </a:lnTo>
                  <a:lnTo>
                    <a:pt x="330073" y="103619"/>
                  </a:lnTo>
                  <a:lnTo>
                    <a:pt x="330530" y="110299"/>
                  </a:lnTo>
                  <a:lnTo>
                    <a:pt x="330720" y="129540"/>
                  </a:lnTo>
                  <a:lnTo>
                    <a:pt x="330720" y="195072"/>
                  </a:lnTo>
                  <a:lnTo>
                    <a:pt x="326148" y="204216"/>
                  </a:lnTo>
                  <a:lnTo>
                    <a:pt x="323100" y="205740"/>
                  </a:lnTo>
                  <a:lnTo>
                    <a:pt x="321576" y="207264"/>
                  </a:lnTo>
                  <a:lnTo>
                    <a:pt x="310908" y="207264"/>
                  </a:lnTo>
                  <a:lnTo>
                    <a:pt x="310908" y="211836"/>
                  </a:lnTo>
                  <a:lnTo>
                    <a:pt x="374916" y="211836"/>
                  </a:lnTo>
                  <a:lnTo>
                    <a:pt x="374916" y="207264"/>
                  </a:lnTo>
                  <a:lnTo>
                    <a:pt x="364248" y="207264"/>
                  </a:lnTo>
                  <a:lnTo>
                    <a:pt x="361200" y="205740"/>
                  </a:lnTo>
                  <a:lnTo>
                    <a:pt x="359676" y="204216"/>
                  </a:lnTo>
                  <a:lnTo>
                    <a:pt x="358152" y="201168"/>
                  </a:lnTo>
                  <a:lnTo>
                    <a:pt x="356628" y="199644"/>
                  </a:lnTo>
                  <a:lnTo>
                    <a:pt x="355104" y="196596"/>
                  </a:lnTo>
                  <a:lnTo>
                    <a:pt x="355104" y="108204"/>
                  </a:lnTo>
                  <a:lnTo>
                    <a:pt x="365772" y="97536"/>
                  </a:lnTo>
                  <a:lnTo>
                    <a:pt x="373392" y="94488"/>
                  </a:lnTo>
                  <a:lnTo>
                    <a:pt x="377964" y="91440"/>
                  </a:lnTo>
                  <a:lnTo>
                    <a:pt x="384060" y="89916"/>
                  </a:lnTo>
                  <a:lnTo>
                    <a:pt x="396252" y="89916"/>
                  </a:lnTo>
                  <a:lnTo>
                    <a:pt x="402348" y="92964"/>
                  </a:lnTo>
                  <a:lnTo>
                    <a:pt x="406920" y="99060"/>
                  </a:lnTo>
                  <a:lnTo>
                    <a:pt x="409968" y="103632"/>
                  </a:lnTo>
                  <a:lnTo>
                    <a:pt x="411492" y="111252"/>
                  </a:lnTo>
                  <a:lnTo>
                    <a:pt x="411492" y="196596"/>
                  </a:lnTo>
                  <a:lnTo>
                    <a:pt x="408444" y="202692"/>
                  </a:lnTo>
                  <a:lnTo>
                    <a:pt x="402348" y="205740"/>
                  </a:lnTo>
                  <a:lnTo>
                    <a:pt x="397776" y="207264"/>
                  </a:lnTo>
                  <a:lnTo>
                    <a:pt x="391680" y="207264"/>
                  </a:lnTo>
                  <a:lnTo>
                    <a:pt x="391680" y="211836"/>
                  </a:lnTo>
                  <a:lnTo>
                    <a:pt x="455688" y="211836"/>
                  </a:lnTo>
                  <a:lnTo>
                    <a:pt x="455688" y="207264"/>
                  </a:lnTo>
                  <a:lnTo>
                    <a:pt x="449592" y="207264"/>
                  </a:lnTo>
                  <a:lnTo>
                    <a:pt x="445020" y="205740"/>
                  </a:lnTo>
                  <a:lnTo>
                    <a:pt x="441972" y="204216"/>
                  </a:lnTo>
                  <a:lnTo>
                    <a:pt x="437400" y="199644"/>
                  </a:lnTo>
                  <a:lnTo>
                    <a:pt x="435876" y="196596"/>
                  </a:lnTo>
                  <a:lnTo>
                    <a:pt x="435876" y="108204"/>
                  </a:lnTo>
                  <a:lnTo>
                    <a:pt x="443496" y="100584"/>
                  </a:lnTo>
                  <a:lnTo>
                    <a:pt x="449592" y="96012"/>
                  </a:lnTo>
                  <a:lnTo>
                    <a:pt x="454164" y="94488"/>
                  </a:lnTo>
                  <a:lnTo>
                    <a:pt x="460260" y="91440"/>
                  </a:lnTo>
                  <a:lnTo>
                    <a:pt x="464832" y="89916"/>
                  </a:lnTo>
                  <a:lnTo>
                    <a:pt x="478548" y="89916"/>
                  </a:lnTo>
                  <a:lnTo>
                    <a:pt x="484644" y="92964"/>
                  </a:lnTo>
                  <a:lnTo>
                    <a:pt x="487692" y="99060"/>
                  </a:lnTo>
                  <a:lnTo>
                    <a:pt x="490740" y="103632"/>
                  </a:lnTo>
                  <a:lnTo>
                    <a:pt x="492264" y="111252"/>
                  </a:lnTo>
                  <a:lnTo>
                    <a:pt x="492264" y="196596"/>
                  </a:lnTo>
                  <a:lnTo>
                    <a:pt x="489216" y="202692"/>
                  </a:lnTo>
                  <a:lnTo>
                    <a:pt x="487692" y="204216"/>
                  </a:lnTo>
                  <a:lnTo>
                    <a:pt x="484644" y="205740"/>
                  </a:lnTo>
                  <a:lnTo>
                    <a:pt x="480072" y="207264"/>
                  </a:lnTo>
                  <a:lnTo>
                    <a:pt x="472452" y="207264"/>
                  </a:lnTo>
                  <a:lnTo>
                    <a:pt x="472452" y="211836"/>
                  </a:lnTo>
                  <a:lnTo>
                    <a:pt x="536460" y="211836"/>
                  </a:lnTo>
                  <a:lnTo>
                    <a:pt x="536460" y="207264"/>
                  </a:lnTo>
                  <a:close/>
                </a:path>
                <a:path w="681354" h="215264">
                  <a:moveTo>
                    <a:pt x="681240" y="138684"/>
                  </a:moveTo>
                  <a:lnTo>
                    <a:pt x="672884" y="99060"/>
                  </a:lnTo>
                  <a:lnTo>
                    <a:pt x="656856" y="81368"/>
                  </a:lnTo>
                  <a:lnTo>
                    <a:pt x="656856" y="147828"/>
                  </a:lnTo>
                  <a:lnTo>
                    <a:pt x="656018" y="160934"/>
                  </a:lnTo>
                  <a:lnTo>
                    <a:pt x="638683" y="197383"/>
                  </a:lnTo>
                  <a:lnTo>
                    <a:pt x="618756" y="205740"/>
                  </a:lnTo>
                  <a:lnTo>
                    <a:pt x="614184" y="205740"/>
                  </a:lnTo>
                  <a:lnTo>
                    <a:pt x="608088" y="204216"/>
                  </a:lnTo>
                  <a:lnTo>
                    <a:pt x="601992" y="201168"/>
                  </a:lnTo>
                  <a:lnTo>
                    <a:pt x="597420" y="199644"/>
                  </a:lnTo>
                  <a:lnTo>
                    <a:pt x="591324" y="195072"/>
                  </a:lnTo>
                  <a:lnTo>
                    <a:pt x="586752" y="190500"/>
                  </a:lnTo>
                  <a:lnTo>
                    <a:pt x="586752" y="108204"/>
                  </a:lnTo>
                  <a:lnTo>
                    <a:pt x="592848" y="103632"/>
                  </a:lnTo>
                  <a:lnTo>
                    <a:pt x="597420" y="99060"/>
                  </a:lnTo>
                  <a:lnTo>
                    <a:pt x="601992" y="97536"/>
                  </a:lnTo>
                  <a:lnTo>
                    <a:pt x="608088" y="94488"/>
                  </a:lnTo>
                  <a:lnTo>
                    <a:pt x="612660" y="92964"/>
                  </a:lnTo>
                  <a:lnTo>
                    <a:pt x="618756" y="92964"/>
                  </a:lnTo>
                  <a:lnTo>
                    <a:pt x="625589" y="93827"/>
                  </a:lnTo>
                  <a:lnTo>
                    <a:pt x="653618" y="123825"/>
                  </a:lnTo>
                  <a:lnTo>
                    <a:pt x="656856" y="147828"/>
                  </a:lnTo>
                  <a:lnTo>
                    <a:pt x="656856" y="81368"/>
                  </a:lnTo>
                  <a:lnTo>
                    <a:pt x="648855" y="76200"/>
                  </a:lnTo>
                  <a:lnTo>
                    <a:pt x="639419" y="72771"/>
                  </a:lnTo>
                  <a:lnTo>
                    <a:pt x="629424" y="71628"/>
                  </a:lnTo>
                  <a:lnTo>
                    <a:pt x="618248" y="73342"/>
                  </a:lnTo>
                  <a:lnTo>
                    <a:pt x="607517" y="78486"/>
                  </a:lnTo>
                  <a:lnTo>
                    <a:pt x="597052" y="87058"/>
                  </a:lnTo>
                  <a:lnTo>
                    <a:pt x="586752" y="99060"/>
                  </a:lnTo>
                  <a:lnTo>
                    <a:pt x="586752" y="18288"/>
                  </a:lnTo>
                  <a:lnTo>
                    <a:pt x="586752" y="0"/>
                  </a:lnTo>
                  <a:lnTo>
                    <a:pt x="580656" y="0"/>
                  </a:lnTo>
                  <a:lnTo>
                    <a:pt x="539508" y="16764"/>
                  </a:lnTo>
                  <a:lnTo>
                    <a:pt x="541032" y="21336"/>
                  </a:lnTo>
                  <a:lnTo>
                    <a:pt x="545604" y="19812"/>
                  </a:lnTo>
                  <a:lnTo>
                    <a:pt x="548652" y="18288"/>
                  </a:lnTo>
                  <a:lnTo>
                    <a:pt x="554748" y="18288"/>
                  </a:lnTo>
                  <a:lnTo>
                    <a:pt x="560844" y="24384"/>
                  </a:lnTo>
                  <a:lnTo>
                    <a:pt x="560844" y="28956"/>
                  </a:lnTo>
                  <a:lnTo>
                    <a:pt x="561721" y="32410"/>
                  </a:lnTo>
                  <a:lnTo>
                    <a:pt x="562178" y="38290"/>
                  </a:lnTo>
                  <a:lnTo>
                    <a:pt x="562343" y="46748"/>
                  </a:lnTo>
                  <a:lnTo>
                    <a:pt x="562368" y="199644"/>
                  </a:lnTo>
                  <a:lnTo>
                    <a:pt x="568960" y="203034"/>
                  </a:lnTo>
                  <a:lnTo>
                    <a:pt x="575132" y="206121"/>
                  </a:lnTo>
                  <a:lnTo>
                    <a:pt x="581012" y="208648"/>
                  </a:lnTo>
                  <a:lnTo>
                    <a:pt x="586752" y="210312"/>
                  </a:lnTo>
                  <a:lnTo>
                    <a:pt x="595896" y="213360"/>
                  </a:lnTo>
                  <a:lnTo>
                    <a:pt x="603516" y="214884"/>
                  </a:lnTo>
                  <a:lnTo>
                    <a:pt x="611136" y="214884"/>
                  </a:lnTo>
                  <a:lnTo>
                    <a:pt x="656856" y="196596"/>
                  </a:lnTo>
                  <a:lnTo>
                    <a:pt x="679780" y="155244"/>
                  </a:lnTo>
                  <a:lnTo>
                    <a:pt x="681240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9287" y="5209032"/>
              <a:ext cx="275844" cy="188976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4579607" y="5076825"/>
            <a:ext cx="737870" cy="260985"/>
          </a:xfrm>
          <a:custGeom>
            <a:avLst/>
            <a:gdLst/>
            <a:ahLst/>
            <a:cxnLst/>
            <a:rect l="l" t="t" r="r" b="b"/>
            <a:pathLst>
              <a:path w="737870" h="260985">
                <a:moveTo>
                  <a:pt x="149352" y="207264"/>
                </a:moveTo>
                <a:lnTo>
                  <a:pt x="143256" y="207264"/>
                </a:lnTo>
                <a:lnTo>
                  <a:pt x="138684" y="205740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86" y="121119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25" y="32410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37870" h="260985">
                <a:moveTo>
                  <a:pt x="294144" y="140220"/>
                </a:moveTo>
                <a:lnTo>
                  <a:pt x="278904" y="94500"/>
                </a:lnTo>
                <a:lnTo>
                  <a:pt x="266712" y="83553"/>
                </a:lnTo>
                <a:lnTo>
                  <a:pt x="266712" y="152412"/>
                </a:lnTo>
                <a:lnTo>
                  <a:pt x="266141" y="166128"/>
                </a:lnTo>
                <a:lnTo>
                  <a:pt x="247091" y="202514"/>
                </a:lnTo>
                <a:lnTo>
                  <a:pt x="233184" y="205752"/>
                </a:lnTo>
                <a:lnTo>
                  <a:pt x="224345" y="204343"/>
                </a:lnTo>
                <a:lnTo>
                  <a:pt x="197573" y="172669"/>
                </a:lnTo>
                <a:lnTo>
                  <a:pt x="190512" y="132600"/>
                </a:lnTo>
                <a:lnTo>
                  <a:pt x="190792" y="123761"/>
                </a:lnTo>
                <a:lnTo>
                  <a:pt x="208800" y="85356"/>
                </a:lnTo>
                <a:lnTo>
                  <a:pt x="213372" y="82308"/>
                </a:lnTo>
                <a:lnTo>
                  <a:pt x="219468" y="80784"/>
                </a:lnTo>
                <a:lnTo>
                  <a:pt x="224040" y="80784"/>
                </a:lnTo>
                <a:lnTo>
                  <a:pt x="258343" y="106540"/>
                </a:lnTo>
                <a:lnTo>
                  <a:pt x="266712" y="152412"/>
                </a:lnTo>
                <a:lnTo>
                  <a:pt x="266712" y="83553"/>
                </a:lnTo>
                <a:lnTo>
                  <a:pt x="262204" y="80784"/>
                </a:lnTo>
                <a:lnTo>
                  <a:pt x="256616" y="77355"/>
                </a:lnTo>
                <a:lnTo>
                  <a:pt x="243535" y="73063"/>
                </a:lnTo>
                <a:lnTo>
                  <a:pt x="228612" y="71640"/>
                </a:lnTo>
                <a:lnTo>
                  <a:pt x="220611" y="72212"/>
                </a:lnTo>
                <a:lnTo>
                  <a:pt x="182702" y="91643"/>
                </a:lnTo>
                <a:lnTo>
                  <a:pt x="165366" y="126504"/>
                </a:lnTo>
                <a:lnTo>
                  <a:pt x="163080" y="144792"/>
                </a:lnTo>
                <a:lnTo>
                  <a:pt x="163957" y="157073"/>
                </a:lnTo>
                <a:lnTo>
                  <a:pt x="188290" y="201383"/>
                </a:lnTo>
                <a:lnTo>
                  <a:pt x="227088" y="214896"/>
                </a:lnTo>
                <a:lnTo>
                  <a:pt x="236181" y="214325"/>
                </a:lnTo>
                <a:lnTo>
                  <a:pt x="274523" y="193560"/>
                </a:lnTo>
                <a:lnTo>
                  <a:pt x="291858" y="158508"/>
                </a:lnTo>
                <a:lnTo>
                  <a:pt x="293573" y="149364"/>
                </a:lnTo>
                <a:lnTo>
                  <a:pt x="294144" y="140220"/>
                </a:lnTo>
                <a:close/>
              </a:path>
              <a:path w="737870" h="260985">
                <a:moveTo>
                  <a:pt x="457212" y="198132"/>
                </a:moveTo>
                <a:lnTo>
                  <a:pt x="455688" y="193560"/>
                </a:lnTo>
                <a:lnTo>
                  <a:pt x="451116" y="195084"/>
                </a:lnTo>
                <a:lnTo>
                  <a:pt x="448068" y="196608"/>
                </a:lnTo>
                <a:lnTo>
                  <a:pt x="441972" y="196608"/>
                </a:lnTo>
                <a:lnTo>
                  <a:pt x="435876" y="190512"/>
                </a:lnTo>
                <a:lnTo>
                  <a:pt x="435876" y="185940"/>
                </a:lnTo>
                <a:lnTo>
                  <a:pt x="434987" y="182486"/>
                </a:lnTo>
                <a:lnTo>
                  <a:pt x="434543" y="176606"/>
                </a:lnTo>
                <a:lnTo>
                  <a:pt x="434352" y="156984"/>
                </a:lnTo>
                <a:lnTo>
                  <a:pt x="434352" y="74688"/>
                </a:lnTo>
                <a:lnTo>
                  <a:pt x="390156" y="74688"/>
                </a:lnTo>
                <a:lnTo>
                  <a:pt x="390156" y="79260"/>
                </a:lnTo>
                <a:lnTo>
                  <a:pt x="397776" y="79260"/>
                </a:lnTo>
                <a:lnTo>
                  <a:pt x="403872" y="80784"/>
                </a:lnTo>
                <a:lnTo>
                  <a:pt x="405396" y="83832"/>
                </a:lnTo>
                <a:lnTo>
                  <a:pt x="408444" y="86880"/>
                </a:lnTo>
                <a:lnTo>
                  <a:pt x="409968" y="92976"/>
                </a:lnTo>
                <a:lnTo>
                  <a:pt x="409968" y="176796"/>
                </a:lnTo>
                <a:lnTo>
                  <a:pt x="396252" y="190512"/>
                </a:lnTo>
                <a:lnTo>
                  <a:pt x="390156" y="192036"/>
                </a:lnTo>
                <a:lnTo>
                  <a:pt x="384060" y="195084"/>
                </a:lnTo>
                <a:lnTo>
                  <a:pt x="379488" y="196608"/>
                </a:lnTo>
                <a:lnTo>
                  <a:pt x="368820" y="196608"/>
                </a:lnTo>
                <a:lnTo>
                  <a:pt x="362724" y="195084"/>
                </a:lnTo>
                <a:lnTo>
                  <a:pt x="353580" y="185940"/>
                </a:lnTo>
                <a:lnTo>
                  <a:pt x="352056" y="178320"/>
                </a:lnTo>
                <a:lnTo>
                  <a:pt x="352056" y="74688"/>
                </a:lnTo>
                <a:lnTo>
                  <a:pt x="304812" y="74688"/>
                </a:lnTo>
                <a:lnTo>
                  <a:pt x="304812" y="79260"/>
                </a:lnTo>
                <a:lnTo>
                  <a:pt x="317004" y="79260"/>
                </a:lnTo>
                <a:lnTo>
                  <a:pt x="320052" y="80784"/>
                </a:lnTo>
                <a:lnTo>
                  <a:pt x="321576" y="82308"/>
                </a:lnTo>
                <a:lnTo>
                  <a:pt x="324624" y="83832"/>
                </a:lnTo>
                <a:lnTo>
                  <a:pt x="327672" y="89928"/>
                </a:lnTo>
                <a:lnTo>
                  <a:pt x="327672" y="161556"/>
                </a:lnTo>
                <a:lnTo>
                  <a:pt x="327926" y="170357"/>
                </a:lnTo>
                <a:lnTo>
                  <a:pt x="342912" y="208800"/>
                </a:lnTo>
                <a:lnTo>
                  <a:pt x="355104" y="214896"/>
                </a:lnTo>
                <a:lnTo>
                  <a:pt x="370344" y="214896"/>
                </a:lnTo>
                <a:lnTo>
                  <a:pt x="409968" y="185940"/>
                </a:lnTo>
                <a:lnTo>
                  <a:pt x="409968" y="214896"/>
                </a:lnTo>
                <a:lnTo>
                  <a:pt x="416064" y="214896"/>
                </a:lnTo>
                <a:lnTo>
                  <a:pt x="457212" y="198132"/>
                </a:lnTo>
                <a:close/>
              </a:path>
              <a:path w="737870" h="260985">
                <a:moveTo>
                  <a:pt x="559308" y="83820"/>
                </a:moveTo>
                <a:lnTo>
                  <a:pt x="557784" y="80772"/>
                </a:lnTo>
                <a:lnTo>
                  <a:pt x="550164" y="73152"/>
                </a:lnTo>
                <a:lnTo>
                  <a:pt x="545592" y="71628"/>
                </a:lnTo>
                <a:lnTo>
                  <a:pt x="539496" y="71628"/>
                </a:lnTo>
                <a:lnTo>
                  <a:pt x="530593" y="73634"/>
                </a:lnTo>
                <a:lnTo>
                  <a:pt x="521970" y="79629"/>
                </a:lnTo>
                <a:lnTo>
                  <a:pt x="513359" y="89636"/>
                </a:lnTo>
                <a:lnTo>
                  <a:pt x="504444" y="103632"/>
                </a:lnTo>
                <a:lnTo>
                  <a:pt x="504444" y="71628"/>
                </a:lnTo>
                <a:lnTo>
                  <a:pt x="498348" y="71628"/>
                </a:lnTo>
                <a:lnTo>
                  <a:pt x="457200" y="88392"/>
                </a:lnTo>
                <a:lnTo>
                  <a:pt x="458724" y="92964"/>
                </a:lnTo>
                <a:lnTo>
                  <a:pt x="463296" y="91440"/>
                </a:lnTo>
                <a:lnTo>
                  <a:pt x="466344" y="89916"/>
                </a:lnTo>
                <a:lnTo>
                  <a:pt x="470916" y="89916"/>
                </a:lnTo>
                <a:lnTo>
                  <a:pt x="473964" y="91440"/>
                </a:lnTo>
                <a:lnTo>
                  <a:pt x="478536" y="96012"/>
                </a:lnTo>
                <a:lnTo>
                  <a:pt x="478536" y="99060"/>
                </a:lnTo>
                <a:lnTo>
                  <a:pt x="479425" y="103403"/>
                </a:lnTo>
                <a:lnTo>
                  <a:pt x="479869" y="109728"/>
                </a:lnTo>
                <a:lnTo>
                  <a:pt x="480060" y="129540"/>
                </a:lnTo>
                <a:lnTo>
                  <a:pt x="480060" y="196596"/>
                </a:lnTo>
                <a:lnTo>
                  <a:pt x="477012" y="202692"/>
                </a:lnTo>
                <a:lnTo>
                  <a:pt x="470916" y="205740"/>
                </a:lnTo>
                <a:lnTo>
                  <a:pt x="466344" y="207264"/>
                </a:lnTo>
                <a:lnTo>
                  <a:pt x="460248" y="207264"/>
                </a:lnTo>
                <a:lnTo>
                  <a:pt x="460248" y="211836"/>
                </a:lnTo>
                <a:lnTo>
                  <a:pt x="528828" y="211836"/>
                </a:lnTo>
                <a:lnTo>
                  <a:pt x="528828" y="207264"/>
                </a:lnTo>
                <a:lnTo>
                  <a:pt x="522732" y="207264"/>
                </a:lnTo>
                <a:lnTo>
                  <a:pt x="518160" y="205740"/>
                </a:lnTo>
                <a:lnTo>
                  <a:pt x="515112" y="204216"/>
                </a:lnTo>
                <a:lnTo>
                  <a:pt x="510540" y="202692"/>
                </a:lnTo>
                <a:lnTo>
                  <a:pt x="509016" y="199644"/>
                </a:lnTo>
                <a:lnTo>
                  <a:pt x="507492" y="198120"/>
                </a:lnTo>
                <a:lnTo>
                  <a:pt x="504444" y="188976"/>
                </a:lnTo>
                <a:lnTo>
                  <a:pt x="504444" y="115824"/>
                </a:lnTo>
                <a:lnTo>
                  <a:pt x="509016" y="106680"/>
                </a:lnTo>
                <a:lnTo>
                  <a:pt x="513588" y="100584"/>
                </a:lnTo>
                <a:lnTo>
                  <a:pt x="519684" y="96012"/>
                </a:lnTo>
                <a:lnTo>
                  <a:pt x="522732" y="92964"/>
                </a:lnTo>
                <a:lnTo>
                  <a:pt x="527304" y="92964"/>
                </a:lnTo>
                <a:lnTo>
                  <a:pt x="530352" y="94488"/>
                </a:lnTo>
                <a:lnTo>
                  <a:pt x="534924" y="97536"/>
                </a:lnTo>
                <a:lnTo>
                  <a:pt x="539496" y="102108"/>
                </a:lnTo>
                <a:lnTo>
                  <a:pt x="544068" y="103632"/>
                </a:lnTo>
                <a:lnTo>
                  <a:pt x="550164" y="103632"/>
                </a:lnTo>
                <a:lnTo>
                  <a:pt x="553212" y="102108"/>
                </a:lnTo>
                <a:lnTo>
                  <a:pt x="556260" y="99060"/>
                </a:lnTo>
                <a:lnTo>
                  <a:pt x="559308" y="92964"/>
                </a:lnTo>
                <a:lnTo>
                  <a:pt x="559308" y="83820"/>
                </a:lnTo>
                <a:close/>
              </a:path>
              <a:path w="737870" h="260985">
                <a:moveTo>
                  <a:pt x="665988" y="173736"/>
                </a:moveTo>
                <a:lnTo>
                  <a:pt x="635508" y="135636"/>
                </a:lnTo>
                <a:lnTo>
                  <a:pt x="605028" y="120396"/>
                </a:lnTo>
                <a:lnTo>
                  <a:pt x="598932" y="115824"/>
                </a:lnTo>
                <a:lnTo>
                  <a:pt x="595884" y="112776"/>
                </a:lnTo>
                <a:lnTo>
                  <a:pt x="592836" y="108204"/>
                </a:lnTo>
                <a:lnTo>
                  <a:pt x="591312" y="103632"/>
                </a:lnTo>
                <a:lnTo>
                  <a:pt x="591312" y="94488"/>
                </a:lnTo>
                <a:lnTo>
                  <a:pt x="592836" y="89916"/>
                </a:lnTo>
                <a:lnTo>
                  <a:pt x="597408" y="86868"/>
                </a:lnTo>
                <a:lnTo>
                  <a:pt x="601980" y="82296"/>
                </a:lnTo>
                <a:lnTo>
                  <a:pt x="608076" y="80772"/>
                </a:lnTo>
                <a:lnTo>
                  <a:pt x="623316" y="80772"/>
                </a:lnTo>
                <a:lnTo>
                  <a:pt x="650748" y="117348"/>
                </a:lnTo>
                <a:lnTo>
                  <a:pt x="655320" y="117348"/>
                </a:lnTo>
                <a:lnTo>
                  <a:pt x="655320" y="80772"/>
                </a:lnTo>
                <a:lnTo>
                  <a:pt x="655320" y="77724"/>
                </a:lnTo>
                <a:lnTo>
                  <a:pt x="655320" y="71628"/>
                </a:lnTo>
                <a:lnTo>
                  <a:pt x="650748" y="71628"/>
                </a:lnTo>
                <a:lnTo>
                  <a:pt x="649224" y="74676"/>
                </a:lnTo>
                <a:lnTo>
                  <a:pt x="649224" y="76200"/>
                </a:lnTo>
                <a:lnTo>
                  <a:pt x="647700" y="76200"/>
                </a:lnTo>
                <a:lnTo>
                  <a:pt x="646176" y="77724"/>
                </a:lnTo>
                <a:lnTo>
                  <a:pt x="641604" y="77724"/>
                </a:lnTo>
                <a:lnTo>
                  <a:pt x="638556" y="76200"/>
                </a:lnTo>
                <a:lnTo>
                  <a:pt x="633984" y="74676"/>
                </a:lnTo>
                <a:lnTo>
                  <a:pt x="626364" y="73152"/>
                </a:lnTo>
                <a:lnTo>
                  <a:pt x="620268" y="71628"/>
                </a:lnTo>
                <a:lnTo>
                  <a:pt x="614172" y="71628"/>
                </a:lnTo>
                <a:lnTo>
                  <a:pt x="576262" y="95631"/>
                </a:lnTo>
                <a:lnTo>
                  <a:pt x="573024" y="111252"/>
                </a:lnTo>
                <a:lnTo>
                  <a:pt x="573024" y="120396"/>
                </a:lnTo>
                <a:lnTo>
                  <a:pt x="608076" y="150876"/>
                </a:lnTo>
                <a:lnTo>
                  <a:pt x="617753" y="156311"/>
                </a:lnTo>
                <a:lnTo>
                  <a:pt x="644652" y="178308"/>
                </a:lnTo>
                <a:lnTo>
                  <a:pt x="644613" y="190690"/>
                </a:lnTo>
                <a:lnTo>
                  <a:pt x="643128" y="196596"/>
                </a:lnTo>
                <a:lnTo>
                  <a:pt x="638556" y="199644"/>
                </a:lnTo>
                <a:lnTo>
                  <a:pt x="633984" y="204216"/>
                </a:lnTo>
                <a:lnTo>
                  <a:pt x="627888" y="205740"/>
                </a:lnTo>
                <a:lnTo>
                  <a:pt x="620268" y="205740"/>
                </a:lnTo>
                <a:lnTo>
                  <a:pt x="583692" y="182689"/>
                </a:lnTo>
                <a:lnTo>
                  <a:pt x="577596" y="164592"/>
                </a:lnTo>
                <a:lnTo>
                  <a:pt x="573024" y="164592"/>
                </a:lnTo>
                <a:lnTo>
                  <a:pt x="573024" y="213360"/>
                </a:lnTo>
                <a:lnTo>
                  <a:pt x="577596" y="214884"/>
                </a:lnTo>
                <a:lnTo>
                  <a:pt x="579120" y="210312"/>
                </a:lnTo>
                <a:lnTo>
                  <a:pt x="580644" y="208788"/>
                </a:lnTo>
                <a:lnTo>
                  <a:pt x="588264" y="208788"/>
                </a:lnTo>
                <a:lnTo>
                  <a:pt x="591312" y="210312"/>
                </a:lnTo>
                <a:lnTo>
                  <a:pt x="599059" y="212318"/>
                </a:lnTo>
                <a:lnTo>
                  <a:pt x="606361" y="213741"/>
                </a:lnTo>
                <a:lnTo>
                  <a:pt x="613397" y="214604"/>
                </a:lnTo>
                <a:lnTo>
                  <a:pt x="620268" y="214884"/>
                </a:lnTo>
                <a:lnTo>
                  <a:pt x="628916" y="214083"/>
                </a:lnTo>
                <a:lnTo>
                  <a:pt x="636841" y="211836"/>
                </a:lnTo>
                <a:lnTo>
                  <a:pt x="643737" y="208788"/>
                </a:lnTo>
                <a:lnTo>
                  <a:pt x="644486" y="208457"/>
                </a:lnTo>
                <a:lnTo>
                  <a:pt x="665137" y="182575"/>
                </a:lnTo>
                <a:lnTo>
                  <a:pt x="665988" y="173736"/>
                </a:lnTo>
                <a:close/>
              </a:path>
              <a:path w="737870" h="260985">
                <a:moveTo>
                  <a:pt x="737616" y="202704"/>
                </a:moveTo>
                <a:lnTo>
                  <a:pt x="734568" y="195084"/>
                </a:lnTo>
                <a:lnTo>
                  <a:pt x="729996" y="188988"/>
                </a:lnTo>
                <a:lnTo>
                  <a:pt x="723900" y="184416"/>
                </a:lnTo>
                <a:lnTo>
                  <a:pt x="717804" y="181368"/>
                </a:lnTo>
                <a:lnTo>
                  <a:pt x="705612" y="181368"/>
                </a:lnTo>
                <a:lnTo>
                  <a:pt x="701040" y="182892"/>
                </a:lnTo>
                <a:lnTo>
                  <a:pt x="693420" y="190512"/>
                </a:lnTo>
                <a:lnTo>
                  <a:pt x="691896" y="193560"/>
                </a:lnTo>
                <a:lnTo>
                  <a:pt x="691896" y="204228"/>
                </a:lnTo>
                <a:lnTo>
                  <a:pt x="693420" y="207276"/>
                </a:lnTo>
                <a:lnTo>
                  <a:pt x="699516" y="213372"/>
                </a:lnTo>
                <a:lnTo>
                  <a:pt x="702564" y="214896"/>
                </a:lnTo>
                <a:lnTo>
                  <a:pt x="711708" y="214896"/>
                </a:lnTo>
                <a:lnTo>
                  <a:pt x="713232" y="213372"/>
                </a:lnTo>
                <a:lnTo>
                  <a:pt x="719328" y="210324"/>
                </a:lnTo>
                <a:lnTo>
                  <a:pt x="722376" y="210324"/>
                </a:lnTo>
                <a:lnTo>
                  <a:pt x="722376" y="211848"/>
                </a:lnTo>
                <a:lnTo>
                  <a:pt x="723900" y="213372"/>
                </a:lnTo>
                <a:lnTo>
                  <a:pt x="723900" y="224040"/>
                </a:lnTo>
                <a:lnTo>
                  <a:pt x="720852" y="231660"/>
                </a:lnTo>
                <a:lnTo>
                  <a:pt x="691896" y="254520"/>
                </a:lnTo>
                <a:lnTo>
                  <a:pt x="691896" y="260616"/>
                </a:lnTo>
                <a:lnTo>
                  <a:pt x="726948" y="240804"/>
                </a:lnTo>
                <a:lnTo>
                  <a:pt x="737616" y="211848"/>
                </a:lnTo>
                <a:lnTo>
                  <a:pt x="737616" y="20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411723" y="5085970"/>
            <a:ext cx="262255" cy="251460"/>
            <a:chOff x="5411723" y="5146548"/>
            <a:chExt cx="262255" cy="251460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1723" y="5146548"/>
              <a:ext cx="181355" cy="2026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628131" y="531876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53" y="70342"/>
                  </a:lnTo>
                  <a:lnTo>
                    <a:pt x="13906" y="66675"/>
                  </a:lnTo>
                  <a:lnTo>
                    <a:pt x="19502" y="62436"/>
                  </a:lnTo>
                  <a:lnTo>
                    <a:pt x="24383" y="57912"/>
                  </a:lnTo>
                  <a:lnTo>
                    <a:pt x="28955" y="50292"/>
                  </a:lnTo>
                  <a:lnTo>
                    <a:pt x="32003" y="42672"/>
                  </a:lnTo>
                  <a:lnTo>
                    <a:pt x="32003" y="32004"/>
                  </a:lnTo>
                  <a:lnTo>
                    <a:pt x="30479" y="30480"/>
                  </a:lnTo>
                  <a:lnTo>
                    <a:pt x="30479" y="28956"/>
                  </a:lnTo>
                  <a:lnTo>
                    <a:pt x="27431" y="28956"/>
                  </a:lnTo>
                  <a:lnTo>
                    <a:pt x="21335" y="32004"/>
                  </a:lnTo>
                  <a:lnTo>
                    <a:pt x="19811" y="33528"/>
                  </a:lnTo>
                  <a:lnTo>
                    <a:pt x="10667" y="33528"/>
                  </a:lnTo>
                  <a:lnTo>
                    <a:pt x="7619" y="32004"/>
                  </a:lnTo>
                  <a:lnTo>
                    <a:pt x="1523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3" y="9144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25907" y="0"/>
                  </a:lnTo>
                  <a:lnTo>
                    <a:pt x="32003" y="3048"/>
                  </a:lnTo>
                  <a:lnTo>
                    <a:pt x="38099" y="7620"/>
                  </a:lnTo>
                  <a:lnTo>
                    <a:pt x="42671" y="13716"/>
                  </a:lnTo>
                  <a:lnTo>
                    <a:pt x="45719" y="21336"/>
                  </a:lnTo>
                  <a:lnTo>
                    <a:pt x="45719" y="30480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768340" y="5085969"/>
            <a:ext cx="277495" cy="251460"/>
            <a:chOff x="5768340" y="5146547"/>
            <a:chExt cx="277495" cy="251460"/>
          </a:xfrm>
        </p:grpSpPr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68340" y="5146547"/>
              <a:ext cx="205740" cy="20269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999987" y="531876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53" y="70342"/>
                  </a:lnTo>
                  <a:lnTo>
                    <a:pt x="13906" y="66675"/>
                  </a:lnTo>
                  <a:lnTo>
                    <a:pt x="19502" y="62436"/>
                  </a:lnTo>
                  <a:lnTo>
                    <a:pt x="24383" y="57912"/>
                  </a:lnTo>
                  <a:lnTo>
                    <a:pt x="28955" y="50292"/>
                  </a:lnTo>
                  <a:lnTo>
                    <a:pt x="32003" y="42672"/>
                  </a:lnTo>
                  <a:lnTo>
                    <a:pt x="32003" y="32004"/>
                  </a:lnTo>
                  <a:lnTo>
                    <a:pt x="30479" y="30480"/>
                  </a:lnTo>
                  <a:lnTo>
                    <a:pt x="30479" y="28956"/>
                  </a:lnTo>
                  <a:lnTo>
                    <a:pt x="27431" y="28956"/>
                  </a:lnTo>
                  <a:lnTo>
                    <a:pt x="21335" y="32004"/>
                  </a:lnTo>
                  <a:lnTo>
                    <a:pt x="19811" y="33528"/>
                  </a:lnTo>
                  <a:lnTo>
                    <a:pt x="10667" y="33528"/>
                  </a:lnTo>
                  <a:lnTo>
                    <a:pt x="7619" y="32004"/>
                  </a:lnTo>
                  <a:lnTo>
                    <a:pt x="1523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3" y="9144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25907" y="0"/>
                  </a:lnTo>
                  <a:lnTo>
                    <a:pt x="32003" y="3048"/>
                  </a:lnTo>
                  <a:lnTo>
                    <a:pt x="38099" y="7620"/>
                  </a:lnTo>
                  <a:lnTo>
                    <a:pt x="42671" y="13716"/>
                  </a:lnTo>
                  <a:lnTo>
                    <a:pt x="45719" y="21336"/>
                  </a:lnTo>
                  <a:lnTo>
                    <a:pt x="45719" y="30480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143244" y="5076825"/>
            <a:ext cx="269875" cy="277495"/>
            <a:chOff x="6143244" y="5137403"/>
            <a:chExt cx="269875" cy="27749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43244" y="5146547"/>
              <a:ext cx="172212" cy="20269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330696" y="5137403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7"/>
                  </a:moveTo>
                  <a:lnTo>
                    <a:pt x="0" y="271271"/>
                  </a:lnTo>
                  <a:lnTo>
                    <a:pt x="8834" y="265271"/>
                  </a:lnTo>
                  <a:lnTo>
                    <a:pt x="16954" y="258698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40" y="143255"/>
                  </a:lnTo>
                  <a:lnTo>
                    <a:pt x="53054" y="127563"/>
                  </a:lnTo>
                  <a:lnTo>
                    <a:pt x="48768" y="85343"/>
                  </a:lnTo>
                  <a:lnTo>
                    <a:pt x="32575" y="39623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38100" y="25907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6" y="138683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264907" y="5442586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5">
                <a:moveTo>
                  <a:pt x="172212" y="160032"/>
                </a:moveTo>
                <a:lnTo>
                  <a:pt x="166116" y="160032"/>
                </a:lnTo>
                <a:lnTo>
                  <a:pt x="161544" y="168833"/>
                </a:lnTo>
                <a:lnTo>
                  <a:pt x="156972" y="176796"/>
                </a:lnTo>
                <a:lnTo>
                  <a:pt x="118872" y="201180"/>
                </a:lnTo>
                <a:lnTo>
                  <a:pt x="65532" y="201180"/>
                </a:lnTo>
                <a:lnTo>
                  <a:pt x="62484" y="199656"/>
                </a:lnTo>
                <a:lnTo>
                  <a:pt x="59436" y="196608"/>
                </a:lnTo>
                <a:lnTo>
                  <a:pt x="59436" y="195084"/>
                </a:lnTo>
                <a:lnTo>
                  <a:pt x="57912" y="193560"/>
                </a:lnTo>
                <a:lnTo>
                  <a:pt x="57912" y="111264"/>
                </a:lnTo>
                <a:lnTo>
                  <a:pt x="109728" y="111264"/>
                </a:lnTo>
                <a:lnTo>
                  <a:pt x="132588" y="140220"/>
                </a:lnTo>
                <a:lnTo>
                  <a:pt x="137160" y="140220"/>
                </a:lnTo>
                <a:lnTo>
                  <a:pt x="137160" y="71640"/>
                </a:lnTo>
                <a:lnTo>
                  <a:pt x="132588" y="71640"/>
                </a:lnTo>
                <a:lnTo>
                  <a:pt x="132041" y="79298"/>
                </a:lnTo>
                <a:lnTo>
                  <a:pt x="130492" y="86118"/>
                </a:lnTo>
                <a:lnTo>
                  <a:pt x="128092" y="91782"/>
                </a:lnTo>
                <a:lnTo>
                  <a:pt x="124968" y="96024"/>
                </a:lnTo>
                <a:lnTo>
                  <a:pt x="120396" y="99072"/>
                </a:lnTo>
                <a:lnTo>
                  <a:pt x="112776" y="100596"/>
                </a:lnTo>
                <a:lnTo>
                  <a:pt x="57912" y="100596"/>
                </a:lnTo>
                <a:lnTo>
                  <a:pt x="57912" y="19824"/>
                </a:lnTo>
                <a:lnTo>
                  <a:pt x="112776" y="19824"/>
                </a:lnTo>
                <a:lnTo>
                  <a:pt x="129540" y="19824"/>
                </a:lnTo>
                <a:lnTo>
                  <a:pt x="132588" y="21348"/>
                </a:lnTo>
                <a:lnTo>
                  <a:pt x="141732" y="27444"/>
                </a:lnTo>
                <a:lnTo>
                  <a:pt x="144780" y="30492"/>
                </a:lnTo>
                <a:lnTo>
                  <a:pt x="146304" y="35064"/>
                </a:lnTo>
                <a:lnTo>
                  <a:pt x="149352" y="42684"/>
                </a:lnTo>
                <a:lnTo>
                  <a:pt x="150876" y="53352"/>
                </a:lnTo>
                <a:lnTo>
                  <a:pt x="156972" y="53352"/>
                </a:lnTo>
                <a:lnTo>
                  <a:pt x="155448" y="9156"/>
                </a:lnTo>
                <a:lnTo>
                  <a:pt x="0" y="9156"/>
                </a:lnTo>
                <a:lnTo>
                  <a:pt x="0" y="13728"/>
                </a:lnTo>
                <a:lnTo>
                  <a:pt x="15240" y="13728"/>
                </a:lnTo>
                <a:lnTo>
                  <a:pt x="21336" y="15252"/>
                </a:lnTo>
                <a:lnTo>
                  <a:pt x="24384" y="19824"/>
                </a:lnTo>
                <a:lnTo>
                  <a:pt x="27432" y="22872"/>
                </a:lnTo>
                <a:lnTo>
                  <a:pt x="28956" y="30492"/>
                </a:lnTo>
                <a:lnTo>
                  <a:pt x="28956" y="193560"/>
                </a:lnTo>
                <a:lnTo>
                  <a:pt x="24384" y="202704"/>
                </a:lnTo>
                <a:lnTo>
                  <a:pt x="21336" y="204228"/>
                </a:lnTo>
                <a:lnTo>
                  <a:pt x="12192" y="207276"/>
                </a:lnTo>
                <a:lnTo>
                  <a:pt x="0" y="207276"/>
                </a:lnTo>
                <a:lnTo>
                  <a:pt x="0" y="211848"/>
                </a:lnTo>
                <a:lnTo>
                  <a:pt x="155448" y="211848"/>
                </a:lnTo>
                <a:lnTo>
                  <a:pt x="172212" y="160032"/>
                </a:lnTo>
                <a:close/>
              </a:path>
              <a:path w="993775" h="277495">
                <a:moveTo>
                  <a:pt x="327660" y="74676"/>
                </a:moveTo>
                <a:lnTo>
                  <a:pt x="233172" y="74676"/>
                </a:lnTo>
                <a:lnTo>
                  <a:pt x="224840" y="74942"/>
                </a:lnTo>
                <a:lnTo>
                  <a:pt x="190385" y="96570"/>
                </a:lnTo>
                <a:lnTo>
                  <a:pt x="182880" y="117348"/>
                </a:lnTo>
                <a:lnTo>
                  <a:pt x="187452" y="117348"/>
                </a:lnTo>
                <a:lnTo>
                  <a:pt x="192024" y="109728"/>
                </a:lnTo>
                <a:lnTo>
                  <a:pt x="195072" y="105156"/>
                </a:lnTo>
                <a:lnTo>
                  <a:pt x="199644" y="102108"/>
                </a:lnTo>
                <a:lnTo>
                  <a:pt x="204216" y="97536"/>
                </a:lnTo>
                <a:lnTo>
                  <a:pt x="210312" y="96012"/>
                </a:lnTo>
                <a:lnTo>
                  <a:pt x="228600" y="96012"/>
                </a:lnTo>
                <a:lnTo>
                  <a:pt x="227177" y="113157"/>
                </a:lnTo>
                <a:lnTo>
                  <a:pt x="219456" y="150876"/>
                </a:lnTo>
                <a:lnTo>
                  <a:pt x="202692" y="182880"/>
                </a:lnTo>
                <a:lnTo>
                  <a:pt x="198120" y="190500"/>
                </a:lnTo>
                <a:lnTo>
                  <a:pt x="195072" y="196596"/>
                </a:lnTo>
                <a:lnTo>
                  <a:pt x="195072" y="204216"/>
                </a:lnTo>
                <a:lnTo>
                  <a:pt x="196596" y="208788"/>
                </a:lnTo>
                <a:lnTo>
                  <a:pt x="199644" y="210312"/>
                </a:lnTo>
                <a:lnTo>
                  <a:pt x="202692" y="213360"/>
                </a:lnTo>
                <a:lnTo>
                  <a:pt x="207264" y="214884"/>
                </a:lnTo>
                <a:lnTo>
                  <a:pt x="216408" y="214884"/>
                </a:lnTo>
                <a:lnTo>
                  <a:pt x="234696" y="175260"/>
                </a:lnTo>
                <a:lnTo>
                  <a:pt x="240919" y="121475"/>
                </a:lnTo>
                <a:lnTo>
                  <a:pt x="242316" y="96012"/>
                </a:lnTo>
                <a:lnTo>
                  <a:pt x="274320" y="96012"/>
                </a:lnTo>
                <a:lnTo>
                  <a:pt x="269748" y="138684"/>
                </a:lnTo>
                <a:lnTo>
                  <a:pt x="266966" y="176618"/>
                </a:lnTo>
                <a:lnTo>
                  <a:pt x="266700" y="182880"/>
                </a:lnTo>
                <a:lnTo>
                  <a:pt x="267258" y="190334"/>
                </a:lnTo>
                <a:lnTo>
                  <a:pt x="286512" y="214884"/>
                </a:lnTo>
                <a:lnTo>
                  <a:pt x="295656" y="214884"/>
                </a:lnTo>
                <a:lnTo>
                  <a:pt x="307949" y="212318"/>
                </a:lnTo>
                <a:lnTo>
                  <a:pt x="317373" y="204597"/>
                </a:lnTo>
                <a:lnTo>
                  <a:pt x="323951" y="191744"/>
                </a:lnTo>
                <a:lnTo>
                  <a:pt x="327660" y="173736"/>
                </a:lnTo>
                <a:lnTo>
                  <a:pt x="323088" y="173736"/>
                </a:lnTo>
                <a:lnTo>
                  <a:pt x="321564" y="185928"/>
                </a:lnTo>
                <a:lnTo>
                  <a:pt x="315468" y="192024"/>
                </a:lnTo>
                <a:lnTo>
                  <a:pt x="301752" y="192024"/>
                </a:lnTo>
                <a:lnTo>
                  <a:pt x="297180" y="190500"/>
                </a:lnTo>
                <a:lnTo>
                  <a:pt x="289560" y="156972"/>
                </a:lnTo>
                <a:lnTo>
                  <a:pt x="289560" y="149352"/>
                </a:lnTo>
                <a:lnTo>
                  <a:pt x="291084" y="141732"/>
                </a:lnTo>
                <a:lnTo>
                  <a:pt x="292608" y="96012"/>
                </a:lnTo>
                <a:lnTo>
                  <a:pt x="327660" y="96012"/>
                </a:lnTo>
                <a:lnTo>
                  <a:pt x="327660" y="74676"/>
                </a:lnTo>
                <a:close/>
              </a:path>
              <a:path w="993775" h="277495">
                <a:moveTo>
                  <a:pt x="417588" y="181356"/>
                </a:moveTo>
                <a:lnTo>
                  <a:pt x="413016" y="181356"/>
                </a:lnTo>
                <a:lnTo>
                  <a:pt x="411492" y="195072"/>
                </a:lnTo>
                <a:lnTo>
                  <a:pt x="406920" y="201168"/>
                </a:lnTo>
                <a:lnTo>
                  <a:pt x="400824" y="201168"/>
                </a:lnTo>
                <a:lnTo>
                  <a:pt x="396252" y="201168"/>
                </a:lnTo>
                <a:lnTo>
                  <a:pt x="393204" y="199644"/>
                </a:lnTo>
                <a:lnTo>
                  <a:pt x="390156" y="193548"/>
                </a:lnTo>
                <a:lnTo>
                  <a:pt x="388632" y="187452"/>
                </a:lnTo>
                <a:lnTo>
                  <a:pt x="388632" y="71628"/>
                </a:lnTo>
                <a:lnTo>
                  <a:pt x="382536" y="71628"/>
                </a:lnTo>
                <a:lnTo>
                  <a:pt x="341388" y="88392"/>
                </a:lnTo>
                <a:lnTo>
                  <a:pt x="342912" y="92964"/>
                </a:lnTo>
                <a:lnTo>
                  <a:pt x="347484" y="91440"/>
                </a:lnTo>
                <a:lnTo>
                  <a:pt x="358152" y="91440"/>
                </a:lnTo>
                <a:lnTo>
                  <a:pt x="364248" y="128016"/>
                </a:lnTo>
                <a:lnTo>
                  <a:pt x="364248" y="195072"/>
                </a:lnTo>
                <a:lnTo>
                  <a:pt x="365772" y="198120"/>
                </a:lnTo>
                <a:lnTo>
                  <a:pt x="367296" y="202692"/>
                </a:lnTo>
                <a:lnTo>
                  <a:pt x="370344" y="207264"/>
                </a:lnTo>
                <a:lnTo>
                  <a:pt x="379488" y="213360"/>
                </a:lnTo>
                <a:lnTo>
                  <a:pt x="384060" y="214884"/>
                </a:lnTo>
                <a:lnTo>
                  <a:pt x="390156" y="214884"/>
                </a:lnTo>
                <a:lnTo>
                  <a:pt x="401294" y="212864"/>
                </a:lnTo>
                <a:lnTo>
                  <a:pt x="409587" y="206692"/>
                </a:lnTo>
                <a:lnTo>
                  <a:pt x="415010" y="196240"/>
                </a:lnTo>
                <a:lnTo>
                  <a:pt x="417588" y="181356"/>
                </a:lnTo>
                <a:close/>
              </a:path>
              <a:path w="993775" h="277495">
                <a:moveTo>
                  <a:pt x="566928" y="169164"/>
                </a:moveTo>
                <a:lnTo>
                  <a:pt x="562356" y="169164"/>
                </a:lnTo>
                <a:lnTo>
                  <a:pt x="560336" y="179171"/>
                </a:lnTo>
                <a:lnTo>
                  <a:pt x="556450" y="186309"/>
                </a:lnTo>
                <a:lnTo>
                  <a:pt x="550570" y="190601"/>
                </a:lnTo>
                <a:lnTo>
                  <a:pt x="542544" y="192024"/>
                </a:lnTo>
                <a:lnTo>
                  <a:pt x="536448" y="192024"/>
                </a:lnTo>
                <a:lnTo>
                  <a:pt x="513994" y="156743"/>
                </a:lnTo>
                <a:lnTo>
                  <a:pt x="502970" y="109728"/>
                </a:lnTo>
                <a:lnTo>
                  <a:pt x="499872" y="96012"/>
                </a:lnTo>
                <a:lnTo>
                  <a:pt x="491109" y="53911"/>
                </a:lnTo>
                <a:lnTo>
                  <a:pt x="478345" y="15240"/>
                </a:lnTo>
                <a:lnTo>
                  <a:pt x="470916" y="6096"/>
                </a:lnTo>
                <a:lnTo>
                  <a:pt x="466344" y="1524"/>
                </a:lnTo>
                <a:lnTo>
                  <a:pt x="461772" y="0"/>
                </a:lnTo>
                <a:lnTo>
                  <a:pt x="448056" y="0"/>
                </a:lnTo>
                <a:lnTo>
                  <a:pt x="440436" y="4572"/>
                </a:lnTo>
                <a:lnTo>
                  <a:pt x="435864" y="13716"/>
                </a:lnTo>
                <a:lnTo>
                  <a:pt x="431863" y="20916"/>
                </a:lnTo>
                <a:lnTo>
                  <a:pt x="429006" y="28956"/>
                </a:lnTo>
                <a:lnTo>
                  <a:pt x="427291" y="38150"/>
                </a:lnTo>
                <a:lnTo>
                  <a:pt x="426720" y="48768"/>
                </a:lnTo>
                <a:lnTo>
                  <a:pt x="431292" y="48768"/>
                </a:lnTo>
                <a:lnTo>
                  <a:pt x="431292" y="39624"/>
                </a:lnTo>
                <a:lnTo>
                  <a:pt x="434340" y="32004"/>
                </a:lnTo>
                <a:lnTo>
                  <a:pt x="443484" y="22860"/>
                </a:lnTo>
                <a:lnTo>
                  <a:pt x="448056" y="21336"/>
                </a:lnTo>
                <a:lnTo>
                  <a:pt x="461772" y="21336"/>
                </a:lnTo>
                <a:lnTo>
                  <a:pt x="482092" y="61849"/>
                </a:lnTo>
                <a:lnTo>
                  <a:pt x="484632" y="74676"/>
                </a:lnTo>
                <a:lnTo>
                  <a:pt x="423672" y="211836"/>
                </a:lnTo>
                <a:lnTo>
                  <a:pt x="449580" y="211836"/>
                </a:lnTo>
                <a:lnTo>
                  <a:pt x="493776" y="109728"/>
                </a:lnTo>
                <a:lnTo>
                  <a:pt x="507492" y="169164"/>
                </a:lnTo>
                <a:lnTo>
                  <a:pt x="510946" y="182600"/>
                </a:lnTo>
                <a:lnTo>
                  <a:pt x="534924" y="213360"/>
                </a:lnTo>
                <a:lnTo>
                  <a:pt x="548640" y="213360"/>
                </a:lnTo>
                <a:lnTo>
                  <a:pt x="566381" y="179768"/>
                </a:lnTo>
                <a:lnTo>
                  <a:pt x="566928" y="169164"/>
                </a:lnTo>
                <a:close/>
              </a:path>
              <a:path w="993775" h="277495">
                <a:moveTo>
                  <a:pt x="705612" y="140208"/>
                </a:moveTo>
                <a:lnTo>
                  <a:pt x="690372" y="94488"/>
                </a:lnTo>
                <a:lnTo>
                  <a:pt x="678180" y="83540"/>
                </a:lnTo>
                <a:lnTo>
                  <a:pt x="678180" y="152400"/>
                </a:lnTo>
                <a:lnTo>
                  <a:pt x="677608" y="166116"/>
                </a:lnTo>
                <a:lnTo>
                  <a:pt x="658558" y="202501"/>
                </a:lnTo>
                <a:lnTo>
                  <a:pt x="644652" y="205740"/>
                </a:lnTo>
                <a:lnTo>
                  <a:pt x="635825" y="204343"/>
                </a:lnTo>
                <a:lnTo>
                  <a:pt x="609053" y="172669"/>
                </a:lnTo>
                <a:lnTo>
                  <a:pt x="601980" y="132588"/>
                </a:lnTo>
                <a:lnTo>
                  <a:pt x="602272" y="123761"/>
                </a:lnTo>
                <a:lnTo>
                  <a:pt x="620268" y="85344"/>
                </a:lnTo>
                <a:lnTo>
                  <a:pt x="624840" y="82296"/>
                </a:lnTo>
                <a:lnTo>
                  <a:pt x="630936" y="80772"/>
                </a:lnTo>
                <a:lnTo>
                  <a:pt x="635508" y="80772"/>
                </a:lnTo>
                <a:lnTo>
                  <a:pt x="669823" y="106540"/>
                </a:lnTo>
                <a:lnTo>
                  <a:pt x="678180" y="152400"/>
                </a:lnTo>
                <a:lnTo>
                  <a:pt x="678180" y="83540"/>
                </a:lnTo>
                <a:lnTo>
                  <a:pt x="673684" y="80772"/>
                </a:lnTo>
                <a:lnTo>
                  <a:pt x="668083" y="77343"/>
                </a:lnTo>
                <a:lnTo>
                  <a:pt x="655015" y="73063"/>
                </a:lnTo>
                <a:lnTo>
                  <a:pt x="640080" y="71628"/>
                </a:lnTo>
                <a:lnTo>
                  <a:pt x="632079" y="72199"/>
                </a:lnTo>
                <a:lnTo>
                  <a:pt x="594169" y="92202"/>
                </a:lnTo>
                <a:lnTo>
                  <a:pt x="576834" y="126492"/>
                </a:lnTo>
                <a:lnTo>
                  <a:pt x="574548" y="144780"/>
                </a:lnTo>
                <a:lnTo>
                  <a:pt x="575437" y="157073"/>
                </a:lnTo>
                <a:lnTo>
                  <a:pt x="599770" y="201383"/>
                </a:lnTo>
                <a:lnTo>
                  <a:pt x="638556" y="214884"/>
                </a:lnTo>
                <a:lnTo>
                  <a:pt x="647661" y="214312"/>
                </a:lnTo>
                <a:lnTo>
                  <a:pt x="685990" y="194119"/>
                </a:lnTo>
                <a:lnTo>
                  <a:pt x="703326" y="158496"/>
                </a:lnTo>
                <a:lnTo>
                  <a:pt x="705040" y="149352"/>
                </a:lnTo>
                <a:lnTo>
                  <a:pt x="705612" y="140208"/>
                </a:lnTo>
                <a:close/>
              </a:path>
              <a:path w="993775" h="277495">
                <a:moveTo>
                  <a:pt x="847356" y="74688"/>
                </a:moveTo>
                <a:lnTo>
                  <a:pt x="816876" y="74688"/>
                </a:lnTo>
                <a:lnTo>
                  <a:pt x="786396" y="179844"/>
                </a:lnTo>
                <a:lnTo>
                  <a:pt x="782701" y="149567"/>
                </a:lnTo>
                <a:lnTo>
                  <a:pt x="774179" y="106756"/>
                </a:lnTo>
                <a:lnTo>
                  <a:pt x="745248" y="74688"/>
                </a:lnTo>
                <a:lnTo>
                  <a:pt x="732358" y="77800"/>
                </a:lnTo>
                <a:lnTo>
                  <a:pt x="723341" y="87071"/>
                </a:lnTo>
                <a:lnTo>
                  <a:pt x="718019" y="102323"/>
                </a:lnTo>
                <a:lnTo>
                  <a:pt x="716292" y="123456"/>
                </a:lnTo>
                <a:lnTo>
                  <a:pt x="720864" y="123456"/>
                </a:lnTo>
                <a:lnTo>
                  <a:pt x="722884" y="111455"/>
                </a:lnTo>
                <a:lnTo>
                  <a:pt x="726770" y="102882"/>
                </a:lnTo>
                <a:lnTo>
                  <a:pt x="732650" y="97739"/>
                </a:lnTo>
                <a:lnTo>
                  <a:pt x="740676" y="96024"/>
                </a:lnTo>
                <a:lnTo>
                  <a:pt x="748296" y="96024"/>
                </a:lnTo>
                <a:lnTo>
                  <a:pt x="771156" y="152412"/>
                </a:lnTo>
                <a:lnTo>
                  <a:pt x="778865" y="191846"/>
                </a:lnTo>
                <a:lnTo>
                  <a:pt x="780300" y="202704"/>
                </a:lnTo>
                <a:lnTo>
                  <a:pt x="773176" y="219252"/>
                </a:lnTo>
                <a:lnTo>
                  <a:pt x="767918" y="234518"/>
                </a:lnTo>
                <a:lnTo>
                  <a:pt x="764654" y="248348"/>
                </a:lnTo>
                <a:lnTo>
                  <a:pt x="763536" y="260616"/>
                </a:lnTo>
                <a:lnTo>
                  <a:pt x="763536" y="271284"/>
                </a:lnTo>
                <a:lnTo>
                  <a:pt x="766584" y="277380"/>
                </a:lnTo>
                <a:lnTo>
                  <a:pt x="774204" y="277380"/>
                </a:lnTo>
                <a:lnTo>
                  <a:pt x="781075" y="274802"/>
                </a:lnTo>
                <a:lnTo>
                  <a:pt x="785825" y="267093"/>
                </a:lnTo>
                <a:lnTo>
                  <a:pt x="788555" y="254228"/>
                </a:lnTo>
                <a:lnTo>
                  <a:pt x="789444" y="236232"/>
                </a:lnTo>
                <a:lnTo>
                  <a:pt x="789254" y="219849"/>
                </a:lnTo>
                <a:lnTo>
                  <a:pt x="788797" y="210934"/>
                </a:lnTo>
                <a:lnTo>
                  <a:pt x="787920" y="201180"/>
                </a:lnTo>
                <a:lnTo>
                  <a:pt x="847356" y="74688"/>
                </a:lnTo>
                <a:close/>
              </a:path>
              <a:path w="993775" h="277495">
                <a:moveTo>
                  <a:pt x="961644" y="4584"/>
                </a:moveTo>
                <a:lnTo>
                  <a:pt x="928116" y="4584"/>
                </a:lnTo>
                <a:lnTo>
                  <a:pt x="911352" y="56400"/>
                </a:lnTo>
                <a:lnTo>
                  <a:pt x="915924" y="56400"/>
                </a:lnTo>
                <a:lnTo>
                  <a:pt x="961644" y="4584"/>
                </a:lnTo>
                <a:close/>
              </a:path>
              <a:path w="993775" h="277495">
                <a:moveTo>
                  <a:pt x="993648" y="277380"/>
                </a:moveTo>
                <a:lnTo>
                  <a:pt x="990777" y="268757"/>
                </a:lnTo>
                <a:lnTo>
                  <a:pt x="988885" y="258711"/>
                </a:lnTo>
                <a:lnTo>
                  <a:pt x="987869" y="246938"/>
                </a:lnTo>
                <a:lnTo>
                  <a:pt x="987552" y="233184"/>
                </a:lnTo>
                <a:lnTo>
                  <a:pt x="987552" y="123456"/>
                </a:lnTo>
                <a:lnTo>
                  <a:pt x="985291" y="100571"/>
                </a:lnTo>
                <a:lnTo>
                  <a:pt x="980897" y="89928"/>
                </a:lnTo>
                <a:lnTo>
                  <a:pt x="978598" y="84404"/>
                </a:lnTo>
                <a:lnTo>
                  <a:pt x="967625" y="74803"/>
                </a:lnTo>
                <a:lnTo>
                  <a:pt x="952500" y="71640"/>
                </a:lnTo>
                <a:lnTo>
                  <a:pt x="941070" y="73367"/>
                </a:lnTo>
                <a:lnTo>
                  <a:pt x="929640" y="78689"/>
                </a:lnTo>
                <a:lnTo>
                  <a:pt x="918210" y="87706"/>
                </a:lnTo>
                <a:lnTo>
                  <a:pt x="906780" y="100596"/>
                </a:lnTo>
                <a:lnTo>
                  <a:pt x="906780" y="91452"/>
                </a:lnTo>
                <a:lnTo>
                  <a:pt x="903732" y="85356"/>
                </a:lnTo>
                <a:lnTo>
                  <a:pt x="899160" y="79260"/>
                </a:lnTo>
                <a:lnTo>
                  <a:pt x="894588" y="74688"/>
                </a:lnTo>
                <a:lnTo>
                  <a:pt x="888492" y="71640"/>
                </a:lnTo>
                <a:lnTo>
                  <a:pt x="880872" y="71640"/>
                </a:lnTo>
                <a:lnTo>
                  <a:pt x="869734" y="73901"/>
                </a:lnTo>
                <a:lnTo>
                  <a:pt x="861441" y="80594"/>
                </a:lnTo>
                <a:lnTo>
                  <a:pt x="856018" y="91567"/>
                </a:lnTo>
                <a:lnTo>
                  <a:pt x="853440" y="106692"/>
                </a:lnTo>
                <a:lnTo>
                  <a:pt x="858012" y="106692"/>
                </a:lnTo>
                <a:lnTo>
                  <a:pt x="859536" y="92976"/>
                </a:lnTo>
                <a:lnTo>
                  <a:pt x="864108" y="85356"/>
                </a:lnTo>
                <a:lnTo>
                  <a:pt x="874776" y="85356"/>
                </a:lnTo>
                <a:lnTo>
                  <a:pt x="877824" y="86880"/>
                </a:lnTo>
                <a:lnTo>
                  <a:pt x="879348" y="89928"/>
                </a:lnTo>
                <a:lnTo>
                  <a:pt x="880872" y="94500"/>
                </a:lnTo>
                <a:lnTo>
                  <a:pt x="882396" y="100571"/>
                </a:lnTo>
                <a:lnTo>
                  <a:pt x="882396" y="211848"/>
                </a:lnTo>
                <a:lnTo>
                  <a:pt x="906780" y="211848"/>
                </a:lnTo>
                <a:lnTo>
                  <a:pt x="906780" y="109740"/>
                </a:lnTo>
                <a:lnTo>
                  <a:pt x="915047" y="100850"/>
                </a:lnTo>
                <a:lnTo>
                  <a:pt x="915416" y="100596"/>
                </a:lnTo>
                <a:lnTo>
                  <a:pt x="923734" y="94691"/>
                </a:lnTo>
                <a:lnTo>
                  <a:pt x="932713" y="91084"/>
                </a:lnTo>
                <a:lnTo>
                  <a:pt x="941832" y="89928"/>
                </a:lnTo>
                <a:lnTo>
                  <a:pt x="949452" y="89928"/>
                </a:lnTo>
                <a:lnTo>
                  <a:pt x="955548" y="92976"/>
                </a:lnTo>
                <a:lnTo>
                  <a:pt x="961644" y="102120"/>
                </a:lnTo>
                <a:lnTo>
                  <a:pt x="963168" y="109740"/>
                </a:lnTo>
                <a:lnTo>
                  <a:pt x="963295" y="233184"/>
                </a:lnTo>
                <a:lnTo>
                  <a:pt x="963460" y="243293"/>
                </a:lnTo>
                <a:lnTo>
                  <a:pt x="964311" y="257759"/>
                </a:lnTo>
                <a:lnTo>
                  <a:pt x="965746" y="269062"/>
                </a:lnTo>
                <a:lnTo>
                  <a:pt x="967740" y="277380"/>
                </a:lnTo>
                <a:lnTo>
                  <a:pt x="993648" y="277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2356104" y="5448682"/>
            <a:ext cx="207645" cy="208915"/>
            <a:chOff x="2356104" y="5509260"/>
            <a:chExt cx="207645" cy="208915"/>
          </a:xfrm>
        </p:grpSpPr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6104" y="5509260"/>
              <a:ext cx="132587" cy="2057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529839" y="5574792"/>
              <a:ext cx="33655" cy="143510"/>
            </a:xfrm>
            <a:custGeom>
              <a:avLst/>
              <a:gdLst/>
              <a:ahLst/>
              <a:cxnLst/>
              <a:rect l="l" t="t" r="r" b="b"/>
              <a:pathLst>
                <a:path w="33655" h="143510">
                  <a:moveTo>
                    <a:pt x="21336" y="33528"/>
                  </a:moveTo>
                  <a:lnTo>
                    <a:pt x="12192" y="33528"/>
                  </a:lnTo>
                  <a:lnTo>
                    <a:pt x="7620" y="32004"/>
                  </a:lnTo>
                  <a:lnTo>
                    <a:pt x="1524" y="25908"/>
                  </a:lnTo>
                  <a:lnTo>
                    <a:pt x="0" y="21336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2192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32004" y="7620"/>
                  </a:lnTo>
                  <a:lnTo>
                    <a:pt x="33528" y="12192"/>
                  </a:lnTo>
                  <a:lnTo>
                    <a:pt x="33528" y="21336"/>
                  </a:lnTo>
                  <a:lnTo>
                    <a:pt x="32004" y="25908"/>
                  </a:lnTo>
                  <a:lnTo>
                    <a:pt x="25908" y="32004"/>
                  </a:lnTo>
                  <a:lnTo>
                    <a:pt x="21336" y="33528"/>
                  </a:lnTo>
                  <a:close/>
                </a:path>
                <a:path w="33655" h="143510">
                  <a:moveTo>
                    <a:pt x="21336" y="143256"/>
                  </a:moveTo>
                  <a:lnTo>
                    <a:pt x="12192" y="143256"/>
                  </a:lnTo>
                  <a:lnTo>
                    <a:pt x="7620" y="141732"/>
                  </a:lnTo>
                  <a:lnTo>
                    <a:pt x="1524" y="135636"/>
                  </a:lnTo>
                  <a:lnTo>
                    <a:pt x="0" y="131064"/>
                  </a:lnTo>
                  <a:lnTo>
                    <a:pt x="0" y="121920"/>
                  </a:lnTo>
                  <a:lnTo>
                    <a:pt x="1524" y="117348"/>
                  </a:lnTo>
                  <a:lnTo>
                    <a:pt x="7620" y="111252"/>
                  </a:lnTo>
                  <a:lnTo>
                    <a:pt x="12192" y="109728"/>
                  </a:lnTo>
                  <a:lnTo>
                    <a:pt x="21336" y="109728"/>
                  </a:lnTo>
                  <a:lnTo>
                    <a:pt x="25908" y="111252"/>
                  </a:lnTo>
                  <a:lnTo>
                    <a:pt x="32004" y="117348"/>
                  </a:lnTo>
                  <a:lnTo>
                    <a:pt x="33528" y="121920"/>
                  </a:lnTo>
                  <a:lnTo>
                    <a:pt x="33528" y="131064"/>
                  </a:lnTo>
                  <a:lnTo>
                    <a:pt x="32004" y="135636"/>
                  </a:lnTo>
                  <a:lnTo>
                    <a:pt x="25908" y="141732"/>
                  </a:lnTo>
                  <a:lnTo>
                    <a:pt x="21336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671572" y="5442586"/>
            <a:ext cx="746760" cy="277495"/>
            <a:chOff x="2671572" y="5503164"/>
            <a:chExt cx="746760" cy="277495"/>
          </a:xfrm>
        </p:grpSpPr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71572" y="5507736"/>
              <a:ext cx="179832" cy="21183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1215" y="5509260"/>
              <a:ext cx="132587" cy="20574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029711" y="550316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7247" y="5503164"/>
              <a:ext cx="67056" cy="2118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19627" y="5503164"/>
              <a:ext cx="298704" cy="263651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3506723" y="5442586"/>
            <a:ext cx="978535" cy="260985"/>
            <a:chOff x="3506723" y="5503164"/>
            <a:chExt cx="978535" cy="260985"/>
          </a:xfrm>
        </p:grpSpPr>
        <p:sp>
          <p:nvSpPr>
            <p:cNvPr id="57" name="object 57"/>
            <p:cNvSpPr/>
            <p:nvPr/>
          </p:nvSpPr>
          <p:spPr>
            <a:xfrm>
              <a:off x="3506711" y="5503176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38684" y="207264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86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97" y="73355"/>
                  </a:lnTo>
                  <a:lnTo>
                    <a:pt x="71247" y="78676"/>
                  </a:lnTo>
                  <a:lnTo>
                    <a:pt x="59537" y="87693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100584"/>
                  </a:lnTo>
                  <a:lnTo>
                    <a:pt x="22225" y="104025"/>
                  </a:lnTo>
                  <a:lnTo>
                    <a:pt x="22669" y="10991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38"/>
                  </a:lnTo>
                  <a:lnTo>
                    <a:pt x="65532" y="94678"/>
                  </a:lnTo>
                  <a:lnTo>
                    <a:pt x="74676" y="91071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07"/>
                  </a:moveTo>
                  <a:lnTo>
                    <a:pt x="303276" y="193535"/>
                  </a:lnTo>
                  <a:lnTo>
                    <a:pt x="298704" y="195059"/>
                  </a:lnTo>
                  <a:lnTo>
                    <a:pt x="295656" y="196583"/>
                  </a:lnTo>
                  <a:lnTo>
                    <a:pt x="289560" y="196583"/>
                  </a:lnTo>
                  <a:lnTo>
                    <a:pt x="283464" y="190487"/>
                  </a:lnTo>
                  <a:lnTo>
                    <a:pt x="283464" y="185915"/>
                  </a:lnTo>
                  <a:lnTo>
                    <a:pt x="282587" y="182473"/>
                  </a:lnTo>
                  <a:lnTo>
                    <a:pt x="282130" y="176580"/>
                  </a:lnTo>
                  <a:lnTo>
                    <a:pt x="281940" y="156959"/>
                  </a:lnTo>
                  <a:lnTo>
                    <a:pt x="281940" y="74663"/>
                  </a:lnTo>
                  <a:lnTo>
                    <a:pt x="237744" y="74663"/>
                  </a:lnTo>
                  <a:lnTo>
                    <a:pt x="237744" y="79235"/>
                  </a:lnTo>
                  <a:lnTo>
                    <a:pt x="245364" y="79235"/>
                  </a:lnTo>
                  <a:lnTo>
                    <a:pt x="251460" y="80759"/>
                  </a:lnTo>
                  <a:lnTo>
                    <a:pt x="252984" y="83807"/>
                  </a:lnTo>
                  <a:lnTo>
                    <a:pt x="256032" y="86855"/>
                  </a:lnTo>
                  <a:lnTo>
                    <a:pt x="257556" y="92951"/>
                  </a:lnTo>
                  <a:lnTo>
                    <a:pt x="257556" y="176771"/>
                  </a:lnTo>
                  <a:lnTo>
                    <a:pt x="243840" y="190487"/>
                  </a:lnTo>
                  <a:lnTo>
                    <a:pt x="237744" y="192011"/>
                  </a:lnTo>
                  <a:lnTo>
                    <a:pt x="231648" y="195059"/>
                  </a:lnTo>
                  <a:lnTo>
                    <a:pt x="227076" y="196583"/>
                  </a:lnTo>
                  <a:lnTo>
                    <a:pt x="216408" y="196583"/>
                  </a:lnTo>
                  <a:lnTo>
                    <a:pt x="210312" y="195059"/>
                  </a:lnTo>
                  <a:lnTo>
                    <a:pt x="202692" y="187439"/>
                  </a:lnTo>
                  <a:lnTo>
                    <a:pt x="199644" y="178295"/>
                  </a:lnTo>
                  <a:lnTo>
                    <a:pt x="199644" y="74663"/>
                  </a:lnTo>
                  <a:lnTo>
                    <a:pt x="152400" y="74663"/>
                  </a:lnTo>
                  <a:lnTo>
                    <a:pt x="152400" y="79235"/>
                  </a:lnTo>
                  <a:lnTo>
                    <a:pt x="164592" y="79235"/>
                  </a:lnTo>
                  <a:lnTo>
                    <a:pt x="167640" y="80759"/>
                  </a:lnTo>
                  <a:lnTo>
                    <a:pt x="169164" y="82283"/>
                  </a:lnTo>
                  <a:lnTo>
                    <a:pt x="172212" y="83807"/>
                  </a:lnTo>
                  <a:lnTo>
                    <a:pt x="175260" y="89903"/>
                  </a:lnTo>
                  <a:lnTo>
                    <a:pt x="175260" y="161531"/>
                  </a:lnTo>
                  <a:lnTo>
                    <a:pt x="175526" y="170345"/>
                  </a:lnTo>
                  <a:lnTo>
                    <a:pt x="196596" y="213347"/>
                  </a:lnTo>
                  <a:lnTo>
                    <a:pt x="202692" y="214871"/>
                  </a:lnTo>
                  <a:lnTo>
                    <a:pt x="217932" y="214871"/>
                  </a:lnTo>
                  <a:lnTo>
                    <a:pt x="257556" y="185915"/>
                  </a:lnTo>
                  <a:lnTo>
                    <a:pt x="257556" y="214871"/>
                  </a:lnTo>
                  <a:lnTo>
                    <a:pt x="263652" y="214871"/>
                  </a:lnTo>
                  <a:lnTo>
                    <a:pt x="304800" y="198107"/>
                  </a:lnTo>
                  <a:close/>
                </a:path>
                <a:path w="681354" h="215264">
                  <a:moveTo>
                    <a:pt x="536460" y="207264"/>
                  </a:moveTo>
                  <a:lnTo>
                    <a:pt x="530364" y="207264"/>
                  </a:lnTo>
                  <a:lnTo>
                    <a:pt x="525792" y="205740"/>
                  </a:lnTo>
                  <a:lnTo>
                    <a:pt x="524268" y="204216"/>
                  </a:lnTo>
                  <a:lnTo>
                    <a:pt x="521220" y="202692"/>
                  </a:lnTo>
                  <a:lnTo>
                    <a:pt x="518172" y="199644"/>
                  </a:lnTo>
                  <a:lnTo>
                    <a:pt x="516648" y="196596"/>
                  </a:lnTo>
                  <a:lnTo>
                    <a:pt x="516648" y="121920"/>
                  </a:lnTo>
                  <a:lnTo>
                    <a:pt x="516382" y="113360"/>
                  </a:lnTo>
                  <a:lnTo>
                    <a:pt x="499884" y="77724"/>
                  </a:lnTo>
                  <a:lnTo>
                    <a:pt x="495312" y="73152"/>
                  </a:lnTo>
                  <a:lnTo>
                    <a:pt x="489216" y="71628"/>
                  </a:lnTo>
                  <a:lnTo>
                    <a:pt x="473976" y="71628"/>
                  </a:lnTo>
                  <a:lnTo>
                    <a:pt x="435876" y="100584"/>
                  </a:lnTo>
                  <a:lnTo>
                    <a:pt x="432828" y="91440"/>
                  </a:lnTo>
                  <a:lnTo>
                    <a:pt x="429780" y="83820"/>
                  </a:lnTo>
                  <a:lnTo>
                    <a:pt x="417588" y="74676"/>
                  </a:lnTo>
                  <a:lnTo>
                    <a:pt x="409968" y="71628"/>
                  </a:lnTo>
                  <a:lnTo>
                    <a:pt x="396252" y="71628"/>
                  </a:lnTo>
                  <a:lnTo>
                    <a:pt x="387108" y="74676"/>
                  </a:lnTo>
                  <a:lnTo>
                    <a:pt x="381012" y="76200"/>
                  </a:lnTo>
                  <a:lnTo>
                    <a:pt x="376440" y="79248"/>
                  </a:lnTo>
                  <a:lnTo>
                    <a:pt x="355104" y="100584"/>
                  </a:lnTo>
                  <a:lnTo>
                    <a:pt x="355104" y="71628"/>
                  </a:lnTo>
                  <a:lnTo>
                    <a:pt x="349008" y="71628"/>
                  </a:lnTo>
                  <a:lnTo>
                    <a:pt x="307860" y="88392"/>
                  </a:lnTo>
                  <a:lnTo>
                    <a:pt x="309384" y="92964"/>
                  </a:lnTo>
                  <a:lnTo>
                    <a:pt x="313956" y="91440"/>
                  </a:lnTo>
                  <a:lnTo>
                    <a:pt x="324624" y="91440"/>
                  </a:lnTo>
                  <a:lnTo>
                    <a:pt x="329196" y="96012"/>
                  </a:lnTo>
                  <a:lnTo>
                    <a:pt x="329196" y="99060"/>
                  </a:lnTo>
                  <a:lnTo>
                    <a:pt x="330073" y="103606"/>
                  </a:lnTo>
                  <a:lnTo>
                    <a:pt x="330530" y="110299"/>
                  </a:lnTo>
                  <a:lnTo>
                    <a:pt x="330720" y="129540"/>
                  </a:lnTo>
                  <a:lnTo>
                    <a:pt x="330720" y="195072"/>
                  </a:lnTo>
                  <a:lnTo>
                    <a:pt x="326148" y="204216"/>
                  </a:lnTo>
                  <a:lnTo>
                    <a:pt x="323100" y="205740"/>
                  </a:lnTo>
                  <a:lnTo>
                    <a:pt x="321576" y="207264"/>
                  </a:lnTo>
                  <a:lnTo>
                    <a:pt x="310908" y="207264"/>
                  </a:lnTo>
                  <a:lnTo>
                    <a:pt x="310908" y="211836"/>
                  </a:lnTo>
                  <a:lnTo>
                    <a:pt x="374916" y="211836"/>
                  </a:lnTo>
                  <a:lnTo>
                    <a:pt x="374916" y="207264"/>
                  </a:lnTo>
                  <a:lnTo>
                    <a:pt x="364248" y="207264"/>
                  </a:lnTo>
                  <a:lnTo>
                    <a:pt x="361200" y="205740"/>
                  </a:lnTo>
                  <a:lnTo>
                    <a:pt x="359676" y="204216"/>
                  </a:lnTo>
                  <a:lnTo>
                    <a:pt x="358152" y="201168"/>
                  </a:lnTo>
                  <a:lnTo>
                    <a:pt x="356628" y="199644"/>
                  </a:lnTo>
                  <a:lnTo>
                    <a:pt x="355104" y="196596"/>
                  </a:lnTo>
                  <a:lnTo>
                    <a:pt x="355104" y="108204"/>
                  </a:lnTo>
                  <a:lnTo>
                    <a:pt x="359676" y="103632"/>
                  </a:lnTo>
                  <a:lnTo>
                    <a:pt x="365772" y="99060"/>
                  </a:lnTo>
                  <a:lnTo>
                    <a:pt x="373392" y="94488"/>
                  </a:lnTo>
                  <a:lnTo>
                    <a:pt x="377964" y="91440"/>
                  </a:lnTo>
                  <a:lnTo>
                    <a:pt x="384060" y="89916"/>
                  </a:lnTo>
                  <a:lnTo>
                    <a:pt x="396252" y="89916"/>
                  </a:lnTo>
                  <a:lnTo>
                    <a:pt x="402348" y="92964"/>
                  </a:lnTo>
                  <a:lnTo>
                    <a:pt x="406920" y="99060"/>
                  </a:lnTo>
                  <a:lnTo>
                    <a:pt x="409968" y="103632"/>
                  </a:lnTo>
                  <a:lnTo>
                    <a:pt x="411492" y="111252"/>
                  </a:lnTo>
                  <a:lnTo>
                    <a:pt x="411492" y="196596"/>
                  </a:lnTo>
                  <a:lnTo>
                    <a:pt x="408444" y="202692"/>
                  </a:lnTo>
                  <a:lnTo>
                    <a:pt x="402348" y="205740"/>
                  </a:lnTo>
                  <a:lnTo>
                    <a:pt x="397776" y="207264"/>
                  </a:lnTo>
                  <a:lnTo>
                    <a:pt x="391680" y="207264"/>
                  </a:lnTo>
                  <a:lnTo>
                    <a:pt x="391680" y="211836"/>
                  </a:lnTo>
                  <a:lnTo>
                    <a:pt x="455688" y="211836"/>
                  </a:lnTo>
                  <a:lnTo>
                    <a:pt x="455688" y="207264"/>
                  </a:lnTo>
                  <a:lnTo>
                    <a:pt x="449592" y="207264"/>
                  </a:lnTo>
                  <a:lnTo>
                    <a:pt x="445020" y="205740"/>
                  </a:lnTo>
                  <a:lnTo>
                    <a:pt x="441972" y="204216"/>
                  </a:lnTo>
                  <a:lnTo>
                    <a:pt x="437400" y="199644"/>
                  </a:lnTo>
                  <a:lnTo>
                    <a:pt x="435876" y="196596"/>
                  </a:lnTo>
                  <a:lnTo>
                    <a:pt x="435876" y="108204"/>
                  </a:lnTo>
                  <a:lnTo>
                    <a:pt x="443496" y="100584"/>
                  </a:lnTo>
                  <a:lnTo>
                    <a:pt x="449592" y="96012"/>
                  </a:lnTo>
                  <a:lnTo>
                    <a:pt x="454164" y="94488"/>
                  </a:lnTo>
                  <a:lnTo>
                    <a:pt x="460260" y="91440"/>
                  </a:lnTo>
                  <a:lnTo>
                    <a:pt x="464832" y="89916"/>
                  </a:lnTo>
                  <a:lnTo>
                    <a:pt x="478548" y="89916"/>
                  </a:lnTo>
                  <a:lnTo>
                    <a:pt x="484644" y="92964"/>
                  </a:lnTo>
                  <a:lnTo>
                    <a:pt x="487692" y="99060"/>
                  </a:lnTo>
                  <a:lnTo>
                    <a:pt x="490740" y="103632"/>
                  </a:lnTo>
                  <a:lnTo>
                    <a:pt x="492264" y="111252"/>
                  </a:lnTo>
                  <a:lnTo>
                    <a:pt x="492264" y="196596"/>
                  </a:lnTo>
                  <a:lnTo>
                    <a:pt x="489216" y="202692"/>
                  </a:lnTo>
                  <a:lnTo>
                    <a:pt x="487692" y="204216"/>
                  </a:lnTo>
                  <a:lnTo>
                    <a:pt x="484644" y="205740"/>
                  </a:lnTo>
                  <a:lnTo>
                    <a:pt x="480072" y="207264"/>
                  </a:lnTo>
                  <a:lnTo>
                    <a:pt x="472452" y="207264"/>
                  </a:lnTo>
                  <a:lnTo>
                    <a:pt x="472452" y="211836"/>
                  </a:lnTo>
                  <a:lnTo>
                    <a:pt x="536460" y="211836"/>
                  </a:lnTo>
                  <a:lnTo>
                    <a:pt x="536460" y="207264"/>
                  </a:lnTo>
                  <a:close/>
                </a:path>
                <a:path w="681354" h="215264">
                  <a:moveTo>
                    <a:pt x="681240" y="138684"/>
                  </a:moveTo>
                  <a:lnTo>
                    <a:pt x="672884" y="99060"/>
                  </a:lnTo>
                  <a:lnTo>
                    <a:pt x="656856" y="81368"/>
                  </a:lnTo>
                  <a:lnTo>
                    <a:pt x="656856" y="147828"/>
                  </a:lnTo>
                  <a:lnTo>
                    <a:pt x="656018" y="160921"/>
                  </a:lnTo>
                  <a:lnTo>
                    <a:pt x="638683" y="197370"/>
                  </a:lnTo>
                  <a:lnTo>
                    <a:pt x="618756" y="205740"/>
                  </a:lnTo>
                  <a:lnTo>
                    <a:pt x="614184" y="205740"/>
                  </a:lnTo>
                  <a:lnTo>
                    <a:pt x="608088" y="204216"/>
                  </a:lnTo>
                  <a:lnTo>
                    <a:pt x="601992" y="201168"/>
                  </a:lnTo>
                  <a:lnTo>
                    <a:pt x="597420" y="199644"/>
                  </a:lnTo>
                  <a:lnTo>
                    <a:pt x="591324" y="195072"/>
                  </a:lnTo>
                  <a:lnTo>
                    <a:pt x="586752" y="190500"/>
                  </a:lnTo>
                  <a:lnTo>
                    <a:pt x="586752" y="108204"/>
                  </a:lnTo>
                  <a:lnTo>
                    <a:pt x="592848" y="103632"/>
                  </a:lnTo>
                  <a:lnTo>
                    <a:pt x="597420" y="99060"/>
                  </a:lnTo>
                  <a:lnTo>
                    <a:pt x="601992" y="97536"/>
                  </a:lnTo>
                  <a:lnTo>
                    <a:pt x="608088" y="94488"/>
                  </a:lnTo>
                  <a:lnTo>
                    <a:pt x="612660" y="92964"/>
                  </a:lnTo>
                  <a:lnTo>
                    <a:pt x="618756" y="92964"/>
                  </a:lnTo>
                  <a:lnTo>
                    <a:pt x="625589" y="93814"/>
                  </a:lnTo>
                  <a:lnTo>
                    <a:pt x="653618" y="123825"/>
                  </a:lnTo>
                  <a:lnTo>
                    <a:pt x="656856" y="147828"/>
                  </a:lnTo>
                  <a:lnTo>
                    <a:pt x="656856" y="81368"/>
                  </a:lnTo>
                  <a:lnTo>
                    <a:pt x="648855" y="76200"/>
                  </a:lnTo>
                  <a:lnTo>
                    <a:pt x="639419" y="72771"/>
                  </a:lnTo>
                  <a:lnTo>
                    <a:pt x="629424" y="71628"/>
                  </a:lnTo>
                  <a:lnTo>
                    <a:pt x="618248" y="73342"/>
                  </a:lnTo>
                  <a:lnTo>
                    <a:pt x="607517" y="78486"/>
                  </a:lnTo>
                  <a:lnTo>
                    <a:pt x="597052" y="87058"/>
                  </a:lnTo>
                  <a:lnTo>
                    <a:pt x="586752" y="99060"/>
                  </a:lnTo>
                  <a:lnTo>
                    <a:pt x="586752" y="18288"/>
                  </a:lnTo>
                  <a:lnTo>
                    <a:pt x="586752" y="0"/>
                  </a:lnTo>
                  <a:lnTo>
                    <a:pt x="580656" y="0"/>
                  </a:lnTo>
                  <a:lnTo>
                    <a:pt x="539508" y="16764"/>
                  </a:lnTo>
                  <a:lnTo>
                    <a:pt x="541032" y="21336"/>
                  </a:lnTo>
                  <a:lnTo>
                    <a:pt x="545604" y="19812"/>
                  </a:lnTo>
                  <a:lnTo>
                    <a:pt x="548652" y="18288"/>
                  </a:lnTo>
                  <a:lnTo>
                    <a:pt x="554748" y="18288"/>
                  </a:lnTo>
                  <a:lnTo>
                    <a:pt x="560844" y="24384"/>
                  </a:lnTo>
                  <a:lnTo>
                    <a:pt x="560844" y="28956"/>
                  </a:lnTo>
                  <a:lnTo>
                    <a:pt x="561721" y="32613"/>
                  </a:lnTo>
                  <a:lnTo>
                    <a:pt x="562178" y="38862"/>
                  </a:lnTo>
                  <a:lnTo>
                    <a:pt x="562343" y="47383"/>
                  </a:lnTo>
                  <a:lnTo>
                    <a:pt x="562368" y="199644"/>
                  </a:lnTo>
                  <a:lnTo>
                    <a:pt x="568960" y="203022"/>
                  </a:lnTo>
                  <a:lnTo>
                    <a:pt x="575132" y="206121"/>
                  </a:lnTo>
                  <a:lnTo>
                    <a:pt x="581012" y="208635"/>
                  </a:lnTo>
                  <a:lnTo>
                    <a:pt x="586752" y="210312"/>
                  </a:lnTo>
                  <a:lnTo>
                    <a:pt x="595896" y="213360"/>
                  </a:lnTo>
                  <a:lnTo>
                    <a:pt x="603516" y="214884"/>
                  </a:lnTo>
                  <a:lnTo>
                    <a:pt x="611136" y="214884"/>
                  </a:lnTo>
                  <a:lnTo>
                    <a:pt x="656856" y="196596"/>
                  </a:lnTo>
                  <a:lnTo>
                    <a:pt x="679780" y="155232"/>
                  </a:lnTo>
                  <a:lnTo>
                    <a:pt x="681240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09287" y="5574791"/>
              <a:ext cx="275844" cy="188976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4579607" y="5442598"/>
            <a:ext cx="737870" cy="260985"/>
          </a:xfrm>
          <a:custGeom>
            <a:avLst/>
            <a:gdLst/>
            <a:ahLst/>
            <a:cxnLst/>
            <a:rect l="l" t="t" r="r" b="b"/>
            <a:pathLst>
              <a:path w="737870" h="26098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31"/>
                </a:lnTo>
                <a:lnTo>
                  <a:pt x="129540" y="196583"/>
                </a:lnTo>
                <a:lnTo>
                  <a:pt x="129540" y="132588"/>
                </a:lnTo>
                <a:lnTo>
                  <a:pt x="129286" y="121107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25" y="32397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48768" y="199631"/>
                </a:lnTo>
                <a:lnTo>
                  <a:pt x="47244" y="196583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31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37870" h="260985">
                <a:moveTo>
                  <a:pt x="294144" y="140195"/>
                </a:moveTo>
                <a:lnTo>
                  <a:pt x="278904" y="94475"/>
                </a:lnTo>
                <a:lnTo>
                  <a:pt x="266712" y="83540"/>
                </a:lnTo>
                <a:lnTo>
                  <a:pt x="266712" y="152387"/>
                </a:lnTo>
                <a:lnTo>
                  <a:pt x="266141" y="166103"/>
                </a:lnTo>
                <a:lnTo>
                  <a:pt x="247091" y="202488"/>
                </a:lnTo>
                <a:lnTo>
                  <a:pt x="233184" y="205727"/>
                </a:lnTo>
                <a:lnTo>
                  <a:pt x="224345" y="204330"/>
                </a:lnTo>
                <a:lnTo>
                  <a:pt x="197573" y="172656"/>
                </a:lnTo>
                <a:lnTo>
                  <a:pt x="190512" y="132575"/>
                </a:lnTo>
                <a:lnTo>
                  <a:pt x="190792" y="123748"/>
                </a:lnTo>
                <a:lnTo>
                  <a:pt x="208800" y="85331"/>
                </a:lnTo>
                <a:lnTo>
                  <a:pt x="213372" y="82283"/>
                </a:lnTo>
                <a:lnTo>
                  <a:pt x="219468" y="80759"/>
                </a:lnTo>
                <a:lnTo>
                  <a:pt x="224040" y="80759"/>
                </a:lnTo>
                <a:lnTo>
                  <a:pt x="258343" y="106527"/>
                </a:lnTo>
                <a:lnTo>
                  <a:pt x="266712" y="152387"/>
                </a:lnTo>
                <a:lnTo>
                  <a:pt x="266712" y="83540"/>
                </a:lnTo>
                <a:lnTo>
                  <a:pt x="262204" y="80759"/>
                </a:lnTo>
                <a:lnTo>
                  <a:pt x="256616" y="77330"/>
                </a:lnTo>
                <a:lnTo>
                  <a:pt x="243535" y="73050"/>
                </a:lnTo>
                <a:lnTo>
                  <a:pt x="228612" y="71615"/>
                </a:lnTo>
                <a:lnTo>
                  <a:pt x="220611" y="72186"/>
                </a:lnTo>
                <a:lnTo>
                  <a:pt x="182702" y="92189"/>
                </a:lnTo>
                <a:lnTo>
                  <a:pt x="165366" y="126479"/>
                </a:lnTo>
                <a:lnTo>
                  <a:pt x="163080" y="144767"/>
                </a:lnTo>
                <a:lnTo>
                  <a:pt x="163957" y="157060"/>
                </a:lnTo>
                <a:lnTo>
                  <a:pt x="188290" y="201371"/>
                </a:lnTo>
                <a:lnTo>
                  <a:pt x="227088" y="214871"/>
                </a:lnTo>
                <a:lnTo>
                  <a:pt x="236181" y="214299"/>
                </a:lnTo>
                <a:lnTo>
                  <a:pt x="274523" y="194106"/>
                </a:lnTo>
                <a:lnTo>
                  <a:pt x="291858" y="158483"/>
                </a:lnTo>
                <a:lnTo>
                  <a:pt x="293573" y="149339"/>
                </a:lnTo>
                <a:lnTo>
                  <a:pt x="294144" y="140195"/>
                </a:lnTo>
                <a:close/>
              </a:path>
              <a:path w="737870" h="260985">
                <a:moveTo>
                  <a:pt x="457212" y="198107"/>
                </a:moveTo>
                <a:lnTo>
                  <a:pt x="455688" y="193535"/>
                </a:lnTo>
                <a:lnTo>
                  <a:pt x="451116" y="195059"/>
                </a:lnTo>
                <a:lnTo>
                  <a:pt x="448068" y="196583"/>
                </a:lnTo>
                <a:lnTo>
                  <a:pt x="441972" y="196583"/>
                </a:lnTo>
                <a:lnTo>
                  <a:pt x="435876" y="190487"/>
                </a:lnTo>
                <a:lnTo>
                  <a:pt x="435876" y="185915"/>
                </a:lnTo>
                <a:lnTo>
                  <a:pt x="434987" y="182473"/>
                </a:lnTo>
                <a:lnTo>
                  <a:pt x="434543" y="176580"/>
                </a:lnTo>
                <a:lnTo>
                  <a:pt x="434352" y="156959"/>
                </a:lnTo>
                <a:lnTo>
                  <a:pt x="434352" y="74663"/>
                </a:lnTo>
                <a:lnTo>
                  <a:pt x="390156" y="74663"/>
                </a:lnTo>
                <a:lnTo>
                  <a:pt x="390156" y="79235"/>
                </a:lnTo>
                <a:lnTo>
                  <a:pt x="397776" y="79235"/>
                </a:lnTo>
                <a:lnTo>
                  <a:pt x="403872" y="80759"/>
                </a:lnTo>
                <a:lnTo>
                  <a:pt x="405396" y="83807"/>
                </a:lnTo>
                <a:lnTo>
                  <a:pt x="408444" y="86855"/>
                </a:lnTo>
                <a:lnTo>
                  <a:pt x="409968" y="92951"/>
                </a:lnTo>
                <a:lnTo>
                  <a:pt x="409968" y="176771"/>
                </a:lnTo>
                <a:lnTo>
                  <a:pt x="396252" y="190487"/>
                </a:lnTo>
                <a:lnTo>
                  <a:pt x="390156" y="192011"/>
                </a:lnTo>
                <a:lnTo>
                  <a:pt x="384060" y="195059"/>
                </a:lnTo>
                <a:lnTo>
                  <a:pt x="379488" y="196583"/>
                </a:lnTo>
                <a:lnTo>
                  <a:pt x="368820" y="196583"/>
                </a:lnTo>
                <a:lnTo>
                  <a:pt x="362724" y="195059"/>
                </a:lnTo>
                <a:lnTo>
                  <a:pt x="358152" y="190487"/>
                </a:lnTo>
                <a:lnTo>
                  <a:pt x="353580" y="187439"/>
                </a:lnTo>
                <a:lnTo>
                  <a:pt x="352056" y="178295"/>
                </a:lnTo>
                <a:lnTo>
                  <a:pt x="352056" y="74663"/>
                </a:lnTo>
                <a:lnTo>
                  <a:pt x="304812" y="74663"/>
                </a:lnTo>
                <a:lnTo>
                  <a:pt x="304812" y="79235"/>
                </a:lnTo>
                <a:lnTo>
                  <a:pt x="317004" y="79235"/>
                </a:lnTo>
                <a:lnTo>
                  <a:pt x="320052" y="80759"/>
                </a:lnTo>
                <a:lnTo>
                  <a:pt x="321576" y="82283"/>
                </a:lnTo>
                <a:lnTo>
                  <a:pt x="324624" y="83807"/>
                </a:lnTo>
                <a:lnTo>
                  <a:pt x="327672" y="89903"/>
                </a:lnTo>
                <a:lnTo>
                  <a:pt x="327672" y="161531"/>
                </a:lnTo>
                <a:lnTo>
                  <a:pt x="327926" y="170345"/>
                </a:lnTo>
                <a:lnTo>
                  <a:pt x="349008" y="213347"/>
                </a:lnTo>
                <a:lnTo>
                  <a:pt x="355104" y="214871"/>
                </a:lnTo>
                <a:lnTo>
                  <a:pt x="370344" y="214871"/>
                </a:lnTo>
                <a:lnTo>
                  <a:pt x="409968" y="185915"/>
                </a:lnTo>
                <a:lnTo>
                  <a:pt x="409968" y="214871"/>
                </a:lnTo>
                <a:lnTo>
                  <a:pt x="416064" y="214871"/>
                </a:lnTo>
                <a:lnTo>
                  <a:pt x="457212" y="198107"/>
                </a:lnTo>
                <a:close/>
              </a:path>
              <a:path w="737870" h="260985">
                <a:moveTo>
                  <a:pt x="559308" y="83820"/>
                </a:moveTo>
                <a:lnTo>
                  <a:pt x="557784" y="80772"/>
                </a:lnTo>
                <a:lnTo>
                  <a:pt x="550164" y="73152"/>
                </a:lnTo>
                <a:lnTo>
                  <a:pt x="545592" y="71628"/>
                </a:lnTo>
                <a:lnTo>
                  <a:pt x="539496" y="71628"/>
                </a:lnTo>
                <a:lnTo>
                  <a:pt x="530593" y="73621"/>
                </a:lnTo>
                <a:lnTo>
                  <a:pt x="521970" y="79629"/>
                </a:lnTo>
                <a:lnTo>
                  <a:pt x="513359" y="89623"/>
                </a:lnTo>
                <a:lnTo>
                  <a:pt x="504444" y="103632"/>
                </a:lnTo>
                <a:lnTo>
                  <a:pt x="504444" y="71628"/>
                </a:lnTo>
                <a:lnTo>
                  <a:pt x="498348" y="71628"/>
                </a:lnTo>
                <a:lnTo>
                  <a:pt x="457200" y="88392"/>
                </a:lnTo>
                <a:lnTo>
                  <a:pt x="458724" y="92964"/>
                </a:lnTo>
                <a:lnTo>
                  <a:pt x="463296" y="91440"/>
                </a:lnTo>
                <a:lnTo>
                  <a:pt x="473964" y="91440"/>
                </a:lnTo>
                <a:lnTo>
                  <a:pt x="478536" y="96012"/>
                </a:lnTo>
                <a:lnTo>
                  <a:pt x="478536" y="99060"/>
                </a:lnTo>
                <a:lnTo>
                  <a:pt x="479425" y="103390"/>
                </a:lnTo>
                <a:lnTo>
                  <a:pt x="479869" y="109728"/>
                </a:lnTo>
                <a:lnTo>
                  <a:pt x="480060" y="129540"/>
                </a:lnTo>
                <a:lnTo>
                  <a:pt x="480060" y="196596"/>
                </a:lnTo>
                <a:lnTo>
                  <a:pt x="477012" y="202692"/>
                </a:lnTo>
                <a:lnTo>
                  <a:pt x="470916" y="205740"/>
                </a:lnTo>
                <a:lnTo>
                  <a:pt x="466344" y="207264"/>
                </a:lnTo>
                <a:lnTo>
                  <a:pt x="460248" y="207264"/>
                </a:lnTo>
                <a:lnTo>
                  <a:pt x="460248" y="211836"/>
                </a:lnTo>
                <a:lnTo>
                  <a:pt x="528828" y="211836"/>
                </a:lnTo>
                <a:lnTo>
                  <a:pt x="528828" y="207264"/>
                </a:lnTo>
                <a:lnTo>
                  <a:pt x="522732" y="207264"/>
                </a:lnTo>
                <a:lnTo>
                  <a:pt x="518160" y="205740"/>
                </a:lnTo>
                <a:lnTo>
                  <a:pt x="515112" y="204216"/>
                </a:lnTo>
                <a:lnTo>
                  <a:pt x="510540" y="202692"/>
                </a:lnTo>
                <a:lnTo>
                  <a:pt x="509016" y="199644"/>
                </a:lnTo>
                <a:lnTo>
                  <a:pt x="507492" y="198120"/>
                </a:lnTo>
                <a:lnTo>
                  <a:pt x="504444" y="188976"/>
                </a:lnTo>
                <a:lnTo>
                  <a:pt x="504444" y="115824"/>
                </a:lnTo>
                <a:lnTo>
                  <a:pt x="509016" y="106680"/>
                </a:lnTo>
                <a:lnTo>
                  <a:pt x="513588" y="100584"/>
                </a:lnTo>
                <a:lnTo>
                  <a:pt x="519684" y="96012"/>
                </a:lnTo>
                <a:lnTo>
                  <a:pt x="522732" y="92964"/>
                </a:lnTo>
                <a:lnTo>
                  <a:pt x="527304" y="92964"/>
                </a:lnTo>
                <a:lnTo>
                  <a:pt x="530352" y="94488"/>
                </a:lnTo>
                <a:lnTo>
                  <a:pt x="534924" y="97536"/>
                </a:lnTo>
                <a:lnTo>
                  <a:pt x="539496" y="102108"/>
                </a:lnTo>
                <a:lnTo>
                  <a:pt x="544068" y="103632"/>
                </a:lnTo>
                <a:lnTo>
                  <a:pt x="550164" y="103632"/>
                </a:lnTo>
                <a:lnTo>
                  <a:pt x="553212" y="102108"/>
                </a:lnTo>
                <a:lnTo>
                  <a:pt x="556260" y="99060"/>
                </a:lnTo>
                <a:lnTo>
                  <a:pt x="559308" y="92964"/>
                </a:lnTo>
                <a:lnTo>
                  <a:pt x="559308" y="83820"/>
                </a:lnTo>
                <a:close/>
              </a:path>
              <a:path w="737870" h="260985">
                <a:moveTo>
                  <a:pt x="665988" y="173736"/>
                </a:moveTo>
                <a:lnTo>
                  <a:pt x="635508" y="135636"/>
                </a:lnTo>
                <a:lnTo>
                  <a:pt x="605028" y="120396"/>
                </a:lnTo>
                <a:lnTo>
                  <a:pt x="598932" y="115824"/>
                </a:lnTo>
                <a:lnTo>
                  <a:pt x="595884" y="112776"/>
                </a:lnTo>
                <a:lnTo>
                  <a:pt x="592836" y="108204"/>
                </a:lnTo>
                <a:lnTo>
                  <a:pt x="591312" y="103632"/>
                </a:lnTo>
                <a:lnTo>
                  <a:pt x="591312" y="94488"/>
                </a:lnTo>
                <a:lnTo>
                  <a:pt x="592836" y="89916"/>
                </a:lnTo>
                <a:lnTo>
                  <a:pt x="597408" y="86868"/>
                </a:lnTo>
                <a:lnTo>
                  <a:pt x="601980" y="82296"/>
                </a:lnTo>
                <a:lnTo>
                  <a:pt x="608076" y="80772"/>
                </a:lnTo>
                <a:lnTo>
                  <a:pt x="623316" y="80772"/>
                </a:lnTo>
                <a:lnTo>
                  <a:pt x="650748" y="117348"/>
                </a:lnTo>
                <a:lnTo>
                  <a:pt x="655320" y="117348"/>
                </a:lnTo>
                <a:lnTo>
                  <a:pt x="655320" y="80772"/>
                </a:lnTo>
                <a:lnTo>
                  <a:pt x="655320" y="77724"/>
                </a:lnTo>
                <a:lnTo>
                  <a:pt x="655320" y="71628"/>
                </a:lnTo>
                <a:lnTo>
                  <a:pt x="650748" y="71628"/>
                </a:lnTo>
                <a:lnTo>
                  <a:pt x="649224" y="74676"/>
                </a:lnTo>
                <a:lnTo>
                  <a:pt x="649224" y="76200"/>
                </a:lnTo>
                <a:lnTo>
                  <a:pt x="647700" y="76200"/>
                </a:lnTo>
                <a:lnTo>
                  <a:pt x="646176" y="77724"/>
                </a:lnTo>
                <a:lnTo>
                  <a:pt x="641604" y="77724"/>
                </a:lnTo>
                <a:lnTo>
                  <a:pt x="638556" y="76200"/>
                </a:lnTo>
                <a:lnTo>
                  <a:pt x="633984" y="74676"/>
                </a:lnTo>
                <a:lnTo>
                  <a:pt x="626364" y="73152"/>
                </a:lnTo>
                <a:lnTo>
                  <a:pt x="620268" y="71628"/>
                </a:lnTo>
                <a:lnTo>
                  <a:pt x="614172" y="71628"/>
                </a:lnTo>
                <a:lnTo>
                  <a:pt x="576262" y="95631"/>
                </a:lnTo>
                <a:lnTo>
                  <a:pt x="573024" y="111252"/>
                </a:lnTo>
                <a:lnTo>
                  <a:pt x="573024" y="120396"/>
                </a:lnTo>
                <a:lnTo>
                  <a:pt x="608076" y="150876"/>
                </a:lnTo>
                <a:lnTo>
                  <a:pt x="617753" y="156298"/>
                </a:lnTo>
                <a:lnTo>
                  <a:pt x="644652" y="178308"/>
                </a:lnTo>
                <a:lnTo>
                  <a:pt x="644613" y="190690"/>
                </a:lnTo>
                <a:lnTo>
                  <a:pt x="643128" y="196596"/>
                </a:lnTo>
                <a:lnTo>
                  <a:pt x="638556" y="199644"/>
                </a:lnTo>
                <a:lnTo>
                  <a:pt x="633984" y="204216"/>
                </a:lnTo>
                <a:lnTo>
                  <a:pt x="627888" y="205740"/>
                </a:lnTo>
                <a:lnTo>
                  <a:pt x="620268" y="205740"/>
                </a:lnTo>
                <a:lnTo>
                  <a:pt x="583692" y="182689"/>
                </a:lnTo>
                <a:lnTo>
                  <a:pt x="577596" y="164592"/>
                </a:lnTo>
                <a:lnTo>
                  <a:pt x="573024" y="164592"/>
                </a:lnTo>
                <a:lnTo>
                  <a:pt x="573024" y="213360"/>
                </a:lnTo>
                <a:lnTo>
                  <a:pt x="577596" y="214884"/>
                </a:lnTo>
                <a:lnTo>
                  <a:pt x="579120" y="210312"/>
                </a:lnTo>
                <a:lnTo>
                  <a:pt x="580644" y="208788"/>
                </a:lnTo>
                <a:lnTo>
                  <a:pt x="588264" y="208788"/>
                </a:lnTo>
                <a:lnTo>
                  <a:pt x="591312" y="210312"/>
                </a:lnTo>
                <a:lnTo>
                  <a:pt x="599059" y="212305"/>
                </a:lnTo>
                <a:lnTo>
                  <a:pt x="606361" y="213741"/>
                </a:lnTo>
                <a:lnTo>
                  <a:pt x="613397" y="214591"/>
                </a:lnTo>
                <a:lnTo>
                  <a:pt x="620268" y="214884"/>
                </a:lnTo>
                <a:lnTo>
                  <a:pt x="628916" y="214287"/>
                </a:lnTo>
                <a:lnTo>
                  <a:pt x="662559" y="190690"/>
                </a:lnTo>
                <a:lnTo>
                  <a:pt x="665137" y="182562"/>
                </a:lnTo>
                <a:lnTo>
                  <a:pt x="665988" y="173736"/>
                </a:lnTo>
                <a:close/>
              </a:path>
              <a:path w="737870" h="260985">
                <a:moveTo>
                  <a:pt x="737616" y="202679"/>
                </a:moveTo>
                <a:lnTo>
                  <a:pt x="734568" y="195059"/>
                </a:lnTo>
                <a:lnTo>
                  <a:pt x="723900" y="184391"/>
                </a:lnTo>
                <a:lnTo>
                  <a:pt x="717804" y="181343"/>
                </a:lnTo>
                <a:lnTo>
                  <a:pt x="705612" y="181343"/>
                </a:lnTo>
                <a:lnTo>
                  <a:pt x="701040" y="182867"/>
                </a:lnTo>
                <a:lnTo>
                  <a:pt x="693420" y="190487"/>
                </a:lnTo>
                <a:lnTo>
                  <a:pt x="691896" y="193535"/>
                </a:lnTo>
                <a:lnTo>
                  <a:pt x="691896" y="204203"/>
                </a:lnTo>
                <a:lnTo>
                  <a:pt x="693420" y="207251"/>
                </a:lnTo>
                <a:lnTo>
                  <a:pt x="699516" y="213347"/>
                </a:lnTo>
                <a:lnTo>
                  <a:pt x="702564" y="214871"/>
                </a:lnTo>
                <a:lnTo>
                  <a:pt x="711708" y="214871"/>
                </a:lnTo>
                <a:lnTo>
                  <a:pt x="713232" y="213347"/>
                </a:lnTo>
                <a:lnTo>
                  <a:pt x="719328" y="210299"/>
                </a:lnTo>
                <a:lnTo>
                  <a:pt x="722376" y="210299"/>
                </a:lnTo>
                <a:lnTo>
                  <a:pt x="722376" y="211823"/>
                </a:lnTo>
                <a:lnTo>
                  <a:pt x="723900" y="213347"/>
                </a:lnTo>
                <a:lnTo>
                  <a:pt x="723900" y="224015"/>
                </a:lnTo>
                <a:lnTo>
                  <a:pt x="720852" y="231635"/>
                </a:lnTo>
                <a:lnTo>
                  <a:pt x="691896" y="254495"/>
                </a:lnTo>
                <a:lnTo>
                  <a:pt x="691896" y="260591"/>
                </a:lnTo>
                <a:lnTo>
                  <a:pt x="726948" y="240779"/>
                </a:lnTo>
                <a:lnTo>
                  <a:pt x="737616" y="211823"/>
                </a:lnTo>
                <a:lnTo>
                  <a:pt x="737616" y="202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5411723" y="5442586"/>
            <a:ext cx="363220" cy="277495"/>
            <a:chOff x="5411723" y="5503164"/>
            <a:chExt cx="363220" cy="277495"/>
          </a:xfrm>
        </p:grpSpPr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11723" y="5512307"/>
              <a:ext cx="181355" cy="20269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620512" y="5503176"/>
              <a:ext cx="154305" cy="277495"/>
            </a:xfrm>
            <a:custGeom>
              <a:avLst/>
              <a:gdLst/>
              <a:ahLst/>
              <a:cxnLst/>
              <a:rect l="l" t="t" r="r" b="b"/>
              <a:pathLst>
                <a:path w="154304" h="277495">
                  <a:moveTo>
                    <a:pt x="82296" y="138684"/>
                  </a:moveTo>
                  <a:lnTo>
                    <a:pt x="75222" y="92595"/>
                  </a:lnTo>
                  <a:lnTo>
                    <a:pt x="56388" y="50101"/>
                  </a:lnTo>
                  <a:lnTo>
                    <a:pt x="29781" y="19062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42" y="11569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61" y="98463"/>
                  </a:lnTo>
                  <a:lnTo>
                    <a:pt x="53340" y="143256"/>
                  </a:lnTo>
                  <a:lnTo>
                    <a:pt x="53022" y="157200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60" y="161201"/>
                  </a:lnTo>
                  <a:lnTo>
                    <a:pt x="82296" y="138684"/>
                  </a:lnTo>
                  <a:close/>
                </a:path>
                <a:path w="154304" h="277495">
                  <a:moveTo>
                    <a:pt x="153911" y="202679"/>
                  </a:moveTo>
                  <a:lnTo>
                    <a:pt x="150863" y="195059"/>
                  </a:lnTo>
                  <a:lnTo>
                    <a:pt x="140195" y="184391"/>
                  </a:lnTo>
                  <a:lnTo>
                    <a:pt x="134099" y="181343"/>
                  </a:lnTo>
                  <a:lnTo>
                    <a:pt x="121907" y="181343"/>
                  </a:lnTo>
                  <a:lnTo>
                    <a:pt x="117335" y="182867"/>
                  </a:lnTo>
                  <a:lnTo>
                    <a:pt x="109715" y="190487"/>
                  </a:lnTo>
                  <a:lnTo>
                    <a:pt x="108191" y="193535"/>
                  </a:lnTo>
                  <a:lnTo>
                    <a:pt x="108191" y="204203"/>
                  </a:lnTo>
                  <a:lnTo>
                    <a:pt x="109715" y="207251"/>
                  </a:lnTo>
                  <a:lnTo>
                    <a:pt x="115811" y="213347"/>
                  </a:lnTo>
                  <a:lnTo>
                    <a:pt x="118859" y="214871"/>
                  </a:lnTo>
                  <a:lnTo>
                    <a:pt x="128003" y="214871"/>
                  </a:lnTo>
                  <a:lnTo>
                    <a:pt x="129527" y="213347"/>
                  </a:lnTo>
                  <a:lnTo>
                    <a:pt x="135623" y="210299"/>
                  </a:lnTo>
                  <a:lnTo>
                    <a:pt x="138671" y="210299"/>
                  </a:lnTo>
                  <a:lnTo>
                    <a:pt x="138671" y="211823"/>
                  </a:lnTo>
                  <a:lnTo>
                    <a:pt x="140195" y="213347"/>
                  </a:lnTo>
                  <a:lnTo>
                    <a:pt x="140195" y="224015"/>
                  </a:lnTo>
                  <a:lnTo>
                    <a:pt x="137147" y="231635"/>
                  </a:lnTo>
                  <a:lnTo>
                    <a:pt x="108191" y="254495"/>
                  </a:lnTo>
                  <a:lnTo>
                    <a:pt x="108191" y="260591"/>
                  </a:lnTo>
                  <a:lnTo>
                    <a:pt x="143243" y="240779"/>
                  </a:lnTo>
                  <a:lnTo>
                    <a:pt x="153911" y="211823"/>
                  </a:lnTo>
                  <a:lnTo>
                    <a:pt x="153911" y="202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876544" y="5442586"/>
            <a:ext cx="745490" cy="277495"/>
            <a:chOff x="5876544" y="5503164"/>
            <a:chExt cx="745490" cy="277495"/>
          </a:xfrm>
        </p:grpSpPr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76544" y="5507736"/>
              <a:ext cx="179832" cy="2118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82283" y="5509260"/>
              <a:ext cx="112775" cy="20878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234684" y="550316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32219" y="5503164"/>
              <a:ext cx="67056" cy="2118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23076" y="5503164"/>
              <a:ext cx="298703" cy="263651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6713220" y="5442586"/>
            <a:ext cx="978535" cy="260985"/>
            <a:chOff x="6713220" y="5503164"/>
            <a:chExt cx="978535" cy="260985"/>
          </a:xfrm>
        </p:grpSpPr>
        <p:sp>
          <p:nvSpPr>
            <p:cNvPr id="70" name="object 70"/>
            <p:cNvSpPr/>
            <p:nvPr/>
          </p:nvSpPr>
          <p:spPr>
            <a:xfrm>
              <a:off x="6713220" y="5503176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38684" y="207264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73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84" y="73355"/>
                  </a:lnTo>
                  <a:lnTo>
                    <a:pt x="71247" y="78676"/>
                  </a:lnTo>
                  <a:lnTo>
                    <a:pt x="59524" y="87693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100584"/>
                  </a:lnTo>
                  <a:lnTo>
                    <a:pt x="22212" y="104025"/>
                  </a:lnTo>
                  <a:lnTo>
                    <a:pt x="22669" y="10991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38"/>
                  </a:lnTo>
                  <a:lnTo>
                    <a:pt x="65532" y="94678"/>
                  </a:lnTo>
                  <a:lnTo>
                    <a:pt x="74676" y="91071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103632" y="199644"/>
                  </a:lnTo>
                  <a:lnTo>
                    <a:pt x="102108" y="202692"/>
                  </a:lnTo>
                  <a:lnTo>
                    <a:pt x="99060" y="204216"/>
                  </a:lnTo>
                  <a:lnTo>
                    <a:pt x="97536" y="205740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07"/>
                  </a:moveTo>
                  <a:lnTo>
                    <a:pt x="303276" y="193535"/>
                  </a:lnTo>
                  <a:lnTo>
                    <a:pt x="298704" y="195059"/>
                  </a:lnTo>
                  <a:lnTo>
                    <a:pt x="295656" y="196583"/>
                  </a:lnTo>
                  <a:lnTo>
                    <a:pt x="289560" y="196583"/>
                  </a:lnTo>
                  <a:lnTo>
                    <a:pt x="283464" y="190487"/>
                  </a:lnTo>
                  <a:lnTo>
                    <a:pt x="283464" y="185915"/>
                  </a:lnTo>
                  <a:lnTo>
                    <a:pt x="282575" y="182473"/>
                  </a:lnTo>
                  <a:lnTo>
                    <a:pt x="282130" y="176580"/>
                  </a:lnTo>
                  <a:lnTo>
                    <a:pt x="281940" y="156959"/>
                  </a:lnTo>
                  <a:lnTo>
                    <a:pt x="281940" y="74663"/>
                  </a:lnTo>
                  <a:lnTo>
                    <a:pt x="237744" y="74663"/>
                  </a:lnTo>
                  <a:lnTo>
                    <a:pt x="237744" y="79235"/>
                  </a:lnTo>
                  <a:lnTo>
                    <a:pt x="245364" y="79235"/>
                  </a:lnTo>
                  <a:lnTo>
                    <a:pt x="251460" y="80759"/>
                  </a:lnTo>
                  <a:lnTo>
                    <a:pt x="252984" y="83807"/>
                  </a:lnTo>
                  <a:lnTo>
                    <a:pt x="256032" y="86855"/>
                  </a:lnTo>
                  <a:lnTo>
                    <a:pt x="257556" y="92951"/>
                  </a:lnTo>
                  <a:lnTo>
                    <a:pt x="257556" y="176771"/>
                  </a:lnTo>
                  <a:lnTo>
                    <a:pt x="243840" y="190487"/>
                  </a:lnTo>
                  <a:lnTo>
                    <a:pt x="237744" y="192011"/>
                  </a:lnTo>
                  <a:lnTo>
                    <a:pt x="231648" y="195059"/>
                  </a:lnTo>
                  <a:lnTo>
                    <a:pt x="227076" y="196583"/>
                  </a:lnTo>
                  <a:lnTo>
                    <a:pt x="216408" y="196583"/>
                  </a:lnTo>
                  <a:lnTo>
                    <a:pt x="210312" y="195059"/>
                  </a:lnTo>
                  <a:lnTo>
                    <a:pt x="205740" y="190487"/>
                  </a:lnTo>
                  <a:lnTo>
                    <a:pt x="201168" y="187439"/>
                  </a:lnTo>
                  <a:lnTo>
                    <a:pt x="199644" y="178295"/>
                  </a:lnTo>
                  <a:lnTo>
                    <a:pt x="199644" y="74663"/>
                  </a:lnTo>
                  <a:lnTo>
                    <a:pt x="152400" y="74663"/>
                  </a:lnTo>
                  <a:lnTo>
                    <a:pt x="152400" y="79235"/>
                  </a:lnTo>
                  <a:lnTo>
                    <a:pt x="164592" y="79235"/>
                  </a:lnTo>
                  <a:lnTo>
                    <a:pt x="167640" y="80759"/>
                  </a:lnTo>
                  <a:lnTo>
                    <a:pt x="169164" y="82283"/>
                  </a:lnTo>
                  <a:lnTo>
                    <a:pt x="172212" y="83807"/>
                  </a:lnTo>
                  <a:lnTo>
                    <a:pt x="175260" y="89903"/>
                  </a:lnTo>
                  <a:lnTo>
                    <a:pt x="175260" y="161531"/>
                  </a:lnTo>
                  <a:lnTo>
                    <a:pt x="175514" y="170345"/>
                  </a:lnTo>
                  <a:lnTo>
                    <a:pt x="196596" y="213347"/>
                  </a:lnTo>
                  <a:lnTo>
                    <a:pt x="202692" y="214871"/>
                  </a:lnTo>
                  <a:lnTo>
                    <a:pt x="217932" y="214871"/>
                  </a:lnTo>
                  <a:lnTo>
                    <a:pt x="257556" y="185915"/>
                  </a:lnTo>
                  <a:lnTo>
                    <a:pt x="257556" y="214871"/>
                  </a:lnTo>
                  <a:lnTo>
                    <a:pt x="263652" y="214871"/>
                  </a:lnTo>
                  <a:lnTo>
                    <a:pt x="304800" y="198107"/>
                  </a:lnTo>
                  <a:close/>
                </a:path>
                <a:path w="681354" h="215264">
                  <a:moveTo>
                    <a:pt x="536448" y="207264"/>
                  </a:moveTo>
                  <a:lnTo>
                    <a:pt x="530352" y="207264"/>
                  </a:lnTo>
                  <a:lnTo>
                    <a:pt x="525780" y="205740"/>
                  </a:lnTo>
                  <a:lnTo>
                    <a:pt x="524256" y="204216"/>
                  </a:lnTo>
                  <a:lnTo>
                    <a:pt x="521208" y="202692"/>
                  </a:lnTo>
                  <a:lnTo>
                    <a:pt x="518160" y="199644"/>
                  </a:lnTo>
                  <a:lnTo>
                    <a:pt x="516636" y="196596"/>
                  </a:lnTo>
                  <a:lnTo>
                    <a:pt x="516636" y="121920"/>
                  </a:lnTo>
                  <a:lnTo>
                    <a:pt x="516369" y="113360"/>
                  </a:lnTo>
                  <a:lnTo>
                    <a:pt x="499872" y="77724"/>
                  </a:lnTo>
                  <a:lnTo>
                    <a:pt x="495300" y="73152"/>
                  </a:lnTo>
                  <a:lnTo>
                    <a:pt x="489204" y="71628"/>
                  </a:lnTo>
                  <a:lnTo>
                    <a:pt x="473964" y="71628"/>
                  </a:lnTo>
                  <a:lnTo>
                    <a:pt x="434340" y="100584"/>
                  </a:lnTo>
                  <a:lnTo>
                    <a:pt x="432816" y="91440"/>
                  </a:lnTo>
                  <a:lnTo>
                    <a:pt x="428244" y="83820"/>
                  </a:lnTo>
                  <a:lnTo>
                    <a:pt x="423672" y="79248"/>
                  </a:lnTo>
                  <a:lnTo>
                    <a:pt x="417576" y="74676"/>
                  </a:lnTo>
                  <a:lnTo>
                    <a:pt x="409956" y="71628"/>
                  </a:lnTo>
                  <a:lnTo>
                    <a:pt x="396240" y="71628"/>
                  </a:lnTo>
                  <a:lnTo>
                    <a:pt x="387096" y="74676"/>
                  </a:lnTo>
                  <a:lnTo>
                    <a:pt x="381000" y="76200"/>
                  </a:lnTo>
                  <a:lnTo>
                    <a:pt x="376428" y="79248"/>
                  </a:lnTo>
                  <a:lnTo>
                    <a:pt x="355092" y="100584"/>
                  </a:lnTo>
                  <a:lnTo>
                    <a:pt x="355092" y="71628"/>
                  </a:lnTo>
                  <a:lnTo>
                    <a:pt x="348996" y="71628"/>
                  </a:lnTo>
                  <a:lnTo>
                    <a:pt x="307848" y="88392"/>
                  </a:lnTo>
                  <a:lnTo>
                    <a:pt x="309372" y="92964"/>
                  </a:lnTo>
                  <a:lnTo>
                    <a:pt x="313944" y="91440"/>
                  </a:lnTo>
                  <a:lnTo>
                    <a:pt x="324612" y="91440"/>
                  </a:lnTo>
                  <a:lnTo>
                    <a:pt x="329184" y="96012"/>
                  </a:lnTo>
                  <a:lnTo>
                    <a:pt x="329184" y="99060"/>
                  </a:lnTo>
                  <a:lnTo>
                    <a:pt x="330060" y="103606"/>
                  </a:lnTo>
                  <a:lnTo>
                    <a:pt x="330517" y="110299"/>
                  </a:lnTo>
                  <a:lnTo>
                    <a:pt x="330708" y="129540"/>
                  </a:lnTo>
                  <a:lnTo>
                    <a:pt x="330708" y="195072"/>
                  </a:lnTo>
                  <a:lnTo>
                    <a:pt x="326136" y="204216"/>
                  </a:lnTo>
                  <a:lnTo>
                    <a:pt x="323088" y="205740"/>
                  </a:lnTo>
                  <a:lnTo>
                    <a:pt x="321564" y="207264"/>
                  </a:lnTo>
                  <a:lnTo>
                    <a:pt x="310896" y="207264"/>
                  </a:lnTo>
                  <a:lnTo>
                    <a:pt x="310896" y="211836"/>
                  </a:lnTo>
                  <a:lnTo>
                    <a:pt x="374904" y="211836"/>
                  </a:lnTo>
                  <a:lnTo>
                    <a:pt x="374904" y="207264"/>
                  </a:lnTo>
                  <a:lnTo>
                    <a:pt x="364236" y="207264"/>
                  </a:lnTo>
                  <a:lnTo>
                    <a:pt x="361188" y="205740"/>
                  </a:lnTo>
                  <a:lnTo>
                    <a:pt x="359664" y="204216"/>
                  </a:lnTo>
                  <a:lnTo>
                    <a:pt x="358140" y="201168"/>
                  </a:lnTo>
                  <a:lnTo>
                    <a:pt x="356616" y="199644"/>
                  </a:lnTo>
                  <a:lnTo>
                    <a:pt x="355092" y="196596"/>
                  </a:lnTo>
                  <a:lnTo>
                    <a:pt x="355092" y="108204"/>
                  </a:lnTo>
                  <a:lnTo>
                    <a:pt x="359664" y="103632"/>
                  </a:lnTo>
                  <a:lnTo>
                    <a:pt x="365760" y="99060"/>
                  </a:lnTo>
                  <a:lnTo>
                    <a:pt x="373380" y="94488"/>
                  </a:lnTo>
                  <a:lnTo>
                    <a:pt x="377952" y="91440"/>
                  </a:lnTo>
                  <a:lnTo>
                    <a:pt x="384048" y="89916"/>
                  </a:lnTo>
                  <a:lnTo>
                    <a:pt x="396240" y="89916"/>
                  </a:lnTo>
                  <a:lnTo>
                    <a:pt x="402336" y="92964"/>
                  </a:lnTo>
                  <a:lnTo>
                    <a:pt x="406908" y="99060"/>
                  </a:lnTo>
                  <a:lnTo>
                    <a:pt x="409956" y="103632"/>
                  </a:lnTo>
                  <a:lnTo>
                    <a:pt x="411480" y="111252"/>
                  </a:lnTo>
                  <a:lnTo>
                    <a:pt x="411480" y="196596"/>
                  </a:lnTo>
                  <a:lnTo>
                    <a:pt x="408432" y="202692"/>
                  </a:lnTo>
                  <a:lnTo>
                    <a:pt x="402336" y="205740"/>
                  </a:lnTo>
                  <a:lnTo>
                    <a:pt x="397764" y="207264"/>
                  </a:lnTo>
                  <a:lnTo>
                    <a:pt x="391668" y="207264"/>
                  </a:lnTo>
                  <a:lnTo>
                    <a:pt x="391668" y="211836"/>
                  </a:lnTo>
                  <a:lnTo>
                    <a:pt x="455676" y="211836"/>
                  </a:lnTo>
                  <a:lnTo>
                    <a:pt x="455676" y="207264"/>
                  </a:lnTo>
                  <a:lnTo>
                    <a:pt x="449580" y="207264"/>
                  </a:lnTo>
                  <a:lnTo>
                    <a:pt x="445008" y="205740"/>
                  </a:lnTo>
                  <a:lnTo>
                    <a:pt x="441960" y="204216"/>
                  </a:lnTo>
                  <a:lnTo>
                    <a:pt x="440436" y="202692"/>
                  </a:lnTo>
                  <a:lnTo>
                    <a:pt x="437388" y="201168"/>
                  </a:lnTo>
                  <a:lnTo>
                    <a:pt x="437388" y="199644"/>
                  </a:lnTo>
                  <a:lnTo>
                    <a:pt x="435864" y="196596"/>
                  </a:lnTo>
                  <a:lnTo>
                    <a:pt x="435864" y="108204"/>
                  </a:lnTo>
                  <a:lnTo>
                    <a:pt x="443484" y="100584"/>
                  </a:lnTo>
                  <a:lnTo>
                    <a:pt x="449580" y="96012"/>
                  </a:lnTo>
                  <a:lnTo>
                    <a:pt x="454152" y="94488"/>
                  </a:lnTo>
                  <a:lnTo>
                    <a:pt x="460248" y="91440"/>
                  </a:lnTo>
                  <a:lnTo>
                    <a:pt x="464820" y="89916"/>
                  </a:lnTo>
                  <a:lnTo>
                    <a:pt x="478536" y="89916"/>
                  </a:lnTo>
                  <a:lnTo>
                    <a:pt x="484632" y="92964"/>
                  </a:lnTo>
                  <a:lnTo>
                    <a:pt x="487680" y="99060"/>
                  </a:lnTo>
                  <a:lnTo>
                    <a:pt x="490728" y="103632"/>
                  </a:lnTo>
                  <a:lnTo>
                    <a:pt x="492252" y="111252"/>
                  </a:lnTo>
                  <a:lnTo>
                    <a:pt x="492252" y="196596"/>
                  </a:lnTo>
                  <a:lnTo>
                    <a:pt x="489204" y="202692"/>
                  </a:lnTo>
                  <a:lnTo>
                    <a:pt x="487680" y="204216"/>
                  </a:lnTo>
                  <a:lnTo>
                    <a:pt x="484632" y="205740"/>
                  </a:lnTo>
                  <a:lnTo>
                    <a:pt x="480060" y="207264"/>
                  </a:lnTo>
                  <a:lnTo>
                    <a:pt x="472440" y="207264"/>
                  </a:lnTo>
                  <a:lnTo>
                    <a:pt x="472440" y="211836"/>
                  </a:lnTo>
                  <a:lnTo>
                    <a:pt x="536448" y="211836"/>
                  </a:lnTo>
                  <a:lnTo>
                    <a:pt x="536448" y="207264"/>
                  </a:lnTo>
                  <a:close/>
                </a:path>
                <a:path w="681354" h="215264">
                  <a:moveTo>
                    <a:pt x="681228" y="138684"/>
                  </a:moveTo>
                  <a:lnTo>
                    <a:pt x="672871" y="99060"/>
                  </a:lnTo>
                  <a:lnTo>
                    <a:pt x="656844" y="81368"/>
                  </a:lnTo>
                  <a:lnTo>
                    <a:pt x="656844" y="147828"/>
                  </a:lnTo>
                  <a:lnTo>
                    <a:pt x="656005" y="160921"/>
                  </a:lnTo>
                  <a:lnTo>
                    <a:pt x="638670" y="197370"/>
                  </a:lnTo>
                  <a:lnTo>
                    <a:pt x="618744" y="205740"/>
                  </a:lnTo>
                  <a:lnTo>
                    <a:pt x="614172" y="205740"/>
                  </a:lnTo>
                  <a:lnTo>
                    <a:pt x="608076" y="204216"/>
                  </a:lnTo>
                  <a:lnTo>
                    <a:pt x="601980" y="201168"/>
                  </a:lnTo>
                  <a:lnTo>
                    <a:pt x="597408" y="199644"/>
                  </a:lnTo>
                  <a:lnTo>
                    <a:pt x="591312" y="195072"/>
                  </a:lnTo>
                  <a:lnTo>
                    <a:pt x="586740" y="190500"/>
                  </a:lnTo>
                  <a:lnTo>
                    <a:pt x="586740" y="108204"/>
                  </a:lnTo>
                  <a:lnTo>
                    <a:pt x="592836" y="103632"/>
                  </a:lnTo>
                  <a:lnTo>
                    <a:pt x="597408" y="99060"/>
                  </a:lnTo>
                  <a:lnTo>
                    <a:pt x="601980" y="97536"/>
                  </a:lnTo>
                  <a:lnTo>
                    <a:pt x="608076" y="94488"/>
                  </a:lnTo>
                  <a:lnTo>
                    <a:pt x="612648" y="92964"/>
                  </a:lnTo>
                  <a:lnTo>
                    <a:pt x="618744" y="92964"/>
                  </a:lnTo>
                  <a:lnTo>
                    <a:pt x="625576" y="93814"/>
                  </a:lnTo>
                  <a:lnTo>
                    <a:pt x="653605" y="123825"/>
                  </a:lnTo>
                  <a:lnTo>
                    <a:pt x="656844" y="147828"/>
                  </a:lnTo>
                  <a:lnTo>
                    <a:pt x="656844" y="81368"/>
                  </a:lnTo>
                  <a:lnTo>
                    <a:pt x="648843" y="76200"/>
                  </a:lnTo>
                  <a:lnTo>
                    <a:pt x="639406" y="72771"/>
                  </a:lnTo>
                  <a:lnTo>
                    <a:pt x="629412" y="71628"/>
                  </a:lnTo>
                  <a:lnTo>
                    <a:pt x="618236" y="73342"/>
                  </a:lnTo>
                  <a:lnTo>
                    <a:pt x="607504" y="78486"/>
                  </a:lnTo>
                  <a:lnTo>
                    <a:pt x="597039" y="87058"/>
                  </a:lnTo>
                  <a:lnTo>
                    <a:pt x="586740" y="99060"/>
                  </a:lnTo>
                  <a:lnTo>
                    <a:pt x="586740" y="18288"/>
                  </a:lnTo>
                  <a:lnTo>
                    <a:pt x="586740" y="0"/>
                  </a:lnTo>
                  <a:lnTo>
                    <a:pt x="580644" y="0"/>
                  </a:lnTo>
                  <a:lnTo>
                    <a:pt x="539496" y="16764"/>
                  </a:lnTo>
                  <a:lnTo>
                    <a:pt x="541020" y="21336"/>
                  </a:lnTo>
                  <a:lnTo>
                    <a:pt x="545592" y="19812"/>
                  </a:lnTo>
                  <a:lnTo>
                    <a:pt x="548640" y="18288"/>
                  </a:lnTo>
                  <a:lnTo>
                    <a:pt x="554736" y="18288"/>
                  </a:lnTo>
                  <a:lnTo>
                    <a:pt x="560832" y="24384"/>
                  </a:lnTo>
                  <a:lnTo>
                    <a:pt x="560832" y="28956"/>
                  </a:lnTo>
                  <a:lnTo>
                    <a:pt x="561708" y="32613"/>
                  </a:lnTo>
                  <a:lnTo>
                    <a:pt x="562165" y="38862"/>
                  </a:lnTo>
                  <a:lnTo>
                    <a:pt x="562330" y="47383"/>
                  </a:lnTo>
                  <a:lnTo>
                    <a:pt x="562356" y="199644"/>
                  </a:lnTo>
                  <a:lnTo>
                    <a:pt x="568947" y="203022"/>
                  </a:lnTo>
                  <a:lnTo>
                    <a:pt x="575119" y="206121"/>
                  </a:lnTo>
                  <a:lnTo>
                    <a:pt x="580999" y="208635"/>
                  </a:lnTo>
                  <a:lnTo>
                    <a:pt x="586740" y="210312"/>
                  </a:lnTo>
                  <a:lnTo>
                    <a:pt x="595884" y="213360"/>
                  </a:lnTo>
                  <a:lnTo>
                    <a:pt x="603504" y="214884"/>
                  </a:lnTo>
                  <a:lnTo>
                    <a:pt x="611124" y="214884"/>
                  </a:lnTo>
                  <a:lnTo>
                    <a:pt x="656844" y="196596"/>
                  </a:lnTo>
                  <a:lnTo>
                    <a:pt x="679767" y="155232"/>
                  </a:lnTo>
                  <a:lnTo>
                    <a:pt x="681228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15784" y="5574791"/>
              <a:ext cx="275844" cy="188976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7783068" y="5442598"/>
            <a:ext cx="737870" cy="260985"/>
          </a:xfrm>
          <a:custGeom>
            <a:avLst/>
            <a:gdLst/>
            <a:ahLst/>
            <a:cxnLst/>
            <a:rect l="l" t="t" r="r" b="b"/>
            <a:pathLst>
              <a:path w="737870" h="26098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31"/>
                </a:lnTo>
                <a:lnTo>
                  <a:pt x="129540" y="196583"/>
                </a:lnTo>
                <a:lnTo>
                  <a:pt x="129540" y="132588"/>
                </a:lnTo>
                <a:lnTo>
                  <a:pt x="129273" y="121107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12" y="32397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51816" y="202692"/>
                </a:lnTo>
                <a:lnTo>
                  <a:pt x="48768" y="201168"/>
                </a:lnTo>
                <a:lnTo>
                  <a:pt x="48768" y="199631"/>
                </a:lnTo>
                <a:lnTo>
                  <a:pt x="47244" y="196583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31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37870" h="260985">
                <a:moveTo>
                  <a:pt x="294132" y="140195"/>
                </a:moveTo>
                <a:lnTo>
                  <a:pt x="278892" y="94475"/>
                </a:lnTo>
                <a:lnTo>
                  <a:pt x="266700" y="83540"/>
                </a:lnTo>
                <a:lnTo>
                  <a:pt x="266700" y="152387"/>
                </a:lnTo>
                <a:lnTo>
                  <a:pt x="266128" y="166103"/>
                </a:lnTo>
                <a:lnTo>
                  <a:pt x="246507" y="202488"/>
                </a:lnTo>
                <a:lnTo>
                  <a:pt x="233172" y="205727"/>
                </a:lnTo>
                <a:lnTo>
                  <a:pt x="224332" y="204330"/>
                </a:lnTo>
                <a:lnTo>
                  <a:pt x="197561" y="172656"/>
                </a:lnTo>
                <a:lnTo>
                  <a:pt x="190500" y="132575"/>
                </a:lnTo>
                <a:lnTo>
                  <a:pt x="190779" y="123748"/>
                </a:lnTo>
                <a:lnTo>
                  <a:pt x="208788" y="85331"/>
                </a:lnTo>
                <a:lnTo>
                  <a:pt x="213360" y="82283"/>
                </a:lnTo>
                <a:lnTo>
                  <a:pt x="219456" y="80759"/>
                </a:lnTo>
                <a:lnTo>
                  <a:pt x="224028" y="80759"/>
                </a:lnTo>
                <a:lnTo>
                  <a:pt x="258330" y="106527"/>
                </a:lnTo>
                <a:lnTo>
                  <a:pt x="266700" y="152387"/>
                </a:lnTo>
                <a:lnTo>
                  <a:pt x="266700" y="83540"/>
                </a:lnTo>
                <a:lnTo>
                  <a:pt x="262191" y="80759"/>
                </a:lnTo>
                <a:lnTo>
                  <a:pt x="256603" y="77330"/>
                </a:lnTo>
                <a:lnTo>
                  <a:pt x="243522" y="73050"/>
                </a:lnTo>
                <a:lnTo>
                  <a:pt x="228600" y="71615"/>
                </a:lnTo>
                <a:lnTo>
                  <a:pt x="220599" y="72186"/>
                </a:lnTo>
                <a:lnTo>
                  <a:pt x="182689" y="92189"/>
                </a:lnTo>
                <a:lnTo>
                  <a:pt x="165354" y="126479"/>
                </a:lnTo>
                <a:lnTo>
                  <a:pt x="163068" y="144767"/>
                </a:lnTo>
                <a:lnTo>
                  <a:pt x="163944" y="157060"/>
                </a:lnTo>
                <a:lnTo>
                  <a:pt x="188277" y="201371"/>
                </a:lnTo>
                <a:lnTo>
                  <a:pt x="227076" y="214871"/>
                </a:lnTo>
                <a:lnTo>
                  <a:pt x="236169" y="214299"/>
                </a:lnTo>
                <a:lnTo>
                  <a:pt x="274510" y="194106"/>
                </a:lnTo>
                <a:lnTo>
                  <a:pt x="291846" y="158483"/>
                </a:lnTo>
                <a:lnTo>
                  <a:pt x="293560" y="149339"/>
                </a:lnTo>
                <a:lnTo>
                  <a:pt x="294132" y="140195"/>
                </a:lnTo>
                <a:close/>
              </a:path>
              <a:path w="737870" h="260985">
                <a:moveTo>
                  <a:pt x="457200" y="198107"/>
                </a:moveTo>
                <a:lnTo>
                  <a:pt x="455676" y="193535"/>
                </a:lnTo>
                <a:lnTo>
                  <a:pt x="451104" y="195059"/>
                </a:lnTo>
                <a:lnTo>
                  <a:pt x="448056" y="196583"/>
                </a:lnTo>
                <a:lnTo>
                  <a:pt x="441960" y="196583"/>
                </a:lnTo>
                <a:lnTo>
                  <a:pt x="435864" y="190487"/>
                </a:lnTo>
                <a:lnTo>
                  <a:pt x="435864" y="185915"/>
                </a:lnTo>
                <a:lnTo>
                  <a:pt x="434975" y="182473"/>
                </a:lnTo>
                <a:lnTo>
                  <a:pt x="434530" y="176580"/>
                </a:lnTo>
                <a:lnTo>
                  <a:pt x="434340" y="156959"/>
                </a:lnTo>
                <a:lnTo>
                  <a:pt x="434340" y="74663"/>
                </a:lnTo>
                <a:lnTo>
                  <a:pt x="390144" y="74663"/>
                </a:lnTo>
                <a:lnTo>
                  <a:pt x="390144" y="79235"/>
                </a:lnTo>
                <a:lnTo>
                  <a:pt x="397764" y="79235"/>
                </a:lnTo>
                <a:lnTo>
                  <a:pt x="403860" y="80759"/>
                </a:lnTo>
                <a:lnTo>
                  <a:pt x="405384" y="83807"/>
                </a:lnTo>
                <a:lnTo>
                  <a:pt x="408432" y="86855"/>
                </a:lnTo>
                <a:lnTo>
                  <a:pt x="409956" y="92951"/>
                </a:lnTo>
                <a:lnTo>
                  <a:pt x="409956" y="176771"/>
                </a:lnTo>
                <a:lnTo>
                  <a:pt x="396240" y="190487"/>
                </a:lnTo>
                <a:lnTo>
                  <a:pt x="390144" y="192011"/>
                </a:lnTo>
                <a:lnTo>
                  <a:pt x="384048" y="195059"/>
                </a:lnTo>
                <a:lnTo>
                  <a:pt x="379476" y="196583"/>
                </a:lnTo>
                <a:lnTo>
                  <a:pt x="368808" y="196583"/>
                </a:lnTo>
                <a:lnTo>
                  <a:pt x="362712" y="195059"/>
                </a:lnTo>
                <a:lnTo>
                  <a:pt x="358140" y="190487"/>
                </a:lnTo>
                <a:lnTo>
                  <a:pt x="353568" y="187439"/>
                </a:lnTo>
                <a:lnTo>
                  <a:pt x="352044" y="178295"/>
                </a:lnTo>
                <a:lnTo>
                  <a:pt x="352044" y="74663"/>
                </a:lnTo>
                <a:lnTo>
                  <a:pt x="304800" y="74663"/>
                </a:lnTo>
                <a:lnTo>
                  <a:pt x="304800" y="79235"/>
                </a:lnTo>
                <a:lnTo>
                  <a:pt x="316992" y="79235"/>
                </a:lnTo>
                <a:lnTo>
                  <a:pt x="320040" y="80759"/>
                </a:lnTo>
                <a:lnTo>
                  <a:pt x="321564" y="82283"/>
                </a:lnTo>
                <a:lnTo>
                  <a:pt x="324612" y="83807"/>
                </a:lnTo>
                <a:lnTo>
                  <a:pt x="327660" y="89903"/>
                </a:lnTo>
                <a:lnTo>
                  <a:pt x="327660" y="161531"/>
                </a:lnTo>
                <a:lnTo>
                  <a:pt x="327914" y="170345"/>
                </a:lnTo>
                <a:lnTo>
                  <a:pt x="348996" y="213347"/>
                </a:lnTo>
                <a:lnTo>
                  <a:pt x="355092" y="214871"/>
                </a:lnTo>
                <a:lnTo>
                  <a:pt x="370332" y="214871"/>
                </a:lnTo>
                <a:lnTo>
                  <a:pt x="409956" y="185915"/>
                </a:lnTo>
                <a:lnTo>
                  <a:pt x="409956" y="214871"/>
                </a:lnTo>
                <a:lnTo>
                  <a:pt x="416052" y="214871"/>
                </a:lnTo>
                <a:lnTo>
                  <a:pt x="457200" y="198107"/>
                </a:lnTo>
                <a:close/>
              </a:path>
              <a:path w="737870" h="260985">
                <a:moveTo>
                  <a:pt x="559308" y="83820"/>
                </a:moveTo>
                <a:lnTo>
                  <a:pt x="557784" y="80772"/>
                </a:lnTo>
                <a:lnTo>
                  <a:pt x="550164" y="73152"/>
                </a:lnTo>
                <a:lnTo>
                  <a:pt x="545592" y="71628"/>
                </a:lnTo>
                <a:lnTo>
                  <a:pt x="539496" y="71628"/>
                </a:lnTo>
                <a:lnTo>
                  <a:pt x="530580" y="73621"/>
                </a:lnTo>
                <a:lnTo>
                  <a:pt x="521970" y="79629"/>
                </a:lnTo>
                <a:lnTo>
                  <a:pt x="513346" y="89623"/>
                </a:lnTo>
                <a:lnTo>
                  <a:pt x="504444" y="103632"/>
                </a:lnTo>
                <a:lnTo>
                  <a:pt x="504444" y="71628"/>
                </a:lnTo>
                <a:lnTo>
                  <a:pt x="498348" y="71628"/>
                </a:lnTo>
                <a:lnTo>
                  <a:pt x="457200" y="88392"/>
                </a:lnTo>
                <a:lnTo>
                  <a:pt x="458724" y="92964"/>
                </a:lnTo>
                <a:lnTo>
                  <a:pt x="461772" y="91440"/>
                </a:lnTo>
                <a:lnTo>
                  <a:pt x="473964" y="91440"/>
                </a:lnTo>
                <a:lnTo>
                  <a:pt x="478536" y="96012"/>
                </a:lnTo>
                <a:lnTo>
                  <a:pt x="478536" y="99060"/>
                </a:lnTo>
                <a:lnTo>
                  <a:pt x="479412" y="103390"/>
                </a:lnTo>
                <a:lnTo>
                  <a:pt x="479869" y="109728"/>
                </a:lnTo>
                <a:lnTo>
                  <a:pt x="480060" y="129540"/>
                </a:lnTo>
                <a:lnTo>
                  <a:pt x="480060" y="196596"/>
                </a:lnTo>
                <a:lnTo>
                  <a:pt x="477012" y="202692"/>
                </a:lnTo>
                <a:lnTo>
                  <a:pt x="470916" y="205740"/>
                </a:lnTo>
                <a:lnTo>
                  <a:pt x="466344" y="207264"/>
                </a:lnTo>
                <a:lnTo>
                  <a:pt x="460248" y="207264"/>
                </a:lnTo>
                <a:lnTo>
                  <a:pt x="460248" y="211836"/>
                </a:lnTo>
                <a:lnTo>
                  <a:pt x="528828" y="211836"/>
                </a:lnTo>
                <a:lnTo>
                  <a:pt x="528828" y="207264"/>
                </a:lnTo>
                <a:lnTo>
                  <a:pt x="522732" y="207264"/>
                </a:lnTo>
                <a:lnTo>
                  <a:pt x="513588" y="204216"/>
                </a:lnTo>
                <a:lnTo>
                  <a:pt x="510540" y="202692"/>
                </a:lnTo>
                <a:lnTo>
                  <a:pt x="509016" y="199644"/>
                </a:lnTo>
                <a:lnTo>
                  <a:pt x="507492" y="198120"/>
                </a:lnTo>
                <a:lnTo>
                  <a:pt x="504444" y="188976"/>
                </a:lnTo>
                <a:lnTo>
                  <a:pt x="504444" y="115824"/>
                </a:lnTo>
                <a:lnTo>
                  <a:pt x="509016" y="106680"/>
                </a:lnTo>
                <a:lnTo>
                  <a:pt x="513588" y="100584"/>
                </a:lnTo>
                <a:lnTo>
                  <a:pt x="519684" y="96012"/>
                </a:lnTo>
                <a:lnTo>
                  <a:pt x="522732" y="92964"/>
                </a:lnTo>
                <a:lnTo>
                  <a:pt x="527304" y="92964"/>
                </a:lnTo>
                <a:lnTo>
                  <a:pt x="530352" y="94488"/>
                </a:lnTo>
                <a:lnTo>
                  <a:pt x="534924" y="97536"/>
                </a:lnTo>
                <a:lnTo>
                  <a:pt x="539496" y="102108"/>
                </a:lnTo>
                <a:lnTo>
                  <a:pt x="544068" y="103632"/>
                </a:lnTo>
                <a:lnTo>
                  <a:pt x="550164" y="103632"/>
                </a:lnTo>
                <a:lnTo>
                  <a:pt x="553212" y="102108"/>
                </a:lnTo>
                <a:lnTo>
                  <a:pt x="556260" y="99060"/>
                </a:lnTo>
                <a:lnTo>
                  <a:pt x="559308" y="92964"/>
                </a:lnTo>
                <a:lnTo>
                  <a:pt x="559308" y="83820"/>
                </a:lnTo>
                <a:close/>
              </a:path>
              <a:path w="737870" h="260985">
                <a:moveTo>
                  <a:pt x="669036" y="173736"/>
                </a:moveTo>
                <a:lnTo>
                  <a:pt x="638556" y="135636"/>
                </a:lnTo>
                <a:lnTo>
                  <a:pt x="608076" y="120396"/>
                </a:lnTo>
                <a:lnTo>
                  <a:pt x="601980" y="115824"/>
                </a:lnTo>
                <a:lnTo>
                  <a:pt x="598932" y="112776"/>
                </a:lnTo>
                <a:lnTo>
                  <a:pt x="595884" y="108204"/>
                </a:lnTo>
                <a:lnTo>
                  <a:pt x="594360" y="103632"/>
                </a:lnTo>
                <a:lnTo>
                  <a:pt x="594360" y="94488"/>
                </a:lnTo>
                <a:lnTo>
                  <a:pt x="595884" y="89916"/>
                </a:lnTo>
                <a:lnTo>
                  <a:pt x="600456" y="86868"/>
                </a:lnTo>
                <a:lnTo>
                  <a:pt x="605028" y="82296"/>
                </a:lnTo>
                <a:lnTo>
                  <a:pt x="609600" y="80772"/>
                </a:lnTo>
                <a:lnTo>
                  <a:pt x="626364" y="80772"/>
                </a:lnTo>
                <a:lnTo>
                  <a:pt x="653796" y="117348"/>
                </a:lnTo>
                <a:lnTo>
                  <a:pt x="658368" y="117348"/>
                </a:lnTo>
                <a:lnTo>
                  <a:pt x="658368" y="80772"/>
                </a:lnTo>
                <a:lnTo>
                  <a:pt x="658368" y="77724"/>
                </a:lnTo>
                <a:lnTo>
                  <a:pt x="658368" y="71628"/>
                </a:lnTo>
                <a:lnTo>
                  <a:pt x="653796" y="71628"/>
                </a:lnTo>
                <a:lnTo>
                  <a:pt x="652272" y="74676"/>
                </a:lnTo>
                <a:lnTo>
                  <a:pt x="649224" y="77724"/>
                </a:lnTo>
                <a:lnTo>
                  <a:pt x="644652" y="77724"/>
                </a:lnTo>
                <a:lnTo>
                  <a:pt x="641604" y="76200"/>
                </a:lnTo>
                <a:lnTo>
                  <a:pt x="637032" y="74676"/>
                </a:lnTo>
                <a:lnTo>
                  <a:pt x="629412" y="73152"/>
                </a:lnTo>
                <a:lnTo>
                  <a:pt x="623316" y="71628"/>
                </a:lnTo>
                <a:lnTo>
                  <a:pt x="617220" y="71628"/>
                </a:lnTo>
                <a:lnTo>
                  <a:pt x="582498" y="88531"/>
                </a:lnTo>
                <a:lnTo>
                  <a:pt x="576072" y="111252"/>
                </a:lnTo>
                <a:lnTo>
                  <a:pt x="576072" y="120396"/>
                </a:lnTo>
                <a:lnTo>
                  <a:pt x="611124" y="150876"/>
                </a:lnTo>
                <a:lnTo>
                  <a:pt x="620788" y="156298"/>
                </a:lnTo>
                <a:lnTo>
                  <a:pt x="647700" y="178308"/>
                </a:lnTo>
                <a:lnTo>
                  <a:pt x="647649" y="190690"/>
                </a:lnTo>
                <a:lnTo>
                  <a:pt x="646176" y="196596"/>
                </a:lnTo>
                <a:lnTo>
                  <a:pt x="641604" y="199644"/>
                </a:lnTo>
                <a:lnTo>
                  <a:pt x="637032" y="204216"/>
                </a:lnTo>
                <a:lnTo>
                  <a:pt x="630936" y="205740"/>
                </a:lnTo>
                <a:lnTo>
                  <a:pt x="623316" y="205740"/>
                </a:lnTo>
                <a:lnTo>
                  <a:pt x="586740" y="182689"/>
                </a:lnTo>
                <a:lnTo>
                  <a:pt x="580644" y="164592"/>
                </a:lnTo>
                <a:lnTo>
                  <a:pt x="576072" y="164592"/>
                </a:lnTo>
                <a:lnTo>
                  <a:pt x="576072" y="213360"/>
                </a:lnTo>
                <a:lnTo>
                  <a:pt x="580644" y="214884"/>
                </a:lnTo>
                <a:lnTo>
                  <a:pt x="582168" y="210312"/>
                </a:lnTo>
                <a:lnTo>
                  <a:pt x="583692" y="208788"/>
                </a:lnTo>
                <a:lnTo>
                  <a:pt x="591312" y="208788"/>
                </a:lnTo>
                <a:lnTo>
                  <a:pt x="594360" y="210312"/>
                </a:lnTo>
                <a:lnTo>
                  <a:pt x="602094" y="212305"/>
                </a:lnTo>
                <a:lnTo>
                  <a:pt x="609409" y="213741"/>
                </a:lnTo>
                <a:lnTo>
                  <a:pt x="616432" y="214591"/>
                </a:lnTo>
                <a:lnTo>
                  <a:pt x="623316" y="214884"/>
                </a:lnTo>
                <a:lnTo>
                  <a:pt x="631317" y="214287"/>
                </a:lnTo>
                <a:lnTo>
                  <a:pt x="639318" y="212407"/>
                </a:lnTo>
                <a:lnTo>
                  <a:pt x="647319" y="209092"/>
                </a:lnTo>
                <a:lnTo>
                  <a:pt x="647814" y="208788"/>
                </a:lnTo>
                <a:lnTo>
                  <a:pt x="652818" y="205740"/>
                </a:lnTo>
                <a:lnTo>
                  <a:pt x="655320" y="204216"/>
                </a:lnTo>
                <a:lnTo>
                  <a:pt x="661314" y="197942"/>
                </a:lnTo>
                <a:lnTo>
                  <a:pt x="665607" y="190690"/>
                </a:lnTo>
                <a:lnTo>
                  <a:pt x="668172" y="182562"/>
                </a:lnTo>
                <a:lnTo>
                  <a:pt x="669036" y="173736"/>
                </a:lnTo>
                <a:close/>
              </a:path>
              <a:path w="737870" h="260985">
                <a:moveTo>
                  <a:pt x="737616" y="202679"/>
                </a:moveTo>
                <a:lnTo>
                  <a:pt x="734568" y="195059"/>
                </a:lnTo>
                <a:lnTo>
                  <a:pt x="723900" y="184391"/>
                </a:lnTo>
                <a:lnTo>
                  <a:pt x="717804" y="181343"/>
                </a:lnTo>
                <a:lnTo>
                  <a:pt x="705612" y="181343"/>
                </a:lnTo>
                <a:lnTo>
                  <a:pt x="701040" y="182867"/>
                </a:lnTo>
                <a:lnTo>
                  <a:pt x="693420" y="190487"/>
                </a:lnTo>
                <a:lnTo>
                  <a:pt x="691896" y="193535"/>
                </a:lnTo>
                <a:lnTo>
                  <a:pt x="691896" y="204203"/>
                </a:lnTo>
                <a:lnTo>
                  <a:pt x="693420" y="207251"/>
                </a:lnTo>
                <a:lnTo>
                  <a:pt x="699516" y="213347"/>
                </a:lnTo>
                <a:lnTo>
                  <a:pt x="702564" y="214871"/>
                </a:lnTo>
                <a:lnTo>
                  <a:pt x="711708" y="214871"/>
                </a:lnTo>
                <a:lnTo>
                  <a:pt x="713232" y="213347"/>
                </a:lnTo>
                <a:lnTo>
                  <a:pt x="719328" y="210299"/>
                </a:lnTo>
                <a:lnTo>
                  <a:pt x="722376" y="210299"/>
                </a:lnTo>
                <a:lnTo>
                  <a:pt x="722376" y="211823"/>
                </a:lnTo>
                <a:lnTo>
                  <a:pt x="723900" y="213347"/>
                </a:lnTo>
                <a:lnTo>
                  <a:pt x="723900" y="224015"/>
                </a:lnTo>
                <a:lnTo>
                  <a:pt x="720852" y="231635"/>
                </a:lnTo>
                <a:lnTo>
                  <a:pt x="691896" y="254495"/>
                </a:lnTo>
                <a:lnTo>
                  <a:pt x="691896" y="260591"/>
                </a:lnTo>
                <a:lnTo>
                  <a:pt x="726948" y="240779"/>
                </a:lnTo>
                <a:lnTo>
                  <a:pt x="737616" y="211823"/>
                </a:lnTo>
                <a:lnTo>
                  <a:pt x="737616" y="202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8615171" y="5451730"/>
            <a:ext cx="280670" cy="251460"/>
            <a:chOff x="8615171" y="5512308"/>
            <a:chExt cx="280670" cy="251460"/>
          </a:xfrm>
        </p:grpSpPr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15171" y="5512308"/>
              <a:ext cx="205740" cy="20269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849867" y="5684519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29" y="70342"/>
                  </a:lnTo>
                  <a:lnTo>
                    <a:pt x="13715" y="66675"/>
                  </a:lnTo>
                  <a:lnTo>
                    <a:pt x="18859" y="62436"/>
                  </a:lnTo>
                  <a:lnTo>
                    <a:pt x="22859" y="57912"/>
                  </a:lnTo>
                  <a:lnTo>
                    <a:pt x="28955" y="50292"/>
                  </a:lnTo>
                  <a:lnTo>
                    <a:pt x="32003" y="42672"/>
                  </a:lnTo>
                  <a:lnTo>
                    <a:pt x="32003" y="32004"/>
                  </a:lnTo>
                  <a:lnTo>
                    <a:pt x="30479" y="30480"/>
                  </a:lnTo>
                  <a:lnTo>
                    <a:pt x="30479" y="28956"/>
                  </a:lnTo>
                  <a:lnTo>
                    <a:pt x="27431" y="28956"/>
                  </a:lnTo>
                  <a:lnTo>
                    <a:pt x="21335" y="32004"/>
                  </a:lnTo>
                  <a:lnTo>
                    <a:pt x="19811" y="33528"/>
                  </a:lnTo>
                  <a:lnTo>
                    <a:pt x="10667" y="33528"/>
                  </a:lnTo>
                  <a:lnTo>
                    <a:pt x="7619" y="32004"/>
                  </a:lnTo>
                  <a:lnTo>
                    <a:pt x="1523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3" y="9144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25907" y="0"/>
                  </a:lnTo>
                  <a:lnTo>
                    <a:pt x="32003" y="3048"/>
                  </a:lnTo>
                  <a:lnTo>
                    <a:pt x="42671" y="13716"/>
                  </a:lnTo>
                  <a:lnTo>
                    <a:pt x="45719" y="21336"/>
                  </a:lnTo>
                  <a:lnTo>
                    <a:pt x="45719" y="30480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8993123" y="5442586"/>
            <a:ext cx="269875" cy="277495"/>
            <a:chOff x="8993123" y="5503164"/>
            <a:chExt cx="269875" cy="277495"/>
          </a:xfrm>
        </p:grpSpPr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93123" y="5512308"/>
              <a:ext cx="172211" cy="20269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180576" y="550316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7"/>
                  </a:moveTo>
                  <a:lnTo>
                    <a:pt x="0" y="271271"/>
                  </a:lnTo>
                  <a:lnTo>
                    <a:pt x="8834" y="265271"/>
                  </a:lnTo>
                  <a:lnTo>
                    <a:pt x="16954" y="258698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39" y="143255"/>
                  </a:lnTo>
                  <a:lnTo>
                    <a:pt x="53054" y="127563"/>
                  </a:lnTo>
                  <a:lnTo>
                    <a:pt x="48767" y="85343"/>
                  </a:lnTo>
                  <a:lnTo>
                    <a:pt x="32575" y="39623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38099" y="25907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5" y="138683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1264907" y="5808345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5">
                <a:moveTo>
                  <a:pt x="172212" y="160020"/>
                </a:moveTo>
                <a:lnTo>
                  <a:pt x="166116" y="160020"/>
                </a:lnTo>
                <a:lnTo>
                  <a:pt x="161544" y="168833"/>
                </a:lnTo>
                <a:lnTo>
                  <a:pt x="156972" y="176784"/>
                </a:lnTo>
                <a:lnTo>
                  <a:pt x="118872" y="201168"/>
                </a:lnTo>
                <a:lnTo>
                  <a:pt x="65532" y="201168"/>
                </a:lnTo>
                <a:lnTo>
                  <a:pt x="62484" y="199644"/>
                </a:lnTo>
                <a:lnTo>
                  <a:pt x="59436" y="196596"/>
                </a:lnTo>
                <a:lnTo>
                  <a:pt x="59436" y="195072"/>
                </a:lnTo>
                <a:lnTo>
                  <a:pt x="57912" y="193548"/>
                </a:lnTo>
                <a:lnTo>
                  <a:pt x="57912" y="111252"/>
                </a:lnTo>
                <a:lnTo>
                  <a:pt x="109728" y="111252"/>
                </a:lnTo>
                <a:lnTo>
                  <a:pt x="132588" y="140208"/>
                </a:lnTo>
                <a:lnTo>
                  <a:pt x="137160" y="140208"/>
                </a:lnTo>
                <a:lnTo>
                  <a:pt x="137160" y="71628"/>
                </a:lnTo>
                <a:lnTo>
                  <a:pt x="132588" y="71628"/>
                </a:lnTo>
                <a:lnTo>
                  <a:pt x="132041" y="79298"/>
                </a:lnTo>
                <a:lnTo>
                  <a:pt x="130492" y="86106"/>
                </a:lnTo>
                <a:lnTo>
                  <a:pt x="128092" y="91782"/>
                </a:lnTo>
                <a:lnTo>
                  <a:pt x="124968" y="96012"/>
                </a:lnTo>
                <a:lnTo>
                  <a:pt x="120396" y="99060"/>
                </a:lnTo>
                <a:lnTo>
                  <a:pt x="112776" y="100584"/>
                </a:lnTo>
                <a:lnTo>
                  <a:pt x="57912" y="100584"/>
                </a:lnTo>
                <a:lnTo>
                  <a:pt x="57912" y="19812"/>
                </a:lnTo>
                <a:lnTo>
                  <a:pt x="112776" y="19812"/>
                </a:lnTo>
                <a:lnTo>
                  <a:pt x="121920" y="19812"/>
                </a:lnTo>
                <a:lnTo>
                  <a:pt x="129540" y="21336"/>
                </a:lnTo>
                <a:lnTo>
                  <a:pt x="132588" y="22860"/>
                </a:lnTo>
                <a:lnTo>
                  <a:pt x="137160" y="24384"/>
                </a:lnTo>
                <a:lnTo>
                  <a:pt x="150876" y="53340"/>
                </a:lnTo>
                <a:lnTo>
                  <a:pt x="156972" y="53340"/>
                </a:lnTo>
                <a:lnTo>
                  <a:pt x="155448" y="9144"/>
                </a:lnTo>
                <a:lnTo>
                  <a:pt x="0" y="9144"/>
                </a:lnTo>
                <a:lnTo>
                  <a:pt x="0" y="13716"/>
                </a:lnTo>
                <a:lnTo>
                  <a:pt x="15240" y="13716"/>
                </a:lnTo>
                <a:lnTo>
                  <a:pt x="21336" y="15240"/>
                </a:lnTo>
                <a:lnTo>
                  <a:pt x="24384" y="19812"/>
                </a:lnTo>
                <a:lnTo>
                  <a:pt x="27432" y="22860"/>
                </a:lnTo>
                <a:lnTo>
                  <a:pt x="28956" y="30480"/>
                </a:lnTo>
                <a:lnTo>
                  <a:pt x="28956" y="193548"/>
                </a:lnTo>
                <a:lnTo>
                  <a:pt x="24384" y="202692"/>
                </a:lnTo>
                <a:lnTo>
                  <a:pt x="21336" y="204216"/>
                </a:lnTo>
                <a:lnTo>
                  <a:pt x="12192" y="207264"/>
                </a:lnTo>
                <a:lnTo>
                  <a:pt x="0" y="207264"/>
                </a:lnTo>
                <a:lnTo>
                  <a:pt x="0" y="211836"/>
                </a:lnTo>
                <a:lnTo>
                  <a:pt x="155448" y="211836"/>
                </a:lnTo>
                <a:lnTo>
                  <a:pt x="172212" y="160020"/>
                </a:lnTo>
                <a:close/>
              </a:path>
              <a:path w="993775" h="277495">
                <a:moveTo>
                  <a:pt x="327660" y="74676"/>
                </a:moveTo>
                <a:lnTo>
                  <a:pt x="233172" y="74676"/>
                </a:lnTo>
                <a:lnTo>
                  <a:pt x="224840" y="74942"/>
                </a:lnTo>
                <a:lnTo>
                  <a:pt x="190385" y="96570"/>
                </a:lnTo>
                <a:lnTo>
                  <a:pt x="182880" y="117348"/>
                </a:lnTo>
                <a:lnTo>
                  <a:pt x="187452" y="117348"/>
                </a:lnTo>
                <a:lnTo>
                  <a:pt x="192024" y="111252"/>
                </a:lnTo>
                <a:lnTo>
                  <a:pt x="195072" y="105156"/>
                </a:lnTo>
                <a:lnTo>
                  <a:pt x="199644" y="102108"/>
                </a:lnTo>
                <a:lnTo>
                  <a:pt x="204216" y="97536"/>
                </a:lnTo>
                <a:lnTo>
                  <a:pt x="210312" y="96012"/>
                </a:lnTo>
                <a:lnTo>
                  <a:pt x="228600" y="96012"/>
                </a:lnTo>
                <a:lnTo>
                  <a:pt x="222605" y="140589"/>
                </a:lnTo>
                <a:lnTo>
                  <a:pt x="202692" y="182880"/>
                </a:lnTo>
                <a:lnTo>
                  <a:pt x="198120" y="190500"/>
                </a:lnTo>
                <a:lnTo>
                  <a:pt x="195072" y="196596"/>
                </a:lnTo>
                <a:lnTo>
                  <a:pt x="195072" y="204216"/>
                </a:lnTo>
                <a:lnTo>
                  <a:pt x="196596" y="208788"/>
                </a:lnTo>
                <a:lnTo>
                  <a:pt x="199644" y="210312"/>
                </a:lnTo>
                <a:lnTo>
                  <a:pt x="202692" y="213360"/>
                </a:lnTo>
                <a:lnTo>
                  <a:pt x="207264" y="214884"/>
                </a:lnTo>
                <a:lnTo>
                  <a:pt x="216408" y="214884"/>
                </a:lnTo>
                <a:lnTo>
                  <a:pt x="234696" y="175260"/>
                </a:lnTo>
                <a:lnTo>
                  <a:pt x="240919" y="121475"/>
                </a:lnTo>
                <a:lnTo>
                  <a:pt x="242316" y="96012"/>
                </a:lnTo>
                <a:lnTo>
                  <a:pt x="274320" y="96012"/>
                </a:lnTo>
                <a:lnTo>
                  <a:pt x="269748" y="138684"/>
                </a:lnTo>
                <a:lnTo>
                  <a:pt x="266966" y="176618"/>
                </a:lnTo>
                <a:lnTo>
                  <a:pt x="266700" y="182880"/>
                </a:lnTo>
                <a:lnTo>
                  <a:pt x="267258" y="190334"/>
                </a:lnTo>
                <a:lnTo>
                  <a:pt x="286512" y="214884"/>
                </a:lnTo>
                <a:lnTo>
                  <a:pt x="295656" y="214884"/>
                </a:lnTo>
                <a:lnTo>
                  <a:pt x="307949" y="212318"/>
                </a:lnTo>
                <a:lnTo>
                  <a:pt x="317373" y="204597"/>
                </a:lnTo>
                <a:lnTo>
                  <a:pt x="323951" y="191744"/>
                </a:lnTo>
                <a:lnTo>
                  <a:pt x="327660" y="173736"/>
                </a:lnTo>
                <a:lnTo>
                  <a:pt x="323088" y="173736"/>
                </a:lnTo>
                <a:lnTo>
                  <a:pt x="321564" y="185928"/>
                </a:lnTo>
                <a:lnTo>
                  <a:pt x="315468" y="192024"/>
                </a:lnTo>
                <a:lnTo>
                  <a:pt x="301752" y="192024"/>
                </a:lnTo>
                <a:lnTo>
                  <a:pt x="297180" y="190500"/>
                </a:lnTo>
                <a:lnTo>
                  <a:pt x="289560" y="156972"/>
                </a:lnTo>
                <a:lnTo>
                  <a:pt x="289560" y="149352"/>
                </a:lnTo>
                <a:lnTo>
                  <a:pt x="291084" y="141732"/>
                </a:lnTo>
                <a:lnTo>
                  <a:pt x="292608" y="96012"/>
                </a:lnTo>
                <a:lnTo>
                  <a:pt x="327660" y="96012"/>
                </a:lnTo>
                <a:lnTo>
                  <a:pt x="327660" y="74676"/>
                </a:lnTo>
                <a:close/>
              </a:path>
              <a:path w="993775" h="277495">
                <a:moveTo>
                  <a:pt x="417588" y="181368"/>
                </a:moveTo>
                <a:lnTo>
                  <a:pt x="413016" y="181368"/>
                </a:lnTo>
                <a:lnTo>
                  <a:pt x="411492" y="195084"/>
                </a:lnTo>
                <a:lnTo>
                  <a:pt x="406920" y="201180"/>
                </a:lnTo>
                <a:lnTo>
                  <a:pt x="400824" y="201180"/>
                </a:lnTo>
                <a:lnTo>
                  <a:pt x="396252" y="201180"/>
                </a:lnTo>
                <a:lnTo>
                  <a:pt x="393204" y="199656"/>
                </a:lnTo>
                <a:lnTo>
                  <a:pt x="390156" y="193560"/>
                </a:lnTo>
                <a:lnTo>
                  <a:pt x="388632" y="187464"/>
                </a:lnTo>
                <a:lnTo>
                  <a:pt x="388632" y="71640"/>
                </a:lnTo>
                <a:lnTo>
                  <a:pt x="382536" y="71640"/>
                </a:lnTo>
                <a:lnTo>
                  <a:pt x="341388" y="88404"/>
                </a:lnTo>
                <a:lnTo>
                  <a:pt x="342912" y="92976"/>
                </a:lnTo>
                <a:lnTo>
                  <a:pt x="347484" y="91452"/>
                </a:lnTo>
                <a:lnTo>
                  <a:pt x="358152" y="91452"/>
                </a:lnTo>
                <a:lnTo>
                  <a:pt x="364248" y="128028"/>
                </a:lnTo>
                <a:lnTo>
                  <a:pt x="364248" y="195084"/>
                </a:lnTo>
                <a:lnTo>
                  <a:pt x="365772" y="198132"/>
                </a:lnTo>
                <a:lnTo>
                  <a:pt x="367296" y="202704"/>
                </a:lnTo>
                <a:lnTo>
                  <a:pt x="370344" y="207276"/>
                </a:lnTo>
                <a:lnTo>
                  <a:pt x="379488" y="213372"/>
                </a:lnTo>
                <a:lnTo>
                  <a:pt x="384060" y="214896"/>
                </a:lnTo>
                <a:lnTo>
                  <a:pt x="390156" y="214896"/>
                </a:lnTo>
                <a:lnTo>
                  <a:pt x="401294" y="212864"/>
                </a:lnTo>
                <a:lnTo>
                  <a:pt x="409587" y="206705"/>
                </a:lnTo>
                <a:lnTo>
                  <a:pt x="415010" y="196240"/>
                </a:lnTo>
                <a:lnTo>
                  <a:pt x="417588" y="181368"/>
                </a:lnTo>
                <a:close/>
              </a:path>
              <a:path w="993775" h="277495">
                <a:moveTo>
                  <a:pt x="566928" y="169164"/>
                </a:moveTo>
                <a:lnTo>
                  <a:pt x="562356" y="169164"/>
                </a:lnTo>
                <a:lnTo>
                  <a:pt x="560336" y="179171"/>
                </a:lnTo>
                <a:lnTo>
                  <a:pt x="556450" y="186309"/>
                </a:lnTo>
                <a:lnTo>
                  <a:pt x="550570" y="190601"/>
                </a:lnTo>
                <a:lnTo>
                  <a:pt x="542544" y="192024"/>
                </a:lnTo>
                <a:lnTo>
                  <a:pt x="536448" y="192024"/>
                </a:lnTo>
                <a:lnTo>
                  <a:pt x="513994" y="156743"/>
                </a:lnTo>
                <a:lnTo>
                  <a:pt x="502970" y="109728"/>
                </a:lnTo>
                <a:lnTo>
                  <a:pt x="499872" y="96012"/>
                </a:lnTo>
                <a:lnTo>
                  <a:pt x="491109" y="53911"/>
                </a:lnTo>
                <a:lnTo>
                  <a:pt x="478345" y="15240"/>
                </a:lnTo>
                <a:lnTo>
                  <a:pt x="470916" y="6096"/>
                </a:lnTo>
                <a:lnTo>
                  <a:pt x="466344" y="1524"/>
                </a:lnTo>
                <a:lnTo>
                  <a:pt x="461772" y="0"/>
                </a:lnTo>
                <a:lnTo>
                  <a:pt x="448056" y="0"/>
                </a:lnTo>
                <a:lnTo>
                  <a:pt x="440436" y="4572"/>
                </a:lnTo>
                <a:lnTo>
                  <a:pt x="435864" y="13716"/>
                </a:lnTo>
                <a:lnTo>
                  <a:pt x="431863" y="20916"/>
                </a:lnTo>
                <a:lnTo>
                  <a:pt x="429006" y="28956"/>
                </a:lnTo>
                <a:lnTo>
                  <a:pt x="427291" y="38150"/>
                </a:lnTo>
                <a:lnTo>
                  <a:pt x="426720" y="48768"/>
                </a:lnTo>
                <a:lnTo>
                  <a:pt x="431292" y="48768"/>
                </a:lnTo>
                <a:lnTo>
                  <a:pt x="431292" y="39624"/>
                </a:lnTo>
                <a:lnTo>
                  <a:pt x="434340" y="32004"/>
                </a:lnTo>
                <a:lnTo>
                  <a:pt x="443484" y="22860"/>
                </a:lnTo>
                <a:lnTo>
                  <a:pt x="448056" y="21336"/>
                </a:lnTo>
                <a:lnTo>
                  <a:pt x="461772" y="21336"/>
                </a:lnTo>
                <a:lnTo>
                  <a:pt x="482092" y="61849"/>
                </a:lnTo>
                <a:lnTo>
                  <a:pt x="484632" y="74676"/>
                </a:lnTo>
                <a:lnTo>
                  <a:pt x="423672" y="211836"/>
                </a:lnTo>
                <a:lnTo>
                  <a:pt x="449580" y="211836"/>
                </a:lnTo>
                <a:lnTo>
                  <a:pt x="493776" y="109728"/>
                </a:lnTo>
                <a:lnTo>
                  <a:pt x="507492" y="169164"/>
                </a:lnTo>
                <a:lnTo>
                  <a:pt x="510946" y="182600"/>
                </a:lnTo>
                <a:lnTo>
                  <a:pt x="534924" y="213360"/>
                </a:lnTo>
                <a:lnTo>
                  <a:pt x="548640" y="213360"/>
                </a:lnTo>
                <a:lnTo>
                  <a:pt x="566381" y="179984"/>
                </a:lnTo>
                <a:lnTo>
                  <a:pt x="566928" y="169164"/>
                </a:lnTo>
                <a:close/>
              </a:path>
              <a:path w="993775" h="277495">
                <a:moveTo>
                  <a:pt x="705612" y="140220"/>
                </a:moveTo>
                <a:lnTo>
                  <a:pt x="690372" y="94500"/>
                </a:lnTo>
                <a:lnTo>
                  <a:pt x="678180" y="83553"/>
                </a:lnTo>
                <a:lnTo>
                  <a:pt x="678180" y="152412"/>
                </a:lnTo>
                <a:lnTo>
                  <a:pt x="677608" y="166128"/>
                </a:lnTo>
                <a:lnTo>
                  <a:pt x="658558" y="202514"/>
                </a:lnTo>
                <a:lnTo>
                  <a:pt x="644652" y="205752"/>
                </a:lnTo>
                <a:lnTo>
                  <a:pt x="635825" y="204343"/>
                </a:lnTo>
                <a:lnTo>
                  <a:pt x="609053" y="172669"/>
                </a:lnTo>
                <a:lnTo>
                  <a:pt x="601980" y="132600"/>
                </a:lnTo>
                <a:lnTo>
                  <a:pt x="602272" y="123761"/>
                </a:lnTo>
                <a:lnTo>
                  <a:pt x="620268" y="85356"/>
                </a:lnTo>
                <a:lnTo>
                  <a:pt x="624840" y="82308"/>
                </a:lnTo>
                <a:lnTo>
                  <a:pt x="630936" y="80784"/>
                </a:lnTo>
                <a:lnTo>
                  <a:pt x="635508" y="80784"/>
                </a:lnTo>
                <a:lnTo>
                  <a:pt x="669823" y="106540"/>
                </a:lnTo>
                <a:lnTo>
                  <a:pt x="678180" y="152412"/>
                </a:lnTo>
                <a:lnTo>
                  <a:pt x="678180" y="83553"/>
                </a:lnTo>
                <a:lnTo>
                  <a:pt x="673684" y="80784"/>
                </a:lnTo>
                <a:lnTo>
                  <a:pt x="668083" y="77355"/>
                </a:lnTo>
                <a:lnTo>
                  <a:pt x="655015" y="73063"/>
                </a:lnTo>
                <a:lnTo>
                  <a:pt x="640080" y="71640"/>
                </a:lnTo>
                <a:lnTo>
                  <a:pt x="632079" y="72212"/>
                </a:lnTo>
                <a:lnTo>
                  <a:pt x="594169" y="92214"/>
                </a:lnTo>
                <a:lnTo>
                  <a:pt x="576834" y="126504"/>
                </a:lnTo>
                <a:lnTo>
                  <a:pt x="574548" y="144792"/>
                </a:lnTo>
                <a:lnTo>
                  <a:pt x="575437" y="157073"/>
                </a:lnTo>
                <a:lnTo>
                  <a:pt x="599770" y="201383"/>
                </a:lnTo>
                <a:lnTo>
                  <a:pt x="638556" y="214896"/>
                </a:lnTo>
                <a:lnTo>
                  <a:pt x="647661" y="214325"/>
                </a:lnTo>
                <a:lnTo>
                  <a:pt x="685990" y="194132"/>
                </a:lnTo>
                <a:lnTo>
                  <a:pt x="703326" y="158508"/>
                </a:lnTo>
                <a:lnTo>
                  <a:pt x="705040" y="149364"/>
                </a:lnTo>
                <a:lnTo>
                  <a:pt x="705612" y="140220"/>
                </a:lnTo>
                <a:close/>
              </a:path>
              <a:path w="993775" h="277495">
                <a:moveTo>
                  <a:pt x="847356" y="74676"/>
                </a:moveTo>
                <a:lnTo>
                  <a:pt x="816876" y="74676"/>
                </a:lnTo>
                <a:lnTo>
                  <a:pt x="786396" y="179832"/>
                </a:lnTo>
                <a:lnTo>
                  <a:pt x="782701" y="149783"/>
                </a:lnTo>
                <a:lnTo>
                  <a:pt x="774179" y="107403"/>
                </a:lnTo>
                <a:lnTo>
                  <a:pt x="745248" y="74676"/>
                </a:lnTo>
                <a:lnTo>
                  <a:pt x="732358" y="77800"/>
                </a:lnTo>
                <a:lnTo>
                  <a:pt x="723341" y="87058"/>
                </a:lnTo>
                <a:lnTo>
                  <a:pt x="718019" y="102323"/>
                </a:lnTo>
                <a:lnTo>
                  <a:pt x="716292" y="123444"/>
                </a:lnTo>
                <a:lnTo>
                  <a:pt x="720864" y="123444"/>
                </a:lnTo>
                <a:lnTo>
                  <a:pt x="722884" y="111442"/>
                </a:lnTo>
                <a:lnTo>
                  <a:pt x="726770" y="102870"/>
                </a:lnTo>
                <a:lnTo>
                  <a:pt x="732650" y="97726"/>
                </a:lnTo>
                <a:lnTo>
                  <a:pt x="740676" y="96012"/>
                </a:lnTo>
                <a:lnTo>
                  <a:pt x="748296" y="96012"/>
                </a:lnTo>
                <a:lnTo>
                  <a:pt x="771156" y="152400"/>
                </a:lnTo>
                <a:lnTo>
                  <a:pt x="778865" y="191833"/>
                </a:lnTo>
                <a:lnTo>
                  <a:pt x="780300" y="202692"/>
                </a:lnTo>
                <a:lnTo>
                  <a:pt x="773176" y="219252"/>
                </a:lnTo>
                <a:lnTo>
                  <a:pt x="767918" y="234505"/>
                </a:lnTo>
                <a:lnTo>
                  <a:pt x="764654" y="248348"/>
                </a:lnTo>
                <a:lnTo>
                  <a:pt x="763536" y="260604"/>
                </a:lnTo>
                <a:lnTo>
                  <a:pt x="763536" y="271272"/>
                </a:lnTo>
                <a:lnTo>
                  <a:pt x="766584" y="277368"/>
                </a:lnTo>
                <a:lnTo>
                  <a:pt x="774204" y="277368"/>
                </a:lnTo>
                <a:lnTo>
                  <a:pt x="781075" y="274802"/>
                </a:lnTo>
                <a:lnTo>
                  <a:pt x="785825" y="267081"/>
                </a:lnTo>
                <a:lnTo>
                  <a:pt x="788555" y="254228"/>
                </a:lnTo>
                <a:lnTo>
                  <a:pt x="789444" y="236220"/>
                </a:lnTo>
                <a:lnTo>
                  <a:pt x="789254" y="219837"/>
                </a:lnTo>
                <a:lnTo>
                  <a:pt x="788797" y="210934"/>
                </a:lnTo>
                <a:lnTo>
                  <a:pt x="787920" y="201168"/>
                </a:lnTo>
                <a:lnTo>
                  <a:pt x="847356" y="74676"/>
                </a:lnTo>
                <a:close/>
              </a:path>
              <a:path w="993775" h="277495">
                <a:moveTo>
                  <a:pt x="961644" y="4572"/>
                </a:moveTo>
                <a:lnTo>
                  <a:pt x="928116" y="4572"/>
                </a:lnTo>
                <a:lnTo>
                  <a:pt x="911352" y="56388"/>
                </a:lnTo>
                <a:lnTo>
                  <a:pt x="915924" y="56388"/>
                </a:lnTo>
                <a:lnTo>
                  <a:pt x="961644" y="4572"/>
                </a:lnTo>
                <a:close/>
              </a:path>
              <a:path w="993775" h="277495">
                <a:moveTo>
                  <a:pt x="993648" y="277368"/>
                </a:moveTo>
                <a:lnTo>
                  <a:pt x="990777" y="268757"/>
                </a:lnTo>
                <a:lnTo>
                  <a:pt x="988885" y="258699"/>
                </a:lnTo>
                <a:lnTo>
                  <a:pt x="987869" y="246938"/>
                </a:lnTo>
                <a:lnTo>
                  <a:pt x="987552" y="233172"/>
                </a:lnTo>
                <a:lnTo>
                  <a:pt x="987552" y="123444"/>
                </a:lnTo>
                <a:lnTo>
                  <a:pt x="985291" y="100571"/>
                </a:lnTo>
                <a:lnTo>
                  <a:pt x="980897" y="89916"/>
                </a:lnTo>
                <a:lnTo>
                  <a:pt x="978598" y="84391"/>
                </a:lnTo>
                <a:lnTo>
                  <a:pt x="967625" y="74803"/>
                </a:lnTo>
                <a:lnTo>
                  <a:pt x="952500" y="71628"/>
                </a:lnTo>
                <a:lnTo>
                  <a:pt x="941070" y="73367"/>
                </a:lnTo>
                <a:lnTo>
                  <a:pt x="929640" y="78676"/>
                </a:lnTo>
                <a:lnTo>
                  <a:pt x="918210" y="87706"/>
                </a:lnTo>
                <a:lnTo>
                  <a:pt x="906780" y="100584"/>
                </a:lnTo>
                <a:lnTo>
                  <a:pt x="906780" y="91440"/>
                </a:lnTo>
                <a:lnTo>
                  <a:pt x="903732" y="85344"/>
                </a:lnTo>
                <a:lnTo>
                  <a:pt x="899160" y="79248"/>
                </a:lnTo>
                <a:lnTo>
                  <a:pt x="894588" y="74676"/>
                </a:lnTo>
                <a:lnTo>
                  <a:pt x="888492" y="71628"/>
                </a:lnTo>
                <a:lnTo>
                  <a:pt x="880872" y="71628"/>
                </a:lnTo>
                <a:lnTo>
                  <a:pt x="869734" y="73901"/>
                </a:lnTo>
                <a:lnTo>
                  <a:pt x="861441" y="80581"/>
                </a:lnTo>
                <a:lnTo>
                  <a:pt x="856018" y="91567"/>
                </a:lnTo>
                <a:lnTo>
                  <a:pt x="853440" y="106680"/>
                </a:lnTo>
                <a:lnTo>
                  <a:pt x="858012" y="106680"/>
                </a:lnTo>
                <a:lnTo>
                  <a:pt x="859536" y="92964"/>
                </a:lnTo>
                <a:lnTo>
                  <a:pt x="864108" y="85344"/>
                </a:lnTo>
                <a:lnTo>
                  <a:pt x="874776" y="85344"/>
                </a:lnTo>
                <a:lnTo>
                  <a:pt x="877824" y="86868"/>
                </a:lnTo>
                <a:lnTo>
                  <a:pt x="879348" y="89916"/>
                </a:lnTo>
                <a:lnTo>
                  <a:pt x="880872" y="94488"/>
                </a:lnTo>
                <a:lnTo>
                  <a:pt x="882396" y="100571"/>
                </a:lnTo>
                <a:lnTo>
                  <a:pt x="882396" y="211836"/>
                </a:lnTo>
                <a:lnTo>
                  <a:pt x="906780" y="211836"/>
                </a:lnTo>
                <a:lnTo>
                  <a:pt x="906780" y="109728"/>
                </a:lnTo>
                <a:lnTo>
                  <a:pt x="915047" y="100850"/>
                </a:lnTo>
                <a:lnTo>
                  <a:pt x="915416" y="100584"/>
                </a:lnTo>
                <a:lnTo>
                  <a:pt x="923734" y="94678"/>
                </a:lnTo>
                <a:lnTo>
                  <a:pt x="932713" y="91084"/>
                </a:lnTo>
                <a:lnTo>
                  <a:pt x="941832" y="89916"/>
                </a:lnTo>
                <a:lnTo>
                  <a:pt x="949452" y="89916"/>
                </a:lnTo>
                <a:lnTo>
                  <a:pt x="955548" y="92964"/>
                </a:lnTo>
                <a:lnTo>
                  <a:pt x="961644" y="102108"/>
                </a:lnTo>
                <a:lnTo>
                  <a:pt x="963168" y="109728"/>
                </a:lnTo>
                <a:lnTo>
                  <a:pt x="963295" y="233172"/>
                </a:lnTo>
                <a:lnTo>
                  <a:pt x="963460" y="243293"/>
                </a:lnTo>
                <a:lnTo>
                  <a:pt x="964311" y="257746"/>
                </a:lnTo>
                <a:lnTo>
                  <a:pt x="965746" y="269062"/>
                </a:lnTo>
                <a:lnTo>
                  <a:pt x="967740" y="277368"/>
                </a:lnTo>
                <a:lnTo>
                  <a:pt x="993648" y="277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2362200" y="5814441"/>
            <a:ext cx="360045" cy="208915"/>
            <a:chOff x="2362200" y="5875019"/>
            <a:chExt cx="360045" cy="208915"/>
          </a:xfrm>
        </p:grpSpPr>
        <p:pic>
          <p:nvPicPr>
            <p:cNvPr id="81" name="object 8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62200" y="5875019"/>
              <a:ext cx="112775" cy="20878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16123" y="5940551"/>
              <a:ext cx="141732" cy="14325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688335" y="5940551"/>
              <a:ext cx="33655" cy="143510"/>
            </a:xfrm>
            <a:custGeom>
              <a:avLst/>
              <a:gdLst/>
              <a:ahLst/>
              <a:cxnLst/>
              <a:rect l="l" t="t" r="r" b="b"/>
              <a:pathLst>
                <a:path w="33655" h="143510">
                  <a:moveTo>
                    <a:pt x="21336" y="33528"/>
                  </a:moveTo>
                  <a:lnTo>
                    <a:pt x="12192" y="33528"/>
                  </a:lnTo>
                  <a:lnTo>
                    <a:pt x="7620" y="32004"/>
                  </a:lnTo>
                  <a:lnTo>
                    <a:pt x="1524" y="25908"/>
                  </a:lnTo>
                  <a:lnTo>
                    <a:pt x="0" y="21336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2192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32004" y="7620"/>
                  </a:lnTo>
                  <a:lnTo>
                    <a:pt x="33528" y="12192"/>
                  </a:lnTo>
                  <a:lnTo>
                    <a:pt x="33528" y="21336"/>
                  </a:lnTo>
                  <a:lnTo>
                    <a:pt x="32004" y="25908"/>
                  </a:lnTo>
                  <a:lnTo>
                    <a:pt x="25908" y="32004"/>
                  </a:lnTo>
                  <a:lnTo>
                    <a:pt x="21336" y="33528"/>
                  </a:lnTo>
                  <a:close/>
                </a:path>
                <a:path w="33655" h="143510">
                  <a:moveTo>
                    <a:pt x="21336" y="143256"/>
                  </a:moveTo>
                  <a:lnTo>
                    <a:pt x="12192" y="143256"/>
                  </a:lnTo>
                  <a:lnTo>
                    <a:pt x="7620" y="141732"/>
                  </a:lnTo>
                  <a:lnTo>
                    <a:pt x="1524" y="135636"/>
                  </a:lnTo>
                  <a:lnTo>
                    <a:pt x="0" y="131064"/>
                  </a:lnTo>
                  <a:lnTo>
                    <a:pt x="0" y="121920"/>
                  </a:lnTo>
                  <a:lnTo>
                    <a:pt x="1524" y="117348"/>
                  </a:lnTo>
                  <a:lnTo>
                    <a:pt x="7620" y="111252"/>
                  </a:lnTo>
                  <a:lnTo>
                    <a:pt x="12192" y="109728"/>
                  </a:lnTo>
                  <a:lnTo>
                    <a:pt x="21336" y="109728"/>
                  </a:lnTo>
                  <a:lnTo>
                    <a:pt x="25908" y="111252"/>
                  </a:lnTo>
                  <a:lnTo>
                    <a:pt x="32004" y="117348"/>
                  </a:lnTo>
                  <a:lnTo>
                    <a:pt x="33528" y="121920"/>
                  </a:lnTo>
                  <a:lnTo>
                    <a:pt x="33528" y="131064"/>
                  </a:lnTo>
                  <a:lnTo>
                    <a:pt x="32004" y="135636"/>
                  </a:lnTo>
                  <a:lnTo>
                    <a:pt x="25908" y="141732"/>
                  </a:lnTo>
                  <a:lnTo>
                    <a:pt x="21336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833116" y="5812918"/>
            <a:ext cx="179832" cy="211836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060192" y="5814442"/>
            <a:ext cx="79248" cy="205739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3188207" y="5808345"/>
            <a:ext cx="390525" cy="277495"/>
            <a:chOff x="3188207" y="5868923"/>
            <a:chExt cx="390525" cy="277495"/>
          </a:xfrm>
        </p:grpSpPr>
        <p:sp>
          <p:nvSpPr>
            <p:cNvPr id="87" name="object 87"/>
            <p:cNvSpPr/>
            <p:nvPr/>
          </p:nvSpPr>
          <p:spPr>
            <a:xfrm>
              <a:off x="3188207" y="586892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453"/>
                  </a:lnTo>
                  <a:lnTo>
                    <a:pt x="65341" y="18097"/>
                  </a:lnTo>
                  <a:lnTo>
                    <a:pt x="41719" y="53911"/>
                  </a:lnTo>
                  <a:lnTo>
                    <a:pt x="32170" y="91678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88791" y="5868923"/>
              <a:ext cx="67056" cy="21183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79648" y="5868923"/>
              <a:ext cx="298703" cy="263652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3669791" y="5808345"/>
            <a:ext cx="975360" cy="260985"/>
            <a:chOff x="3669791" y="5868923"/>
            <a:chExt cx="975360" cy="260985"/>
          </a:xfrm>
        </p:grpSpPr>
        <p:sp>
          <p:nvSpPr>
            <p:cNvPr id="91" name="object 91"/>
            <p:cNvSpPr/>
            <p:nvPr/>
          </p:nvSpPr>
          <p:spPr>
            <a:xfrm>
              <a:off x="3669779" y="5868924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38684" y="207264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86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97" y="73367"/>
                  </a:lnTo>
                  <a:lnTo>
                    <a:pt x="71247" y="78676"/>
                  </a:lnTo>
                  <a:lnTo>
                    <a:pt x="59537" y="87706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100584"/>
                  </a:lnTo>
                  <a:lnTo>
                    <a:pt x="22225" y="104038"/>
                  </a:lnTo>
                  <a:lnTo>
                    <a:pt x="22669" y="10991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50"/>
                  </a:lnTo>
                  <a:lnTo>
                    <a:pt x="65532" y="94678"/>
                  </a:lnTo>
                  <a:lnTo>
                    <a:pt x="74676" y="91084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20"/>
                  </a:moveTo>
                  <a:lnTo>
                    <a:pt x="303276" y="193548"/>
                  </a:lnTo>
                  <a:lnTo>
                    <a:pt x="298704" y="195072"/>
                  </a:lnTo>
                  <a:lnTo>
                    <a:pt x="295656" y="196596"/>
                  </a:lnTo>
                  <a:lnTo>
                    <a:pt x="289560" y="196596"/>
                  </a:lnTo>
                  <a:lnTo>
                    <a:pt x="283464" y="190500"/>
                  </a:lnTo>
                  <a:lnTo>
                    <a:pt x="283464" y="185928"/>
                  </a:lnTo>
                  <a:lnTo>
                    <a:pt x="282587" y="182486"/>
                  </a:lnTo>
                  <a:lnTo>
                    <a:pt x="282130" y="176593"/>
                  </a:lnTo>
                  <a:lnTo>
                    <a:pt x="281940" y="156972"/>
                  </a:lnTo>
                  <a:lnTo>
                    <a:pt x="281940" y="74676"/>
                  </a:lnTo>
                  <a:lnTo>
                    <a:pt x="237744" y="74676"/>
                  </a:lnTo>
                  <a:lnTo>
                    <a:pt x="237744" y="79248"/>
                  </a:lnTo>
                  <a:lnTo>
                    <a:pt x="245364" y="79248"/>
                  </a:lnTo>
                  <a:lnTo>
                    <a:pt x="251460" y="80772"/>
                  </a:lnTo>
                  <a:lnTo>
                    <a:pt x="252984" y="83820"/>
                  </a:lnTo>
                  <a:lnTo>
                    <a:pt x="256032" y="86868"/>
                  </a:lnTo>
                  <a:lnTo>
                    <a:pt x="257556" y="92964"/>
                  </a:lnTo>
                  <a:lnTo>
                    <a:pt x="257556" y="176784"/>
                  </a:lnTo>
                  <a:lnTo>
                    <a:pt x="243840" y="190500"/>
                  </a:lnTo>
                  <a:lnTo>
                    <a:pt x="237744" y="192024"/>
                  </a:lnTo>
                  <a:lnTo>
                    <a:pt x="231648" y="195072"/>
                  </a:lnTo>
                  <a:lnTo>
                    <a:pt x="227076" y="196596"/>
                  </a:lnTo>
                  <a:lnTo>
                    <a:pt x="216408" y="196596"/>
                  </a:lnTo>
                  <a:lnTo>
                    <a:pt x="210312" y="195072"/>
                  </a:lnTo>
                  <a:lnTo>
                    <a:pt x="205740" y="190500"/>
                  </a:lnTo>
                  <a:lnTo>
                    <a:pt x="201168" y="187452"/>
                  </a:lnTo>
                  <a:lnTo>
                    <a:pt x="199644" y="178308"/>
                  </a:lnTo>
                  <a:lnTo>
                    <a:pt x="199644" y="74676"/>
                  </a:lnTo>
                  <a:lnTo>
                    <a:pt x="152400" y="74676"/>
                  </a:lnTo>
                  <a:lnTo>
                    <a:pt x="152400" y="79248"/>
                  </a:lnTo>
                  <a:lnTo>
                    <a:pt x="164592" y="79248"/>
                  </a:lnTo>
                  <a:lnTo>
                    <a:pt x="167640" y="80772"/>
                  </a:lnTo>
                  <a:lnTo>
                    <a:pt x="169164" y="82296"/>
                  </a:lnTo>
                  <a:lnTo>
                    <a:pt x="172212" y="83820"/>
                  </a:lnTo>
                  <a:lnTo>
                    <a:pt x="175260" y="89916"/>
                  </a:lnTo>
                  <a:lnTo>
                    <a:pt x="175260" y="161544"/>
                  </a:lnTo>
                  <a:lnTo>
                    <a:pt x="175526" y="170357"/>
                  </a:lnTo>
                  <a:lnTo>
                    <a:pt x="196596" y="213360"/>
                  </a:lnTo>
                  <a:lnTo>
                    <a:pt x="202692" y="214884"/>
                  </a:lnTo>
                  <a:lnTo>
                    <a:pt x="217932" y="214884"/>
                  </a:lnTo>
                  <a:lnTo>
                    <a:pt x="257556" y="185928"/>
                  </a:lnTo>
                  <a:lnTo>
                    <a:pt x="257556" y="214884"/>
                  </a:lnTo>
                  <a:lnTo>
                    <a:pt x="263652" y="214884"/>
                  </a:lnTo>
                  <a:lnTo>
                    <a:pt x="304800" y="198120"/>
                  </a:lnTo>
                  <a:close/>
                </a:path>
                <a:path w="681354" h="215264">
                  <a:moveTo>
                    <a:pt x="536448" y="207264"/>
                  </a:moveTo>
                  <a:lnTo>
                    <a:pt x="525780" y="207264"/>
                  </a:lnTo>
                  <a:lnTo>
                    <a:pt x="524256" y="204216"/>
                  </a:lnTo>
                  <a:lnTo>
                    <a:pt x="521208" y="202692"/>
                  </a:lnTo>
                  <a:lnTo>
                    <a:pt x="518160" y="199644"/>
                  </a:lnTo>
                  <a:lnTo>
                    <a:pt x="516636" y="196596"/>
                  </a:lnTo>
                  <a:lnTo>
                    <a:pt x="516636" y="121920"/>
                  </a:lnTo>
                  <a:lnTo>
                    <a:pt x="516382" y="113372"/>
                  </a:lnTo>
                  <a:lnTo>
                    <a:pt x="499872" y="77724"/>
                  </a:lnTo>
                  <a:lnTo>
                    <a:pt x="495300" y="73152"/>
                  </a:lnTo>
                  <a:lnTo>
                    <a:pt x="489204" y="71628"/>
                  </a:lnTo>
                  <a:lnTo>
                    <a:pt x="473964" y="71628"/>
                  </a:lnTo>
                  <a:lnTo>
                    <a:pt x="435864" y="100584"/>
                  </a:lnTo>
                  <a:lnTo>
                    <a:pt x="432816" y="91440"/>
                  </a:lnTo>
                  <a:lnTo>
                    <a:pt x="429768" y="83820"/>
                  </a:lnTo>
                  <a:lnTo>
                    <a:pt x="417576" y="74676"/>
                  </a:lnTo>
                  <a:lnTo>
                    <a:pt x="409956" y="71628"/>
                  </a:lnTo>
                  <a:lnTo>
                    <a:pt x="396240" y="71628"/>
                  </a:lnTo>
                  <a:lnTo>
                    <a:pt x="387096" y="74676"/>
                  </a:lnTo>
                  <a:lnTo>
                    <a:pt x="381000" y="76200"/>
                  </a:lnTo>
                  <a:lnTo>
                    <a:pt x="376428" y="79248"/>
                  </a:lnTo>
                  <a:lnTo>
                    <a:pt x="355092" y="100584"/>
                  </a:lnTo>
                  <a:lnTo>
                    <a:pt x="355092" y="71628"/>
                  </a:lnTo>
                  <a:lnTo>
                    <a:pt x="348996" y="71628"/>
                  </a:lnTo>
                  <a:lnTo>
                    <a:pt x="307848" y="88392"/>
                  </a:lnTo>
                  <a:lnTo>
                    <a:pt x="309372" y="92964"/>
                  </a:lnTo>
                  <a:lnTo>
                    <a:pt x="313944" y="91440"/>
                  </a:lnTo>
                  <a:lnTo>
                    <a:pt x="324612" y="91440"/>
                  </a:lnTo>
                  <a:lnTo>
                    <a:pt x="329184" y="96012"/>
                  </a:lnTo>
                  <a:lnTo>
                    <a:pt x="329184" y="99060"/>
                  </a:lnTo>
                  <a:lnTo>
                    <a:pt x="330073" y="103619"/>
                  </a:lnTo>
                  <a:lnTo>
                    <a:pt x="330517" y="110299"/>
                  </a:lnTo>
                  <a:lnTo>
                    <a:pt x="330708" y="129540"/>
                  </a:lnTo>
                  <a:lnTo>
                    <a:pt x="330708" y="195072"/>
                  </a:lnTo>
                  <a:lnTo>
                    <a:pt x="326136" y="204216"/>
                  </a:lnTo>
                  <a:lnTo>
                    <a:pt x="323088" y="205740"/>
                  </a:lnTo>
                  <a:lnTo>
                    <a:pt x="321564" y="207264"/>
                  </a:lnTo>
                  <a:lnTo>
                    <a:pt x="310896" y="207264"/>
                  </a:lnTo>
                  <a:lnTo>
                    <a:pt x="310896" y="211836"/>
                  </a:lnTo>
                  <a:lnTo>
                    <a:pt x="374904" y="211836"/>
                  </a:lnTo>
                  <a:lnTo>
                    <a:pt x="374904" y="207264"/>
                  </a:lnTo>
                  <a:lnTo>
                    <a:pt x="364236" y="207264"/>
                  </a:lnTo>
                  <a:lnTo>
                    <a:pt x="361188" y="205740"/>
                  </a:lnTo>
                  <a:lnTo>
                    <a:pt x="359664" y="204216"/>
                  </a:lnTo>
                  <a:lnTo>
                    <a:pt x="358140" y="201168"/>
                  </a:lnTo>
                  <a:lnTo>
                    <a:pt x="356616" y="199644"/>
                  </a:lnTo>
                  <a:lnTo>
                    <a:pt x="355092" y="196596"/>
                  </a:lnTo>
                  <a:lnTo>
                    <a:pt x="355092" y="108204"/>
                  </a:lnTo>
                  <a:lnTo>
                    <a:pt x="359664" y="103632"/>
                  </a:lnTo>
                  <a:lnTo>
                    <a:pt x="365760" y="99060"/>
                  </a:lnTo>
                  <a:lnTo>
                    <a:pt x="373380" y="94488"/>
                  </a:lnTo>
                  <a:lnTo>
                    <a:pt x="377952" y="91440"/>
                  </a:lnTo>
                  <a:lnTo>
                    <a:pt x="384048" y="89916"/>
                  </a:lnTo>
                  <a:lnTo>
                    <a:pt x="396240" y="89916"/>
                  </a:lnTo>
                  <a:lnTo>
                    <a:pt x="402336" y="92964"/>
                  </a:lnTo>
                  <a:lnTo>
                    <a:pt x="406908" y="99060"/>
                  </a:lnTo>
                  <a:lnTo>
                    <a:pt x="409956" y="103632"/>
                  </a:lnTo>
                  <a:lnTo>
                    <a:pt x="411480" y="111252"/>
                  </a:lnTo>
                  <a:lnTo>
                    <a:pt x="411480" y="196596"/>
                  </a:lnTo>
                  <a:lnTo>
                    <a:pt x="408432" y="202692"/>
                  </a:lnTo>
                  <a:lnTo>
                    <a:pt x="402336" y="205740"/>
                  </a:lnTo>
                  <a:lnTo>
                    <a:pt x="397764" y="207264"/>
                  </a:lnTo>
                  <a:lnTo>
                    <a:pt x="391668" y="207264"/>
                  </a:lnTo>
                  <a:lnTo>
                    <a:pt x="391668" y="211836"/>
                  </a:lnTo>
                  <a:lnTo>
                    <a:pt x="455676" y="211836"/>
                  </a:lnTo>
                  <a:lnTo>
                    <a:pt x="455676" y="207264"/>
                  </a:lnTo>
                  <a:lnTo>
                    <a:pt x="445008" y="207264"/>
                  </a:lnTo>
                  <a:lnTo>
                    <a:pt x="437388" y="199644"/>
                  </a:lnTo>
                  <a:lnTo>
                    <a:pt x="435864" y="196596"/>
                  </a:lnTo>
                  <a:lnTo>
                    <a:pt x="435864" y="108204"/>
                  </a:lnTo>
                  <a:lnTo>
                    <a:pt x="443484" y="102108"/>
                  </a:lnTo>
                  <a:lnTo>
                    <a:pt x="449580" y="96012"/>
                  </a:lnTo>
                  <a:lnTo>
                    <a:pt x="454152" y="94488"/>
                  </a:lnTo>
                  <a:lnTo>
                    <a:pt x="460248" y="91440"/>
                  </a:lnTo>
                  <a:lnTo>
                    <a:pt x="464820" y="89916"/>
                  </a:lnTo>
                  <a:lnTo>
                    <a:pt x="478536" y="89916"/>
                  </a:lnTo>
                  <a:lnTo>
                    <a:pt x="484632" y="92964"/>
                  </a:lnTo>
                  <a:lnTo>
                    <a:pt x="487680" y="99060"/>
                  </a:lnTo>
                  <a:lnTo>
                    <a:pt x="490728" y="103632"/>
                  </a:lnTo>
                  <a:lnTo>
                    <a:pt x="492252" y="111252"/>
                  </a:lnTo>
                  <a:lnTo>
                    <a:pt x="492252" y="196596"/>
                  </a:lnTo>
                  <a:lnTo>
                    <a:pt x="489204" y="202692"/>
                  </a:lnTo>
                  <a:lnTo>
                    <a:pt x="487680" y="204216"/>
                  </a:lnTo>
                  <a:lnTo>
                    <a:pt x="484632" y="205740"/>
                  </a:lnTo>
                  <a:lnTo>
                    <a:pt x="480060" y="207264"/>
                  </a:lnTo>
                  <a:lnTo>
                    <a:pt x="472440" y="207264"/>
                  </a:lnTo>
                  <a:lnTo>
                    <a:pt x="472440" y="211836"/>
                  </a:lnTo>
                  <a:lnTo>
                    <a:pt x="536448" y="211836"/>
                  </a:lnTo>
                  <a:lnTo>
                    <a:pt x="536448" y="207264"/>
                  </a:lnTo>
                  <a:close/>
                </a:path>
                <a:path w="681354" h="215264">
                  <a:moveTo>
                    <a:pt x="681240" y="138684"/>
                  </a:moveTo>
                  <a:lnTo>
                    <a:pt x="672884" y="99060"/>
                  </a:lnTo>
                  <a:lnTo>
                    <a:pt x="656856" y="81368"/>
                  </a:lnTo>
                  <a:lnTo>
                    <a:pt x="656856" y="147828"/>
                  </a:lnTo>
                  <a:lnTo>
                    <a:pt x="656018" y="160934"/>
                  </a:lnTo>
                  <a:lnTo>
                    <a:pt x="638683" y="197383"/>
                  </a:lnTo>
                  <a:lnTo>
                    <a:pt x="618756" y="205740"/>
                  </a:lnTo>
                  <a:lnTo>
                    <a:pt x="614184" y="205740"/>
                  </a:lnTo>
                  <a:lnTo>
                    <a:pt x="601992" y="202692"/>
                  </a:lnTo>
                  <a:lnTo>
                    <a:pt x="597420" y="199644"/>
                  </a:lnTo>
                  <a:lnTo>
                    <a:pt x="591324" y="195072"/>
                  </a:lnTo>
                  <a:lnTo>
                    <a:pt x="586752" y="190500"/>
                  </a:lnTo>
                  <a:lnTo>
                    <a:pt x="586752" y="108204"/>
                  </a:lnTo>
                  <a:lnTo>
                    <a:pt x="592848" y="103632"/>
                  </a:lnTo>
                  <a:lnTo>
                    <a:pt x="597420" y="99060"/>
                  </a:lnTo>
                  <a:lnTo>
                    <a:pt x="601992" y="97536"/>
                  </a:lnTo>
                  <a:lnTo>
                    <a:pt x="608088" y="94488"/>
                  </a:lnTo>
                  <a:lnTo>
                    <a:pt x="612660" y="92964"/>
                  </a:lnTo>
                  <a:lnTo>
                    <a:pt x="618756" y="92964"/>
                  </a:lnTo>
                  <a:lnTo>
                    <a:pt x="625589" y="93827"/>
                  </a:lnTo>
                  <a:lnTo>
                    <a:pt x="653618" y="123825"/>
                  </a:lnTo>
                  <a:lnTo>
                    <a:pt x="656856" y="147828"/>
                  </a:lnTo>
                  <a:lnTo>
                    <a:pt x="656856" y="81368"/>
                  </a:lnTo>
                  <a:lnTo>
                    <a:pt x="648855" y="76200"/>
                  </a:lnTo>
                  <a:lnTo>
                    <a:pt x="639419" y="72771"/>
                  </a:lnTo>
                  <a:lnTo>
                    <a:pt x="629424" y="71628"/>
                  </a:lnTo>
                  <a:lnTo>
                    <a:pt x="618248" y="73342"/>
                  </a:lnTo>
                  <a:lnTo>
                    <a:pt x="607517" y="78486"/>
                  </a:lnTo>
                  <a:lnTo>
                    <a:pt x="597052" y="87058"/>
                  </a:lnTo>
                  <a:lnTo>
                    <a:pt x="586752" y="99060"/>
                  </a:lnTo>
                  <a:lnTo>
                    <a:pt x="586752" y="18288"/>
                  </a:lnTo>
                  <a:lnTo>
                    <a:pt x="586752" y="0"/>
                  </a:lnTo>
                  <a:lnTo>
                    <a:pt x="580656" y="0"/>
                  </a:lnTo>
                  <a:lnTo>
                    <a:pt x="539508" y="16764"/>
                  </a:lnTo>
                  <a:lnTo>
                    <a:pt x="541032" y="21336"/>
                  </a:lnTo>
                  <a:lnTo>
                    <a:pt x="545604" y="19812"/>
                  </a:lnTo>
                  <a:lnTo>
                    <a:pt x="548652" y="18288"/>
                  </a:lnTo>
                  <a:lnTo>
                    <a:pt x="554748" y="18288"/>
                  </a:lnTo>
                  <a:lnTo>
                    <a:pt x="560844" y="24384"/>
                  </a:lnTo>
                  <a:lnTo>
                    <a:pt x="560844" y="28956"/>
                  </a:lnTo>
                  <a:lnTo>
                    <a:pt x="561721" y="32626"/>
                  </a:lnTo>
                  <a:lnTo>
                    <a:pt x="562178" y="38862"/>
                  </a:lnTo>
                  <a:lnTo>
                    <a:pt x="562343" y="47396"/>
                  </a:lnTo>
                  <a:lnTo>
                    <a:pt x="562368" y="199644"/>
                  </a:lnTo>
                  <a:lnTo>
                    <a:pt x="568960" y="203034"/>
                  </a:lnTo>
                  <a:lnTo>
                    <a:pt x="575132" y="206121"/>
                  </a:lnTo>
                  <a:lnTo>
                    <a:pt x="581012" y="208648"/>
                  </a:lnTo>
                  <a:lnTo>
                    <a:pt x="586752" y="210312"/>
                  </a:lnTo>
                  <a:lnTo>
                    <a:pt x="595896" y="213360"/>
                  </a:lnTo>
                  <a:lnTo>
                    <a:pt x="603516" y="214884"/>
                  </a:lnTo>
                  <a:lnTo>
                    <a:pt x="611136" y="214884"/>
                  </a:lnTo>
                  <a:lnTo>
                    <a:pt x="656856" y="196596"/>
                  </a:lnTo>
                  <a:lnTo>
                    <a:pt x="679780" y="155244"/>
                  </a:lnTo>
                  <a:lnTo>
                    <a:pt x="681240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72356" y="5940552"/>
              <a:ext cx="272795" cy="188976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4739640" y="5808345"/>
            <a:ext cx="841375" cy="277495"/>
          </a:xfrm>
          <a:custGeom>
            <a:avLst/>
            <a:gdLst/>
            <a:ahLst/>
            <a:cxnLst/>
            <a:rect l="l" t="t" r="r" b="b"/>
            <a:pathLst>
              <a:path w="841375" h="27749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73" y="121119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12" y="32626"/>
                </a:lnTo>
                <a:lnTo>
                  <a:pt x="22669" y="38862"/>
                </a:lnTo>
                <a:lnTo>
                  <a:pt x="22860" y="57912"/>
                </a:lnTo>
                <a:lnTo>
                  <a:pt x="22860" y="196596"/>
                </a:lnTo>
                <a:lnTo>
                  <a:pt x="21336" y="198120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56388" y="207264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841375" h="277495">
                <a:moveTo>
                  <a:pt x="294119" y="140220"/>
                </a:moveTo>
                <a:lnTo>
                  <a:pt x="278879" y="94500"/>
                </a:lnTo>
                <a:lnTo>
                  <a:pt x="266687" y="83553"/>
                </a:lnTo>
                <a:lnTo>
                  <a:pt x="266687" y="152412"/>
                </a:lnTo>
                <a:lnTo>
                  <a:pt x="266115" y="166128"/>
                </a:lnTo>
                <a:lnTo>
                  <a:pt x="247065" y="202514"/>
                </a:lnTo>
                <a:lnTo>
                  <a:pt x="233159" y="205752"/>
                </a:lnTo>
                <a:lnTo>
                  <a:pt x="224332" y="204343"/>
                </a:lnTo>
                <a:lnTo>
                  <a:pt x="197561" y="172669"/>
                </a:lnTo>
                <a:lnTo>
                  <a:pt x="190487" y="132600"/>
                </a:lnTo>
                <a:lnTo>
                  <a:pt x="190779" y="123761"/>
                </a:lnTo>
                <a:lnTo>
                  <a:pt x="208775" y="85356"/>
                </a:lnTo>
                <a:lnTo>
                  <a:pt x="213347" y="82308"/>
                </a:lnTo>
                <a:lnTo>
                  <a:pt x="219443" y="80784"/>
                </a:lnTo>
                <a:lnTo>
                  <a:pt x="224015" y="80784"/>
                </a:lnTo>
                <a:lnTo>
                  <a:pt x="258330" y="106540"/>
                </a:lnTo>
                <a:lnTo>
                  <a:pt x="266687" y="152412"/>
                </a:lnTo>
                <a:lnTo>
                  <a:pt x="266687" y="83553"/>
                </a:lnTo>
                <a:lnTo>
                  <a:pt x="262191" y="80784"/>
                </a:lnTo>
                <a:lnTo>
                  <a:pt x="256590" y="77355"/>
                </a:lnTo>
                <a:lnTo>
                  <a:pt x="243522" y="73063"/>
                </a:lnTo>
                <a:lnTo>
                  <a:pt x="228587" y="71640"/>
                </a:lnTo>
                <a:lnTo>
                  <a:pt x="220586" y="72212"/>
                </a:lnTo>
                <a:lnTo>
                  <a:pt x="182676" y="92214"/>
                </a:lnTo>
                <a:lnTo>
                  <a:pt x="165341" y="126504"/>
                </a:lnTo>
                <a:lnTo>
                  <a:pt x="163055" y="144792"/>
                </a:lnTo>
                <a:lnTo>
                  <a:pt x="163944" y="157073"/>
                </a:lnTo>
                <a:lnTo>
                  <a:pt x="188277" y="201383"/>
                </a:lnTo>
                <a:lnTo>
                  <a:pt x="227063" y="214896"/>
                </a:lnTo>
                <a:lnTo>
                  <a:pt x="236169" y="214325"/>
                </a:lnTo>
                <a:lnTo>
                  <a:pt x="274497" y="194132"/>
                </a:lnTo>
                <a:lnTo>
                  <a:pt x="291833" y="158508"/>
                </a:lnTo>
                <a:lnTo>
                  <a:pt x="293547" y="149364"/>
                </a:lnTo>
                <a:lnTo>
                  <a:pt x="294119" y="140220"/>
                </a:lnTo>
                <a:close/>
              </a:path>
              <a:path w="841375" h="277495">
                <a:moveTo>
                  <a:pt x="457187" y="198120"/>
                </a:moveTo>
                <a:lnTo>
                  <a:pt x="455663" y="193548"/>
                </a:lnTo>
                <a:lnTo>
                  <a:pt x="451091" y="195072"/>
                </a:lnTo>
                <a:lnTo>
                  <a:pt x="448043" y="196596"/>
                </a:lnTo>
                <a:lnTo>
                  <a:pt x="441947" y="196596"/>
                </a:lnTo>
                <a:lnTo>
                  <a:pt x="435851" y="190500"/>
                </a:lnTo>
                <a:lnTo>
                  <a:pt x="435851" y="185928"/>
                </a:lnTo>
                <a:lnTo>
                  <a:pt x="434975" y="182486"/>
                </a:lnTo>
                <a:lnTo>
                  <a:pt x="434517" y="176593"/>
                </a:lnTo>
                <a:lnTo>
                  <a:pt x="434327" y="156972"/>
                </a:lnTo>
                <a:lnTo>
                  <a:pt x="434327" y="74676"/>
                </a:lnTo>
                <a:lnTo>
                  <a:pt x="390131" y="74676"/>
                </a:lnTo>
                <a:lnTo>
                  <a:pt x="390131" y="79248"/>
                </a:lnTo>
                <a:lnTo>
                  <a:pt x="397751" y="79248"/>
                </a:lnTo>
                <a:lnTo>
                  <a:pt x="403847" y="80772"/>
                </a:lnTo>
                <a:lnTo>
                  <a:pt x="405371" y="83820"/>
                </a:lnTo>
                <a:lnTo>
                  <a:pt x="408419" y="86868"/>
                </a:lnTo>
                <a:lnTo>
                  <a:pt x="409943" y="92964"/>
                </a:lnTo>
                <a:lnTo>
                  <a:pt x="409943" y="176784"/>
                </a:lnTo>
                <a:lnTo>
                  <a:pt x="396227" y="190500"/>
                </a:lnTo>
                <a:lnTo>
                  <a:pt x="390131" y="192024"/>
                </a:lnTo>
                <a:lnTo>
                  <a:pt x="384035" y="195072"/>
                </a:lnTo>
                <a:lnTo>
                  <a:pt x="379463" y="196596"/>
                </a:lnTo>
                <a:lnTo>
                  <a:pt x="368795" y="196596"/>
                </a:lnTo>
                <a:lnTo>
                  <a:pt x="362699" y="195072"/>
                </a:lnTo>
                <a:lnTo>
                  <a:pt x="358127" y="190500"/>
                </a:lnTo>
                <a:lnTo>
                  <a:pt x="353555" y="187452"/>
                </a:lnTo>
                <a:lnTo>
                  <a:pt x="352031" y="178308"/>
                </a:lnTo>
                <a:lnTo>
                  <a:pt x="352031" y="74676"/>
                </a:lnTo>
                <a:lnTo>
                  <a:pt x="304787" y="74676"/>
                </a:lnTo>
                <a:lnTo>
                  <a:pt x="304787" y="79248"/>
                </a:lnTo>
                <a:lnTo>
                  <a:pt x="316979" y="79248"/>
                </a:lnTo>
                <a:lnTo>
                  <a:pt x="320027" y="80772"/>
                </a:lnTo>
                <a:lnTo>
                  <a:pt x="321551" y="82296"/>
                </a:lnTo>
                <a:lnTo>
                  <a:pt x="324599" y="83820"/>
                </a:lnTo>
                <a:lnTo>
                  <a:pt x="327647" y="89916"/>
                </a:lnTo>
                <a:lnTo>
                  <a:pt x="327647" y="161544"/>
                </a:lnTo>
                <a:lnTo>
                  <a:pt x="327914" y="170357"/>
                </a:lnTo>
                <a:lnTo>
                  <a:pt x="348983" y="213360"/>
                </a:lnTo>
                <a:lnTo>
                  <a:pt x="355079" y="214884"/>
                </a:lnTo>
                <a:lnTo>
                  <a:pt x="370319" y="214884"/>
                </a:lnTo>
                <a:lnTo>
                  <a:pt x="409943" y="185928"/>
                </a:lnTo>
                <a:lnTo>
                  <a:pt x="409943" y="214884"/>
                </a:lnTo>
                <a:lnTo>
                  <a:pt x="416039" y="214884"/>
                </a:lnTo>
                <a:lnTo>
                  <a:pt x="457187" y="198120"/>
                </a:lnTo>
                <a:close/>
              </a:path>
              <a:path w="841375" h="277495">
                <a:moveTo>
                  <a:pt x="559295" y="83820"/>
                </a:moveTo>
                <a:lnTo>
                  <a:pt x="557771" y="80772"/>
                </a:lnTo>
                <a:lnTo>
                  <a:pt x="550151" y="73152"/>
                </a:lnTo>
                <a:lnTo>
                  <a:pt x="545579" y="71628"/>
                </a:lnTo>
                <a:lnTo>
                  <a:pt x="539483" y="71628"/>
                </a:lnTo>
                <a:lnTo>
                  <a:pt x="530580" y="73634"/>
                </a:lnTo>
                <a:lnTo>
                  <a:pt x="521957" y="79629"/>
                </a:lnTo>
                <a:lnTo>
                  <a:pt x="513346" y="89636"/>
                </a:lnTo>
                <a:lnTo>
                  <a:pt x="504431" y="103632"/>
                </a:lnTo>
                <a:lnTo>
                  <a:pt x="504431" y="71628"/>
                </a:lnTo>
                <a:lnTo>
                  <a:pt x="498335" y="71628"/>
                </a:lnTo>
                <a:lnTo>
                  <a:pt x="457187" y="88392"/>
                </a:lnTo>
                <a:lnTo>
                  <a:pt x="458711" y="92964"/>
                </a:lnTo>
                <a:lnTo>
                  <a:pt x="461759" y="91440"/>
                </a:lnTo>
                <a:lnTo>
                  <a:pt x="473951" y="91440"/>
                </a:lnTo>
                <a:lnTo>
                  <a:pt x="478523" y="96012"/>
                </a:lnTo>
                <a:lnTo>
                  <a:pt x="478523" y="99060"/>
                </a:lnTo>
                <a:lnTo>
                  <a:pt x="479412" y="103403"/>
                </a:lnTo>
                <a:lnTo>
                  <a:pt x="479856" y="109728"/>
                </a:lnTo>
                <a:lnTo>
                  <a:pt x="480047" y="129540"/>
                </a:lnTo>
                <a:lnTo>
                  <a:pt x="480047" y="196596"/>
                </a:lnTo>
                <a:lnTo>
                  <a:pt x="476999" y="202692"/>
                </a:lnTo>
                <a:lnTo>
                  <a:pt x="470903" y="205740"/>
                </a:lnTo>
                <a:lnTo>
                  <a:pt x="466331" y="207264"/>
                </a:lnTo>
                <a:lnTo>
                  <a:pt x="460235" y="207264"/>
                </a:lnTo>
                <a:lnTo>
                  <a:pt x="460235" y="211836"/>
                </a:lnTo>
                <a:lnTo>
                  <a:pt x="528815" y="211836"/>
                </a:lnTo>
                <a:lnTo>
                  <a:pt x="528815" y="207264"/>
                </a:lnTo>
                <a:lnTo>
                  <a:pt x="522719" y="207264"/>
                </a:lnTo>
                <a:lnTo>
                  <a:pt x="513575" y="204216"/>
                </a:lnTo>
                <a:lnTo>
                  <a:pt x="510527" y="202692"/>
                </a:lnTo>
                <a:lnTo>
                  <a:pt x="509003" y="199644"/>
                </a:lnTo>
                <a:lnTo>
                  <a:pt x="507479" y="198120"/>
                </a:lnTo>
                <a:lnTo>
                  <a:pt x="504431" y="188976"/>
                </a:lnTo>
                <a:lnTo>
                  <a:pt x="504431" y="115824"/>
                </a:lnTo>
                <a:lnTo>
                  <a:pt x="509003" y="106680"/>
                </a:lnTo>
                <a:lnTo>
                  <a:pt x="513575" y="100584"/>
                </a:lnTo>
                <a:lnTo>
                  <a:pt x="519671" y="96012"/>
                </a:lnTo>
                <a:lnTo>
                  <a:pt x="522719" y="92964"/>
                </a:lnTo>
                <a:lnTo>
                  <a:pt x="527291" y="92964"/>
                </a:lnTo>
                <a:lnTo>
                  <a:pt x="530339" y="94488"/>
                </a:lnTo>
                <a:lnTo>
                  <a:pt x="534911" y="99060"/>
                </a:lnTo>
                <a:lnTo>
                  <a:pt x="539483" y="102108"/>
                </a:lnTo>
                <a:lnTo>
                  <a:pt x="544055" y="103632"/>
                </a:lnTo>
                <a:lnTo>
                  <a:pt x="550151" y="103632"/>
                </a:lnTo>
                <a:lnTo>
                  <a:pt x="553199" y="102108"/>
                </a:lnTo>
                <a:lnTo>
                  <a:pt x="556247" y="99060"/>
                </a:lnTo>
                <a:lnTo>
                  <a:pt x="559295" y="92964"/>
                </a:lnTo>
                <a:lnTo>
                  <a:pt x="559295" y="83820"/>
                </a:lnTo>
                <a:close/>
              </a:path>
              <a:path w="841375" h="277495">
                <a:moveTo>
                  <a:pt x="665975" y="173736"/>
                </a:moveTo>
                <a:lnTo>
                  <a:pt x="635495" y="135636"/>
                </a:lnTo>
                <a:lnTo>
                  <a:pt x="605015" y="120396"/>
                </a:lnTo>
                <a:lnTo>
                  <a:pt x="598919" y="115824"/>
                </a:lnTo>
                <a:lnTo>
                  <a:pt x="595871" y="112776"/>
                </a:lnTo>
                <a:lnTo>
                  <a:pt x="592823" y="108204"/>
                </a:lnTo>
                <a:lnTo>
                  <a:pt x="591299" y="103632"/>
                </a:lnTo>
                <a:lnTo>
                  <a:pt x="591299" y="94488"/>
                </a:lnTo>
                <a:lnTo>
                  <a:pt x="592823" y="89916"/>
                </a:lnTo>
                <a:lnTo>
                  <a:pt x="597395" y="86868"/>
                </a:lnTo>
                <a:lnTo>
                  <a:pt x="601967" y="82296"/>
                </a:lnTo>
                <a:lnTo>
                  <a:pt x="608063" y="80772"/>
                </a:lnTo>
                <a:lnTo>
                  <a:pt x="623303" y="80772"/>
                </a:lnTo>
                <a:lnTo>
                  <a:pt x="650735" y="117348"/>
                </a:lnTo>
                <a:lnTo>
                  <a:pt x="655307" y="117348"/>
                </a:lnTo>
                <a:lnTo>
                  <a:pt x="655307" y="80772"/>
                </a:lnTo>
                <a:lnTo>
                  <a:pt x="655307" y="77724"/>
                </a:lnTo>
                <a:lnTo>
                  <a:pt x="655307" y="71628"/>
                </a:lnTo>
                <a:lnTo>
                  <a:pt x="650735" y="71628"/>
                </a:lnTo>
                <a:lnTo>
                  <a:pt x="649211" y="74676"/>
                </a:lnTo>
                <a:lnTo>
                  <a:pt x="649211" y="76200"/>
                </a:lnTo>
                <a:lnTo>
                  <a:pt x="647687" y="76200"/>
                </a:lnTo>
                <a:lnTo>
                  <a:pt x="646163" y="77724"/>
                </a:lnTo>
                <a:lnTo>
                  <a:pt x="638543" y="77724"/>
                </a:lnTo>
                <a:lnTo>
                  <a:pt x="633971" y="74676"/>
                </a:lnTo>
                <a:lnTo>
                  <a:pt x="626351" y="73152"/>
                </a:lnTo>
                <a:lnTo>
                  <a:pt x="620255" y="71628"/>
                </a:lnTo>
                <a:lnTo>
                  <a:pt x="614159" y="71628"/>
                </a:lnTo>
                <a:lnTo>
                  <a:pt x="576249" y="95631"/>
                </a:lnTo>
                <a:lnTo>
                  <a:pt x="573011" y="111252"/>
                </a:lnTo>
                <a:lnTo>
                  <a:pt x="573011" y="120396"/>
                </a:lnTo>
                <a:lnTo>
                  <a:pt x="608063" y="152400"/>
                </a:lnTo>
                <a:lnTo>
                  <a:pt x="617740" y="156959"/>
                </a:lnTo>
                <a:lnTo>
                  <a:pt x="625970" y="161353"/>
                </a:lnTo>
                <a:lnTo>
                  <a:pt x="632498" y="165481"/>
                </a:lnTo>
                <a:lnTo>
                  <a:pt x="637019" y="169164"/>
                </a:lnTo>
                <a:lnTo>
                  <a:pt x="641591" y="173736"/>
                </a:lnTo>
                <a:lnTo>
                  <a:pt x="644639" y="178308"/>
                </a:lnTo>
                <a:lnTo>
                  <a:pt x="644601" y="190690"/>
                </a:lnTo>
                <a:lnTo>
                  <a:pt x="643115" y="196596"/>
                </a:lnTo>
                <a:lnTo>
                  <a:pt x="638543" y="199644"/>
                </a:lnTo>
                <a:lnTo>
                  <a:pt x="633971" y="204216"/>
                </a:lnTo>
                <a:lnTo>
                  <a:pt x="627875" y="205740"/>
                </a:lnTo>
                <a:lnTo>
                  <a:pt x="620255" y="205740"/>
                </a:lnTo>
                <a:lnTo>
                  <a:pt x="583679" y="182689"/>
                </a:lnTo>
                <a:lnTo>
                  <a:pt x="577583" y="164592"/>
                </a:lnTo>
                <a:lnTo>
                  <a:pt x="573011" y="164592"/>
                </a:lnTo>
                <a:lnTo>
                  <a:pt x="573011" y="213360"/>
                </a:lnTo>
                <a:lnTo>
                  <a:pt x="577583" y="214884"/>
                </a:lnTo>
                <a:lnTo>
                  <a:pt x="579107" y="210312"/>
                </a:lnTo>
                <a:lnTo>
                  <a:pt x="580631" y="208788"/>
                </a:lnTo>
                <a:lnTo>
                  <a:pt x="588251" y="208788"/>
                </a:lnTo>
                <a:lnTo>
                  <a:pt x="591299" y="210312"/>
                </a:lnTo>
                <a:lnTo>
                  <a:pt x="599046" y="212318"/>
                </a:lnTo>
                <a:lnTo>
                  <a:pt x="606348" y="213741"/>
                </a:lnTo>
                <a:lnTo>
                  <a:pt x="613384" y="214604"/>
                </a:lnTo>
                <a:lnTo>
                  <a:pt x="620255" y="214884"/>
                </a:lnTo>
                <a:lnTo>
                  <a:pt x="628256" y="214299"/>
                </a:lnTo>
                <a:lnTo>
                  <a:pt x="636257" y="212407"/>
                </a:lnTo>
                <a:lnTo>
                  <a:pt x="644258" y="209105"/>
                </a:lnTo>
                <a:lnTo>
                  <a:pt x="644766" y="208788"/>
                </a:lnTo>
                <a:lnTo>
                  <a:pt x="649770" y="205740"/>
                </a:lnTo>
                <a:lnTo>
                  <a:pt x="652259" y="204216"/>
                </a:lnTo>
                <a:lnTo>
                  <a:pt x="658266" y="197954"/>
                </a:lnTo>
                <a:lnTo>
                  <a:pt x="662546" y="190690"/>
                </a:lnTo>
                <a:lnTo>
                  <a:pt x="665124" y="182575"/>
                </a:lnTo>
                <a:lnTo>
                  <a:pt x="665975" y="173736"/>
                </a:lnTo>
                <a:close/>
              </a:path>
              <a:path w="841375" h="277495">
                <a:moveTo>
                  <a:pt x="766572" y="138684"/>
                </a:moveTo>
                <a:lnTo>
                  <a:pt x="759498" y="92608"/>
                </a:lnTo>
                <a:lnTo>
                  <a:pt x="740664" y="50101"/>
                </a:lnTo>
                <a:lnTo>
                  <a:pt x="714057" y="19075"/>
                </a:lnTo>
                <a:lnTo>
                  <a:pt x="684276" y="0"/>
                </a:lnTo>
                <a:lnTo>
                  <a:pt x="684276" y="6096"/>
                </a:lnTo>
                <a:lnTo>
                  <a:pt x="691718" y="11582"/>
                </a:lnTo>
                <a:lnTo>
                  <a:pt x="698182" y="16764"/>
                </a:lnTo>
                <a:lnTo>
                  <a:pt x="723900" y="51816"/>
                </a:lnTo>
                <a:lnTo>
                  <a:pt x="735037" y="98475"/>
                </a:lnTo>
                <a:lnTo>
                  <a:pt x="737616" y="143256"/>
                </a:lnTo>
                <a:lnTo>
                  <a:pt x="737298" y="157213"/>
                </a:lnTo>
                <a:lnTo>
                  <a:pt x="731520" y="199644"/>
                </a:lnTo>
                <a:lnTo>
                  <a:pt x="714756" y="243840"/>
                </a:lnTo>
                <a:lnTo>
                  <a:pt x="684276" y="271272"/>
                </a:lnTo>
                <a:lnTo>
                  <a:pt x="684276" y="277368"/>
                </a:lnTo>
                <a:lnTo>
                  <a:pt x="717423" y="255651"/>
                </a:lnTo>
                <a:lnTo>
                  <a:pt x="743712" y="222504"/>
                </a:lnTo>
                <a:lnTo>
                  <a:pt x="760857" y="182880"/>
                </a:lnTo>
                <a:lnTo>
                  <a:pt x="765136" y="161213"/>
                </a:lnTo>
                <a:lnTo>
                  <a:pt x="766572" y="138684"/>
                </a:lnTo>
                <a:close/>
              </a:path>
              <a:path w="841375" h="277495">
                <a:moveTo>
                  <a:pt x="841235" y="202692"/>
                </a:moveTo>
                <a:lnTo>
                  <a:pt x="838187" y="195072"/>
                </a:lnTo>
                <a:lnTo>
                  <a:pt x="827519" y="184404"/>
                </a:lnTo>
                <a:lnTo>
                  <a:pt x="821423" y="181356"/>
                </a:lnTo>
                <a:lnTo>
                  <a:pt x="809231" y="181356"/>
                </a:lnTo>
                <a:lnTo>
                  <a:pt x="804659" y="182880"/>
                </a:lnTo>
                <a:lnTo>
                  <a:pt x="797039" y="190500"/>
                </a:lnTo>
                <a:lnTo>
                  <a:pt x="795515" y="193548"/>
                </a:lnTo>
                <a:lnTo>
                  <a:pt x="795515" y="204216"/>
                </a:lnTo>
                <a:lnTo>
                  <a:pt x="797039" y="207264"/>
                </a:lnTo>
                <a:lnTo>
                  <a:pt x="803135" y="213360"/>
                </a:lnTo>
                <a:lnTo>
                  <a:pt x="806183" y="214884"/>
                </a:lnTo>
                <a:lnTo>
                  <a:pt x="815327" y="214884"/>
                </a:lnTo>
                <a:lnTo>
                  <a:pt x="816851" y="213360"/>
                </a:lnTo>
                <a:lnTo>
                  <a:pt x="822947" y="210312"/>
                </a:lnTo>
                <a:lnTo>
                  <a:pt x="824471" y="210312"/>
                </a:lnTo>
                <a:lnTo>
                  <a:pt x="827519" y="213360"/>
                </a:lnTo>
                <a:lnTo>
                  <a:pt x="827519" y="224028"/>
                </a:lnTo>
                <a:lnTo>
                  <a:pt x="824471" y="231648"/>
                </a:lnTo>
                <a:lnTo>
                  <a:pt x="795515" y="254508"/>
                </a:lnTo>
                <a:lnTo>
                  <a:pt x="795515" y="260604"/>
                </a:lnTo>
                <a:lnTo>
                  <a:pt x="830567" y="240792"/>
                </a:lnTo>
                <a:lnTo>
                  <a:pt x="841235" y="210312"/>
                </a:lnTo>
                <a:lnTo>
                  <a:pt x="841235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5679947" y="5808345"/>
            <a:ext cx="746760" cy="277495"/>
            <a:chOff x="5679947" y="5868923"/>
            <a:chExt cx="746760" cy="277495"/>
          </a:xfrm>
        </p:grpSpPr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79947" y="5873495"/>
              <a:ext cx="179832" cy="21183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9592" y="5875019"/>
              <a:ext cx="132587" cy="20574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038088" y="586892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453"/>
                  </a:lnTo>
                  <a:lnTo>
                    <a:pt x="65341" y="18097"/>
                  </a:lnTo>
                  <a:lnTo>
                    <a:pt x="41719" y="53911"/>
                  </a:lnTo>
                  <a:lnTo>
                    <a:pt x="32170" y="91678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35623" y="5868923"/>
              <a:ext cx="67056" cy="21183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28003" y="5868923"/>
              <a:ext cx="298703" cy="263652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6518148" y="5808345"/>
            <a:ext cx="978535" cy="260985"/>
            <a:chOff x="6518148" y="5868923"/>
            <a:chExt cx="978535" cy="260985"/>
          </a:xfrm>
        </p:grpSpPr>
        <p:sp>
          <p:nvSpPr>
            <p:cNvPr id="101" name="object 101"/>
            <p:cNvSpPr/>
            <p:nvPr/>
          </p:nvSpPr>
          <p:spPr>
            <a:xfrm>
              <a:off x="6518148" y="5868924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38684" y="207264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73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84" y="73367"/>
                  </a:lnTo>
                  <a:lnTo>
                    <a:pt x="71247" y="78676"/>
                  </a:lnTo>
                  <a:lnTo>
                    <a:pt x="59524" y="87706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100584"/>
                  </a:lnTo>
                  <a:lnTo>
                    <a:pt x="22212" y="104038"/>
                  </a:lnTo>
                  <a:lnTo>
                    <a:pt x="22669" y="10991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50"/>
                  </a:lnTo>
                  <a:lnTo>
                    <a:pt x="65532" y="94678"/>
                  </a:lnTo>
                  <a:lnTo>
                    <a:pt x="74676" y="91084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103632" y="199644"/>
                  </a:lnTo>
                  <a:lnTo>
                    <a:pt x="102108" y="202692"/>
                  </a:lnTo>
                  <a:lnTo>
                    <a:pt x="99060" y="204216"/>
                  </a:lnTo>
                  <a:lnTo>
                    <a:pt x="97536" y="205740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20"/>
                  </a:moveTo>
                  <a:lnTo>
                    <a:pt x="303276" y="193548"/>
                  </a:lnTo>
                  <a:lnTo>
                    <a:pt x="298704" y="195072"/>
                  </a:lnTo>
                  <a:lnTo>
                    <a:pt x="295656" y="196596"/>
                  </a:lnTo>
                  <a:lnTo>
                    <a:pt x="289560" y="196596"/>
                  </a:lnTo>
                  <a:lnTo>
                    <a:pt x="283464" y="190500"/>
                  </a:lnTo>
                  <a:lnTo>
                    <a:pt x="283464" y="185928"/>
                  </a:lnTo>
                  <a:lnTo>
                    <a:pt x="282575" y="182486"/>
                  </a:lnTo>
                  <a:lnTo>
                    <a:pt x="282130" y="176593"/>
                  </a:lnTo>
                  <a:lnTo>
                    <a:pt x="281940" y="156972"/>
                  </a:lnTo>
                  <a:lnTo>
                    <a:pt x="281940" y="74676"/>
                  </a:lnTo>
                  <a:lnTo>
                    <a:pt x="237744" y="74676"/>
                  </a:lnTo>
                  <a:lnTo>
                    <a:pt x="237744" y="79248"/>
                  </a:lnTo>
                  <a:lnTo>
                    <a:pt x="245364" y="79248"/>
                  </a:lnTo>
                  <a:lnTo>
                    <a:pt x="251460" y="80772"/>
                  </a:lnTo>
                  <a:lnTo>
                    <a:pt x="252984" y="83820"/>
                  </a:lnTo>
                  <a:lnTo>
                    <a:pt x="256032" y="86868"/>
                  </a:lnTo>
                  <a:lnTo>
                    <a:pt x="257556" y="92964"/>
                  </a:lnTo>
                  <a:lnTo>
                    <a:pt x="257556" y="176784"/>
                  </a:lnTo>
                  <a:lnTo>
                    <a:pt x="243840" y="190500"/>
                  </a:lnTo>
                  <a:lnTo>
                    <a:pt x="237744" y="192024"/>
                  </a:lnTo>
                  <a:lnTo>
                    <a:pt x="231648" y="195072"/>
                  </a:lnTo>
                  <a:lnTo>
                    <a:pt x="227076" y="196596"/>
                  </a:lnTo>
                  <a:lnTo>
                    <a:pt x="216408" y="196596"/>
                  </a:lnTo>
                  <a:lnTo>
                    <a:pt x="210312" y="195072"/>
                  </a:lnTo>
                  <a:lnTo>
                    <a:pt x="205740" y="190500"/>
                  </a:lnTo>
                  <a:lnTo>
                    <a:pt x="201168" y="187452"/>
                  </a:lnTo>
                  <a:lnTo>
                    <a:pt x="199644" y="178308"/>
                  </a:lnTo>
                  <a:lnTo>
                    <a:pt x="199644" y="74676"/>
                  </a:lnTo>
                  <a:lnTo>
                    <a:pt x="152400" y="74676"/>
                  </a:lnTo>
                  <a:lnTo>
                    <a:pt x="152400" y="79248"/>
                  </a:lnTo>
                  <a:lnTo>
                    <a:pt x="164592" y="79248"/>
                  </a:lnTo>
                  <a:lnTo>
                    <a:pt x="167640" y="80772"/>
                  </a:lnTo>
                  <a:lnTo>
                    <a:pt x="169164" y="82296"/>
                  </a:lnTo>
                  <a:lnTo>
                    <a:pt x="172212" y="83820"/>
                  </a:lnTo>
                  <a:lnTo>
                    <a:pt x="173736" y="86868"/>
                  </a:lnTo>
                  <a:lnTo>
                    <a:pt x="173736" y="89916"/>
                  </a:lnTo>
                  <a:lnTo>
                    <a:pt x="175260" y="94488"/>
                  </a:lnTo>
                  <a:lnTo>
                    <a:pt x="175260" y="161544"/>
                  </a:lnTo>
                  <a:lnTo>
                    <a:pt x="184404" y="204216"/>
                  </a:lnTo>
                  <a:lnTo>
                    <a:pt x="202692" y="214884"/>
                  </a:lnTo>
                  <a:lnTo>
                    <a:pt x="217932" y="214884"/>
                  </a:lnTo>
                  <a:lnTo>
                    <a:pt x="257556" y="185928"/>
                  </a:lnTo>
                  <a:lnTo>
                    <a:pt x="257556" y="214884"/>
                  </a:lnTo>
                  <a:lnTo>
                    <a:pt x="263652" y="214884"/>
                  </a:lnTo>
                  <a:lnTo>
                    <a:pt x="304800" y="198120"/>
                  </a:lnTo>
                  <a:close/>
                </a:path>
                <a:path w="681354" h="215264">
                  <a:moveTo>
                    <a:pt x="536435" y="207264"/>
                  </a:moveTo>
                  <a:lnTo>
                    <a:pt x="525767" y="207264"/>
                  </a:lnTo>
                  <a:lnTo>
                    <a:pt x="524243" y="204216"/>
                  </a:lnTo>
                  <a:lnTo>
                    <a:pt x="521195" y="202692"/>
                  </a:lnTo>
                  <a:lnTo>
                    <a:pt x="518147" y="199644"/>
                  </a:lnTo>
                  <a:lnTo>
                    <a:pt x="516623" y="196596"/>
                  </a:lnTo>
                  <a:lnTo>
                    <a:pt x="516623" y="121920"/>
                  </a:lnTo>
                  <a:lnTo>
                    <a:pt x="516369" y="113372"/>
                  </a:lnTo>
                  <a:lnTo>
                    <a:pt x="499859" y="77724"/>
                  </a:lnTo>
                  <a:lnTo>
                    <a:pt x="495287" y="73152"/>
                  </a:lnTo>
                  <a:lnTo>
                    <a:pt x="489191" y="71628"/>
                  </a:lnTo>
                  <a:lnTo>
                    <a:pt x="473951" y="71628"/>
                  </a:lnTo>
                  <a:lnTo>
                    <a:pt x="434327" y="100584"/>
                  </a:lnTo>
                  <a:lnTo>
                    <a:pt x="432803" y="91440"/>
                  </a:lnTo>
                  <a:lnTo>
                    <a:pt x="428231" y="83820"/>
                  </a:lnTo>
                  <a:lnTo>
                    <a:pt x="423659" y="79248"/>
                  </a:lnTo>
                  <a:lnTo>
                    <a:pt x="417563" y="74676"/>
                  </a:lnTo>
                  <a:lnTo>
                    <a:pt x="409943" y="71628"/>
                  </a:lnTo>
                  <a:lnTo>
                    <a:pt x="396227" y="71628"/>
                  </a:lnTo>
                  <a:lnTo>
                    <a:pt x="387083" y="74676"/>
                  </a:lnTo>
                  <a:lnTo>
                    <a:pt x="380987" y="76200"/>
                  </a:lnTo>
                  <a:lnTo>
                    <a:pt x="376415" y="79248"/>
                  </a:lnTo>
                  <a:lnTo>
                    <a:pt x="355079" y="100584"/>
                  </a:lnTo>
                  <a:lnTo>
                    <a:pt x="355079" y="71628"/>
                  </a:lnTo>
                  <a:lnTo>
                    <a:pt x="348983" y="71628"/>
                  </a:lnTo>
                  <a:lnTo>
                    <a:pt x="307835" y="88392"/>
                  </a:lnTo>
                  <a:lnTo>
                    <a:pt x="309359" y="92964"/>
                  </a:lnTo>
                  <a:lnTo>
                    <a:pt x="313931" y="91440"/>
                  </a:lnTo>
                  <a:lnTo>
                    <a:pt x="324599" y="91440"/>
                  </a:lnTo>
                  <a:lnTo>
                    <a:pt x="329171" y="96012"/>
                  </a:lnTo>
                  <a:lnTo>
                    <a:pt x="329171" y="99060"/>
                  </a:lnTo>
                  <a:lnTo>
                    <a:pt x="330060" y="103619"/>
                  </a:lnTo>
                  <a:lnTo>
                    <a:pt x="330504" y="110299"/>
                  </a:lnTo>
                  <a:lnTo>
                    <a:pt x="330695" y="129540"/>
                  </a:lnTo>
                  <a:lnTo>
                    <a:pt x="330695" y="195072"/>
                  </a:lnTo>
                  <a:lnTo>
                    <a:pt x="326123" y="204216"/>
                  </a:lnTo>
                  <a:lnTo>
                    <a:pt x="323075" y="205740"/>
                  </a:lnTo>
                  <a:lnTo>
                    <a:pt x="321551" y="207264"/>
                  </a:lnTo>
                  <a:lnTo>
                    <a:pt x="310883" y="207264"/>
                  </a:lnTo>
                  <a:lnTo>
                    <a:pt x="310883" y="211836"/>
                  </a:lnTo>
                  <a:lnTo>
                    <a:pt x="374891" y="211836"/>
                  </a:lnTo>
                  <a:lnTo>
                    <a:pt x="374891" y="207264"/>
                  </a:lnTo>
                  <a:lnTo>
                    <a:pt x="364223" y="207264"/>
                  </a:lnTo>
                  <a:lnTo>
                    <a:pt x="361175" y="205740"/>
                  </a:lnTo>
                  <a:lnTo>
                    <a:pt x="359651" y="204216"/>
                  </a:lnTo>
                  <a:lnTo>
                    <a:pt x="358127" y="201168"/>
                  </a:lnTo>
                  <a:lnTo>
                    <a:pt x="356603" y="199644"/>
                  </a:lnTo>
                  <a:lnTo>
                    <a:pt x="355079" y="196596"/>
                  </a:lnTo>
                  <a:lnTo>
                    <a:pt x="355079" y="108204"/>
                  </a:lnTo>
                  <a:lnTo>
                    <a:pt x="359651" y="103632"/>
                  </a:lnTo>
                  <a:lnTo>
                    <a:pt x="365747" y="99060"/>
                  </a:lnTo>
                  <a:lnTo>
                    <a:pt x="373367" y="94488"/>
                  </a:lnTo>
                  <a:lnTo>
                    <a:pt x="377939" y="91440"/>
                  </a:lnTo>
                  <a:lnTo>
                    <a:pt x="384035" y="89916"/>
                  </a:lnTo>
                  <a:lnTo>
                    <a:pt x="396227" y="89916"/>
                  </a:lnTo>
                  <a:lnTo>
                    <a:pt x="402323" y="92964"/>
                  </a:lnTo>
                  <a:lnTo>
                    <a:pt x="406895" y="99060"/>
                  </a:lnTo>
                  <a:lnTo>
                    <a:pt x="409943" y="103632"/>
                  </a:lnTo>
                  <a:lnTo>
                    <a:pt x="411467" y="111252"/>
                  </a:lnTo>
                  <a:lnTo>
                    <a:pt x="411467" y="196596"/>
                  </a:lnTo>
                  <a:lnTo>
                    <a:pt x="408419" y="202692"/>
                  </a:lnTo>
                  <a:lnTo>
                    <a:pt x="402323" y="205740"/>
                  </a:lnTo>
                  <a:lnTo>
                    <a:pt x="397751" y="207264"/>
                  </a:lnTo>
                  <a:lnTo>
                    <a:pt x="391655" y="207264"/>
                  </a:lnTo>
                  <a:lnTo>
                    <a:pt x="391655" y="211836"/>
                  </a:lnTo>
                  <a:lnTo>
                    <a:pt x="455663" y="211836"/>
                  </a:lnTo>
                  <a:lnTo>
                    <a:pt x="455663" y="207264"/>
                  </a:lnTo>
                  <a:lnTo>
                    <a:pt x="444995" y="207264"/>
                  </a:lnTo>
                  <a:lnTo>
                    <a:pt x="440423" y="202692"/>
                  </a:lnTo>
                  <a:lnTo>
                    <a:pt x="437375" y="201168"/>
                  </a:lnTo>
                  <a:lnTo>
                    <a:pt x="437375" y="199644"/>
                  </a:lnTo>
                  <a:lnTo>
                    <a:pt x="435851" y="196596"/>
                  </a:lnTo>
                  <a:lnTo>
                    <a:pt x="435851" y="108204"/>
                  </a:lnTo>
                  <a:lnTo>
                    <a:pt x="443471" y="102108"/>
                  </a:lnTo>
                  <a:lnTo>
                    <a:pt x="449567" y="96012"/>
                  </a:lnTo>
                  <a:lnTo>
                    <a:pt x="454139" y="94488"/>
                  </a:lnTo>
                  <a:lnTo>
                    <a:pt x="460235" y="91440"/>
                  </a:lnTo>
                  <a:lnTo>
                    <a:pt x="464807" y="89916"/>
                  </a:lnTo>
                  <a:lnTo>
                    <a:pt x="478523" y="89916"/>
                  </a:lnTo>
                  <a:lnTo>
                    <a:pt x="484619" y="92964"/>
                  </a:lnTo>
                  <a:lnTo>
                    <a:pt x="487667" y="99060"/>
                  </a:lnTo>
                  <a:lnTo>
                    <a:pt x="490715" y="103632"/>
                  </a:lnTo>
                  <a:lnTo>
                    <a:pt x="492239" y="111252"/>
                  </a:lnTo>
                  <a:lnTo>
                    <a:pt x="492239" y="196596"/>
                  </a:lnTo>
                  <a:lnTo>
                    <a:pt x="489191" y="202692"/>
                  </a:lnTo>
                  <a:lnTo>
                    <a:pt x="487667" y="204216"/>
                  </a:lnTo>
                  <a:lnTo>
                    <a:pt x="484619" y="205740"/>
                  </a:lnTo>
                  <a:lnTo>
                    <a:pt x="480047" y="207264"/>
                  </a:lnTo>
                  <a:lnTo>
                    <a:pt x="472427" y="207264"/>
                  </a:lnTo>
                  <a:lnTo>
                    <a:pt x="472427" y="211836"/>
                  </a:lnTo>
                  <a:lnTo>
                    <a:pt x="536435" y="211836"/>
                  </a:lnTo>
                  <a:lnTo>
                    <a:pt x="536435" y="207264"/>
                  </a:lnTo>
                  <a:close/>
                </a:path>
                <a:path w="681354" h="215264">
                  <a:moveTo>
                    <a:pt x="681215" y="138684"/>
                  </a:moveTo>
                  <a:lnTo>
                    <a:pt x="672871" y="99060"/>
                  </a:lnTo>
                  <a:lnTo>
                    <a:pt x="656831" y="81368"/>
                  </a:lnTo>
                  <a:lnTo>
                    <a:pt x="656831" y="147828"/>
                  </a:lnTo>
                  <a:lnTo>
                    <a:pt x="656005" y="160934"/>
                  </a:lnTo>
                  <a:lnTo>
                    <a:pt x="638670" y="197383"/>
                  </a:lnTo>
                  <a:lnTo>
                    <a:pt x="618731" y="205740"/>
                  </a:lnTo>
                  <a:lnTo>
                    <a:pt x="614159" y="205740"/>
                  </a:lnTo>
                  <a:lnTo>
                    <a:pt x="601967" y="202692"/>
                  </a:lnTo>
                  <a:lnTo>
                    <a:pt x="597395" y="199644"/>
                  </a:lnTo>
                  <a:lnTo>
                    <a:pt x="591299" y="195072"/>
                  </a:lnTo>
                  <a:lnTo>
                    <a:pt x="586727" y="190500"/>
                  </a:lnTo>
                  <a:lnTo>
                    <a:pt x="586727" y="108204"/>
                  </a:lnTo>
                  <a:lnTo>
                    <a:pt x="592823" y="103632"/>
                  </a:lnTo>
                  <a:lnTo>
                    <a:pt x="597395" y="99060"/>
                  </a:lnTo>
                  <a:lnTo>
                    <a:pt x="601967" y="97536"/>
                  </a:lnTo>
                  <a:lnTo>
                    <a:pt x="608063" y="94488"/>
                  </a:lnTo>
                  <a:lnTo>
                    <a:pt x="612635" y="92964"/>
                  </a:lnTo>
                  <a:lnTo>
                    <a:pt x="618731" y="92964"/>
                  </a:lnTo>
                  <a:lnTo>
                    <a:pt x="625576" y="93827"/>
                  </a:lnTo>
                  <a:lnTo>
                    <a:pt x="653592" y="123825"/>
                  </a:lnTo>
                  <a:lnTo>
                    <a:pt x="656831" y="147828"/>
                  </a:lnTo>
                  <a:lnTo>
                    <a:pt x="656831" y="81368"/>
                  </a:lnTo>
                  <a:lnTo>
                    <a:pt x="648830" y="76200"/>
                  </a:lnTo>
                  <a:lnTo>
                    <a:pt x="639406" y="72771"/>
                  </a:lnTo>
                  <a:lnTo>
                    <a:pt x="629399" y="71628"/>
                  </a:lnTo>
                  <a:lnTo>
                    <a:pt x="618236" y="73342"/>
                  </a:lnTo>
                  <a:lnTo>
                    <a:pt x="607491" y="78486"/>
                  </a:lnTo>
                  <a:lnTo>
                    <a:pt x="597039" y="87058"/>
                  </a:lnTo>
                  <a:lnTo>
                    <a:pt x="586727" y="99060"/>
                  </a:lnTo>
                  <a:lnTo>
                    <a:pt x="586727" y="18288"/>
                  </a:lnTo>
                  <a:lnTo>
                    <a:pt x="586727" y="0"/>
                  </a:lnTo>
                  <a:lnTo>
                    <a:pt x="580631" y="0"/>
                  </a:lnTo>
                  <a:lnTo>
                    <a:pt x="539483" y="16764"/>
                  </a:lnTo>
                  <a:lnTo>
                    <a:pt x="541007" y="21336"/>
                  </a:lnTo>
                  <a:lnTo>
                    <a:pt x="545579" y="19812"/>
                  </a:lnTo>
                  <a:lnTo>
                    <a:pt x="548627" y="18288"/>
                  </a:lnTo>
                  <a:lnTo>
                    <a:pt x="554723" y="18288"/>
                  </a:lnTo>
                  <a:lnTo>
                    <a:pt x="560819" y="24384"/>
                  </a:lnTo>
                  <a:lnTo>
                    <a:pt x="560819" y="28956"/>
                  </a:lnTo>
                  <a:lnTo>
                    <a:pt x="561708" y="32626"/>
                  </a:lnTo>
                  <a:lnTo>
                    <a:pt x="562152" y="38862"/>
                  </a:lnTo>
                  <a:lnTo>
                    <a:pt x="562330" y="47396"/>
                  </a:lnTo>
                  <a:lnTo>
                    <a:pt x="562343" y="199644"/>
                  </a:lnTo>
                  <a:lnTo>
                    <a:pt x="568947" y="203034"/>
                  </a:lnTo>
                  <a:lnTo>
                    <a:pt x="575106" y="206121"/>
                  </a:lnTo>
                  <a:lnTo>
                    <a:pt x="580999" y="208648"/>
                  </a:lnTo>
                  <a:lnTo>
                    <a:pt x="586727" y="210312"/>
                  </a:lnTo>
                  <a:lnTo>
                    <a:pt x="595871" y="213360"/>
                  </a:lnTo>
                  <a:lnTo>
                    <a:pt x="603491" y="214884"/>
                  </a:lnTo>
                  <a:lnTo>
                    <a:pt x="611111" y="214884"/>
                  </a:lnTo>
                  <a:lnTo>
                    <a:pt x="623404" y="213741"/>
                  </a:lnTo>
                  <a:lnTo>
                    <a:pt x="635114" y="210312"/>
                  </a:lnTo>
                  <a:lnTo>
                    <a:pt x="644029" y="205740"/>
                  </a:lnTo>
                  <a:lnTo>
                    <a:pt x="646264" y="204597"/>
                  </a:lnTo>
                  <a:lnTo>
                    <a:pt x="656831" y="196596"/>
                  </a:lnTo>
                  <a:lnTo>
                    <a:pt x="667715" y="184340"/>
                  </a:lnTo>
                  <a:lnTo>
                    <a:pt x="675309" y="170497"/>
                  </a:lnTo>
                  <a:lnTo>
                    <a:pt x="679767" y="155244"/>
                  </a:lnTo>
                  <a:lnTo>
                    <a:pt x="68121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20712" y="5940552"/>
              <a:ext cx="275843" cy="188976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7587983" y="5808345"/>
            <a:ext cx="741045" cy="260985"/>
          </a:xfrm>
          <a:custGeom>
            <a:avLst/>
            <a:gdLst/>
            <a:ahLst/>
            <a:cxnLst/>
            <a:rect l="l" t="t" r="r" b="b"/>
            <a:pathLst>
              <a:path w="741045" h="26098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86" y="121119"/>
                </a:lnTo>
                <a:lnTo>
                  <a:pt x="118872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39624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25" y="32626"/>
                </a:lnTo>
                <a:lnTo>
                  <a:pt x="22669" y="38862"/>
                </a:lnTo>
                <a:lnTo>
                  <a:pt x="22860" y="57912"/>
                </a:lnTo>
                <a:lnTo>
                  <a:pt x="22860" y="196596"/>
                </a:lnTo>
                <a:lnTo>
                  <a:pt x="21336" y="198120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56388" y="207264"/>
                </a:lnTo>
                <a:lnTo>
                  <a:pt x="51816" y="202692"/>
                </a:lnTo>
                <a:lnTo>
                  <a:pt x="48768" y="201168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41045" h="260985">
                <a:moveTo>
                  <a:pt x="294144" y="140220"/>
                </a:moveTo>
                <a:lnTo>
                  <a:pt x="278904" y="94500"/>
                </a:lnTo>
                <a:lnTo>
                  <a:pt x="266712" y="83553"/>
                </a:lnTo>
                <a:lnTo>
                  <a:pt x="266712" y="152412"/>
                </a:lnTo>
                <a:lnTo>
                  <a:pt x="266141" y="166128"/>
                </a:lnTo>
                <a:lnTo>
                  <a:pt x="246519" y="202514"/>
                </a:lnTo>
                <a:lnTo>
                  <a:pt x="233184" y="205752"/>
                </a:lnTo>
                <a:lnTo>
                  <a:pt x="224345" y="204343"/>
                </a:lnTo>
                <a:lnTo>
                  <a:pt x="197573" y="172669"/>
                </a:lnTo>
                <a:lnTo>
                  <a:pt x="190512" y="132600"/>
                </a:lnTo>
                <a:lnTo>
                  <a:pt x="190792" y="123761"/>
                </a:lnTo>
                <a:lnTo>
                  <a:pt x="208800" y="85356"/>
                </a:lnTo>
                <a:lnTo>
                  <a:pt x="213372" y="82308"/>
                </a:lnTo>
                <a:lnTo>
                  <a:pt x="219468" y="80784"/>
                </a:lnTo>
                <a:lnTo>
                  <a:pt x="224040" y="80784"/>
                </a:lnTo>
                <a:lnTo>
                  <a:pt x="258343" y="106540"/>
                </a:lnTo>
                <a:lnTo>
                  <a:pt x="266712" y="152412"/>
                </a:lnTo>
                <a:lnTo>
                  <a:pt x="266712" y="83553"/>
                </a:lnTo>
                <a:lnTo>
                  <a:pt x="262204" y="80784"/>
                </a:lnTo>
                <a:lnTo>
                  <a:pt x="256616" y="77355"/>
                </a:lnTo>
                <a:lnTo>
                  <a:pt x="243535" y="73063"/>
                </a:lnTo>
                <a:lnTo>
                  <a:pt x="228612" y="71640"/>
                </a:lnTo>
                <a:lnTo>
                  <a:pt x="220611" y="72212"/>
                </a:lnTo>
                <a:lnTo>
                  <a:pt x="182702" y="92214"/>
                </a:lnTo>
                <a:lnTo>
                  <a:pt x="165366" y="126504"/>
                </a:lnTo>
                <a:lnTo>
                  <a:pt x="163080" y="144792"/>
                </a:lnTo>
                <a:lnTo>
                  <a:pt x="163957" y="157073"/>
                </a:lnTo>
                <a:lnTo>
                  <a:pt x="188290" y="201383"/>
                </a:lnTo>
                <a:lnTo>
                  <a:pt x="227088" y="214896"/>
                </a:lnTo>
                <a:lnTo>
                  <a:pt x="236181" y="214325"/>
                </a:lnTo>
                <a:lnTo>
                  <a:pt x="274523" y="194132"/>
                </a:lnTo>
                <a:lnTo>
                  <a:pt x="291858" y="158508"/>
                </a:lnTo>
                <a:lnTo>
                  <a:pt x="293573" y="149364"/>
                </a:lnTo>
                <a:lnTo>
                  <a:pt x="294144" y="140220"/>
                </a:lnTo>
                <a:close/>
              </a:path>
              <a:path w="741045" h="260985">
                <a:moveTo>
                  <a:pt x="457200" y="198120"/>
                </a:moveTo>
                <a:lnTo>
                  <a:pt x="455676" y="193548"/>
                </a:lnTo>
                <a:lnTo>
                  <a:pt x="451104" y="195072"/>
                </a:lnTo>
                <a:lnTo>
                  <a:pt x="448056" y="196596"/>
                </a:lnTo>
                <a:lnTo>
                  <a:pt x="441960" y="196596"/>
                </a:lnTo>
                <a:lnTo>
                  <a:pt x="435864" y="190500"/>
                </a:lnTo>
                <a:lnTo>
                  <a:pt x="435864" y="185928"/>
                </a:lnTo>
                <a:lnTo>
                  <a:pt x="434987" y="182486"/>
                </a:lnTo>
                <a:lnTo>
                  <a:pt x="434530" y="176593"/>
                </a:lnTo>
                <a:lnTo>
                  <a:pt x="434340" y="156972"/>
                </a:lnTo>
                <a:lnTo>
                  <a:pt x="434340" y="74676"/>
                </a:lnTo>
                <a:lnTo>
                  <a:pt x="390144" y="74676"/>
                </a:lnTo>
                <a:lnTo>
                  <a:pt x="390144" y="79248"/>
                </a:lnTo>
                <a:lnTo>
                  <a:pt x="397764" y="79248"/>
                </a:lnTo>
                <a:lnTo>
                  <a:pt x="403860" y="80772"/>
                </a:lnTo>
                <a:lnTo>
                  <a:pt x="405384" y="83820"/>
                </a:lnTo>
                <a:lnTo>
                  <a:pt x="408432" y="86868"/>
                </a:lnTo>
                <a:lnTo>
                  <a:pt x="409956" y="92964"/>
                </a:lnTo>
                <a:lnTo>
                  <a:pt x="409956" y="176784"/>
                </a:lnTo>
                <a:lnTo>
                  <a:pt x="396240" y="190500"/>
                </a:lnTo>
                <a:lnTo>
                  <a:pt x="390144" y="192024"/>
                </a:lnTo>
                <a:lnTo>
                  <a:pt x="384048" y="195072"/>
                </a:lnTo>
                <a:lnTo>
                  <a:pt x="379476" y="196596"/>
                </a:lnTo>
                <a:lnTo>
                  <a:pt x="368808" y="196596"/>
                </a:lnTo>
                <a:lnTo>
                  <a:pt x="362712" y="195072"/>
                </a:lnTo>
                <a:lnTo>
                  <a:pt x="358140" y="190500"/>
                </a:lnTo>
                <a:lnTo>
                  <a:pt x="353568" y="187452"/>
                </a:lnTo>
                <a:lnTo>
                  <a:pt x="352044" y="178308"/>
                </a:lnTo>
                <a:lnTo>
                  <a:pt x="352044" y="74676"/>
                </a:lnTo>
                <a:lnTo>
                  <a:pt x="304800" y="74676"/>
                </a:lnTo>
                <a:lnTo>
                  <a:pt x="304800" y="79248"/>
                </a:lnTo>
                <a:lnTo>
                  <a:pt x="316992" y="79248"/>
                </a:lnTo>
                <a:lnTo>
                  <a:pt x="320040" y="80772"/>
                </a:lnTo>
                <a:lnTo>
                  <a:pt x="321564" y="82296"/>
                </a:lnTo>
                <a:lnTo>
                  <a:pt x="324612" y="83820"/>
                </a:lnTo>
                <a:lnTo>
                  <a:pt x="326136" y="86868"/>
                </a:lnTo>
                <a:lnTo>
                  <a:pt x="326136" y="89916"/>
                </a:lnTo>
                <a:lnTo>
                  <a:pt x="327660" y="94488"/>
                </a:lnTo>
                <a:lnTo>
                  <a:pt x="327660" y="161544"/>
                </a:lnTo>
                <a:lnTo>
                  <a:pt x="336804" y="204216"/>
                </a:lnTo>
                <a:lnTo>
                  <a:pt x="355092" y="214884"/>
                </a:lnTo>
                <a:lnTo>
                  <a:pt x="370332" y="214884"/>
                </a:lnTo>
                <a:lnTo>
                  <a:pt x="409956" y="185928"/>
                </a:lnTo>
                <a:lnTo>
                  <a:pt x="409956" y="214884"/>
                </a:lnTo>
                <a:lnTo>
                  <a:pt x="416052" y="214884"/>
                </a:lnTo>
                <a:lnTo>
                  <a:pt x="457200" y="198120"/>
                </a:lnTo>
                <a:close/>
              </a:path>
              <a:path w="741045" h="260985">
                <a:moveTo>
                  <a:pt x="559320" y="83820"/>
                </a:moveTo>
                <a:lnTo>
                  <a:pt x="557796" y="80772"/>
                </a:lnTo>
                <a:lnTo>
                  <a:pt x="550176" y="73152"/>
                </a:lnTo>
                <a:lnTo>
                  <a:pt x="545604" y="71628"/>
                </a:lnTo>
                <a:lnTo>
                  <a:pt x="539508" y="71628"/>
                </a:lnTo>
                <a:lnTo>
                  <a:pt x="530593" y="73634"/>
                </a:lnTo>
                <a:lnTo>
                  <a:pt x="521982" y="79629"/>
                </a:lnTo>
                <a:lnTo>
                  <a:pt x="513359" y="89636"/>
                </a:lnTo>
                <a:lnTo>
                  <a:pt x="504456" y="103632"/>
                </a:lnTo>
                <a:lnTo>
                  <a:pt x="504456" y="71628"/>
                </a:lnTo>
                <a:lnTo>
                  <a:pt x="498360" y="71628"/>
                </a:lnTo>
                <a:lnTo>
                  <a:pt x="457212" y="88392"/>
                </a:lnTo>
                <a:lnTo>
                  <a:pt x="458736" y="92964"/>
                </a:lnTo>
                <a:lnTo>
                  <a:pt x="461784" y="91440"/>
                </a:lnTo>
                <a:lnTo>
                  <a:pt x="473976" y="91440"/>
                </a:lnTo>
                <a:lnTo>
                  <a:pt x="478548" y="96012"/>
                </a:lnTo>
                <a:lnTo>
                  <a:pt x="478548" y="99060"/>
                </a:lnTo>
                <a:lnTo>
                  <a:pt x="479425" y="103403"/>
                </a:lnTo>
                <a:lnTo>
                  <a:pt x="479882" y="109728"/>
                </a:lnTo>
                <a:lnTo>
                  <a:pt x="480072" y="129540"/>
                </a:lnTo>
                <a:lnTo>
                  <a:pt x="480072" y="195072"/>
                </a:lnTo>
                <a:lnTo>
                  <a:pt x="478548" y="196596"/>
                </a:lnTo>
                <a:lnTo>
                  <a:pt x="478548" y="199644"/>
                </a:lnTo>
                <a:lnTo>
                  <a:pt x="477024" y="202692"/>
                </a:lnTo>
                <a:lnTo>
                  <a:pt x="470928" y="205740"/>
                </a:lnTo>
                <a:lnTo>
                  <a:pt x="466356" y="207264"/>
                </a:lnTo>
                <a:lnTo>
                  <a:pt x="460260" y="207264"/>
                </a:lnTo>
                <a:lnTo>
                  <a:pt x="460260" y="211836"/>
                </a:lnTo>
                <a:lnTo>
                  <a:pt x="528840" y="211836"/>
                </a:lnTo>
                <a:lnTo>
                  <a:pt x="528840" y="207264"/>
                </a:lnTo>
                <a:lnTo>
                  <a:pt x="522744" y="207264"/>
                </a:lnTo>
                <a:lnTo>
                  <a:pt x="513600" y="204216"/>
                </a:lnTo>
                <a:lnTo>
                  <a:pt x="510552" y="202692"/>
                </a:lnTo>
                <a:lnTo>
                  <a:pt x="509028" y="199644"/>
                </a:lnTo>
                <a:lnTo>
                  <a:pt x="507504" y="198120"/>
                </a:lnTo>
                <a:lnTo>
                  <a:pt x="504456" y="188976"/>
                </a:lnTo>
                <a:lnTo>
                  <a:pt x="504456" y="115824"/>
                </a:lnTo>
                <a:lnTo>
                  <a:pt x="509028" y="106680"/>
                </a:lnTo>
                <a:lnTo>
                  <a:pt x="513600" y="100584"/>
                </a:lnTo>
                <a:lnTo>
                  <a:pt x="518172" y="96012"/>
                </a:lnTo>
                <a:lnTo>
                  <a:pt x="521220" y="94488"/>
                </a:lnTo>
                <a:lnTo>
                  <a:pt x="522744" y="92964"/>
                </a:lnTo>
                <a:lnTo>
                  <a:pt x="527316" y="92964"/>
                </a:lnTo>
                <a:lnTo>
                  <a:pt x="530364" y="94488"/>
                </a:lnTo>
                <a:lnTo>
                  <a:pt x="534936" y="99060"/>
                </a:lnTo>
                <a:lnTo>
                  <a:pt x="539508" y="102108"/>
                </a:lnTo>
                <a:lnTo>
                  <a:pt x="544080" y="103632"/>
                </a:lnTo>
                <a:lnTo>
                  <a:pt x="550176" y="103632"/>
                </a:lnTo>
                <a:lnTo>
                  <a:pt x="553224" y="102108"/>
                </a:lnTo>
                <a:lnTo>
                  <a:pt x="556272" y="99060"/>
                </a:lnTo>
                <a:lnTo>
                  <a:pt x="559320" y="92964"/>
                </a:lnTo>
                <a:lnTo>
                  <a:pt x="559320" y="83820"/>
                </a:lnTo>
                <a:close/>
              </a:path>
              <a:path w="741045" h="260985">
                <a:moveTo>
                  <a:pt x="669048" y="173736"/>
                </a:moveTo>
                <a:lnTo>
                  <a:pt x="638568" y="135636"/>
                </a:lnTo>
                <a:lnTo>
                  <a:pt x="608088" y="120396"/>
                </a:lnTo>
                <a:lnTo>
                  <a:pt x="601992" y="115824"/>
                </a:lnTo>
                <a:lnTo>
                  <a:pt x="598944" y="112776"/>
                </a:lnTo>
                <a:lnTo>
                  <a:pt x="595896" y="108204"/>
                </a:lnTo>
                <a:lnTo>
                  <a:pt x="594372" y="103632"/>
                </a:lnTo>
                <a:lnTo>
                  <a:pt x="594372" y="94488"/>
                </a:lnTo>
                <a:lnTo>
                  <a:pt x="595896" y="89916"/>
                </a:lnTo>
                <a:lnTo>
                  <a:pt x="600468" y="86868"/>
                </a:lnTo>
                <a:lnTo>
                  <a:pt x="605040" y="82296"/>
                </a:lnTo>
                <a:lnTo>
                  <a:pt x="609612" y="80772"/>
                </a:lnTo>
                <a:lnTo>
                  <a:pt x="626376" y="80772"/>
                </a:lnTo>
                <a:lnTo>
                  <a:pt x="653808" y="117348"/>
                </a:lnTo>
                <a:lnTo>
                  <a:pt x="658380" y="117348"/>
                </a:lnTo>
                <a:lnTo>
                  <a:pt x="658380" y="80772"/>
                </a:lnTo>
                <a:lnTo>
                  <a:pt x="658380" y="77724"/>
                </a:lnTo>
                <a:lnTo>
                  <a:pt x="658380" y="71628"/>
                </a:lnTo>
                <a:lnTo>
                  <a:pt x="653808" y="71628"/>
                </a:lnTo>
                <a:lnTo>
                  <a:pt x="652284" y="74676"/>
                </a:lnTo>
                <a:lnTo>
                  <a:pt x="649236" y="77724"/>
                </a:lnTo>
                <a:lnTo>
                  <a:pt x="641616" y="77724"/>
                </a:lnTo>
                <a:lnTo>
                  <a:pt x="637044" y="74676"/>
                </a:lnTo>
                <a:lnTo>
                  <a:pt x="629424" y="73152"/>
                </a:lnTo>
                <a:lnTo>
                  <a:pt x="623328" y="71628"/>
                </a:lnTo>
                <a:lnTo>
                  <a:pt x="617232" y="71628"/>
                </a:lnTo>
                <a:lnTo>
                  <a:pt x="581863" y="88544"/>
                </a:lnTo>
                <a:lnTo>
                  <a:pt x="576084" y="111252"/>
                </a:lnTo>
                <a:lnTo>
                  <a:pt x="576084" y="120396"/>
                </a:lnTo>
                <a:lnTo>
                  <a:pt x="611136" y="152400"/>
                </a:lnTo>
                <a:lnTo>
                  <a:pt x="620801" y="156959"/>
                </a:lnTo>
                <a:lnTo>
                  <a:pt x="629043" y="161353"/>
                </a:lnTo>
                <a:lnTo>
                  <a:pt x="635558" y="165481"/>
                </a:lnTo>
                <a:lnTo>
                  <a:pt x="640092" y="169164"/>
                </a:lnTo>
                <a:lnTo>
                  <a:pt x="644664" y="173736"/>
                </a:lnTo>
                <a:lnTo>
                  <a:pt x="647712" y="178308"/>
                </a:lnTo>
                <a:lnTo>
                  <a:pt x="647611" y="190690"/>
                </a:lnTo>
                <a:lnTo>
                  <a:pt x="644664" y="196596"/>
                </a:lnTo>
                <a:lnTo>
                  <a:pt x="637044" y="204216"/>
                </a:lnTo>
                <a:lnTo>
                  <a:pt x="630948" y="205740"/>
                </a:lnTo>
                <a:lnTo>
                  <a:pt x="623328" y="205740"/>
                </a:lnTo>
                <a:lnTo>
                  <a:pt x="586752" y="182689"/>
                </a:lnTo>
                <a:lnTo>
                  <a:pt x="580656" y="164592"/>
                </a:lnTo>
                <a:lnTo>
                  <a:pt x="576084" y="164592"/>
                </a:lnTo>
                <a:lnTo>
                  <a:pt x="576084" y="213360"/>
                </a:lnTo>
                <a:lnTo>
                  <a:pt x="580656" y="214884"/>
                </a:lnTo>
                <a:lnTo>
                  <a:pt x="582180" y="210312"/>
                </a:lnTo>
                <a:lnTo>
                  <a:pt x="583704" y="208788"/>
                </a:lnTo>
                <a:lnTo>
                  <a:pt x="591324" y="208788"/>
                </a:lnTo>
                <a:lnTo>
                  <a:pt x="594372" y="210312"/>
                </a:lnTo>
                <a:lnTo>
                  <a:pt x="602107" y="212318"/>
                </a:lnTo>
                <a:lnTo>
                  <a:pt x="609422" y="213741"/>
                </a:lnTo>
                <a:lnTo>
                  <a:pt x="616445" y="214604"/>
                </a:lnTo>
                <a:lnTo>
                  <a:pt x="623328" y="214884"/>
                </a:lnTo>
                <a:lnTo>
                  <a:pt x="631329" y="214299"/>
                </a:lnTo>
                <a:lnTo>
                  <a:pt x="639330" y="212407"/>
                </a:lnTo>
                <a:lnTo>
                  <a:pt x="647331" y="209105"/>
                </a:lnTo>
                <a:lnTo>
                  <a:pt x="647827" y="208788"/>
                </a:lnTo>
                <a:lnTo>
                  <a:pt x="652830" y="205740"/>
                </a:lnTo>
                <a:lnTo>
                  <a:pt x="655332" y="204216"/>
                </a:lnTo>
                <a:lnTo>
                  <a:pt x="661327" y="197954"/>
                </a:lnTo>
                <a:lnTo>
                  <a:pt x="665619" y="190690"/>
                </a:lnTo>
                <a:lnTo>
                  <a:pt x="668185" y="182575"/>
                </a:lnTo>
                <a:lnTo>
                  <a:pt x="669048" y="173736"/>
                </a:lnTo>
                <a:close/>
              </a:path>
              <a:path w="741045" h="260985">
                <a:moveTo>
                  <a:pt x="740676" y="202692"/>
                </a:moveTo>
                <a:lnTo>
                  <a:pt x="737628" y="195072"/>
                </a:lnTo>
                <a:lnTo>
                  <a:pt x="726960" y="184404"/>
                </a:lnTo>
                <a:lnTo>
                  <a:pt x="720864" y="181356"/>
                </a:lnTo>
                <a:lnTo>
                  <a:pt x="708672" y="181356"/>
                </a:lnTo>
                <a:lnTo>
                  <a:pt x="704100" y="182880"/>
                </a:lnTo>
                <a:lnTo>
                  <a:pt x="696480" y="190500"/>
                </a:lnTo>
                <a:lnTo>
                  <a:pt x="694956" y="193548"/>
                </a:lnTo>
                <a:lnTo>
                  <a:pt x="694956" y="204216"/>
                </a:lnTo>
                <a:lnTo>
                  <a:pt x="696480" y="207264"/>
                </a:lnTo>
                <a:lnTo>
                  <a:pt x="702576" y="213360"/>
                </a:lnTo>
                <a:lnTo>
                  <a:pt x="705624" y="214884"/>
                </a:lnTo>
                <a:lnTo>
                  <a:pt x="714768" y="214884"/>
                </a:lnTo>
                <a:lnTo>
                  <a:pt x="716292" y="213360"/>
                </a:lnTo>
                <a:lnTo>
                  <a:pt x="722388" y="210312"/>
                </a:lnTo>
                <a:lnTo>
                  <a:pt x="723912" y="210312"/>
                </a:lnTo>
                <a:lnTo>
                  <a:pt x="726960" y="213360"/>
                </a:lnTo>
                <a:lnTo>
                  <a:pt x="726960" y="224028"/>
                </a:lnTo>
                <a:lnTo>
                  <a:pt x="723912" y="231648"/>
                </a:lnTo>
                <a:lnTo>
                  <a:pt x="694956" y="254508"/>
                </a:lnTo>
                <a:lnTo>
                  <a:pt x="694956" y="260604"/>
                </a:lnTo>
                <a:lnTo>
                  <a:pt x="730008" y="240792"/>
                </a:lnTo>
                <a:lnTo>
                  <a:pt x="740676" y="210312"/>
                </a:lnTo>
                <a:lnTo>
                  <a:pt x="740676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8423148" y="5808345"/>
            <a:ext cx="363220" cy="277495"/>
            <a:chOff x="8423148" y="5868923"/>
            <a:chExt cx="363220" cy="277495"/>
          </a:xfrm>
        </p:grpSpPr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23148" y="5878068"/>
              <a:ext cx="181355" cy="20269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8628876" y="5868924"/>
              <a:ext cx="157480" cy="277495"/>
            </a:xfrm>
            <a:custGeom>
              <a:avLst/>
              <a:gdLst/>
              <a:ahLst/>
              <a:cxnLst/>
              <a:rect l="l" t="t" r="r" b="b"/>
              <a:pathLst>
                <a:path w="157479" h="277495">
                  <a:moveTo>
                    <a:pt x="82296" y="138684"/>
                  </a:moveTo>
                  <a:lnTo>
                    <a:pt x="75234" y="92608"/>
                  </a:lnTo>
                  <a:lnTo>
                    <a:pt x="56388" y="50101"/>
                  </a:lnTo>
                  <a:lnTo>
                    <a:pt x="29794" y="19075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54" y="11582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74" y="98475"/>
                  </a:lnTo>
                  <a:lnTo>
                    <a:pt x="53340" y="143256"/>
                  </a:lnTo>
                  <a:lnTo>
                    <a:pt x="53035" y="157213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73" y="161213"/>
                  </a:lnTo>
                  <a:lnTo>
                    <a:pt x="82296" y="138684"/>
                  </a:lnTo>
                  <a:close/>
                </a:path>
                <a:path w="157479" h="277495">
                  <a:moveTo>
                    <a:pt x="156984" y="202692"/>
                  </a:moveTo>
                  <a:lnTo>
                    <a:pt x="153936" y="195072"/>
                  </a:lnTo>
                  <a:lnTo>
                    <a:pt x="143268" y="184404"/>
                  </a:lnTo>
                  <a:lnTo>
                    <a:pt x="137172" y="181356"/>
                  </a:lnTo>
                  <a:lnTo>
                    <a:pt x="124980" y="181356"/>
                  </a:lnTo>
                  <a:lnTo>
                    <a:pt x="120408" y="182880"/>
                  </a:lnTo>
                  <a:lnTo>
                    <a:pt x="112788" y="190500"/>
                  </a:lnTo>
                  <a:lnTo>
                    <a:pt x="111264" y="193548"/>
                  </a:lnTo>
                  <a:lnTo>
                    <a:pt x="111264" y="204216"/>
                  </a:lnTo>
                  <a:lnTo>
                    <a:pt x="112788" y="207264"/>
                  </a:lnTo>
                  <a:lnTo>
                    <a:pt x="118884" y="213360"/>
                  </a:lnTo>
                  <a:lnTo>
                    <a:pt x="121932" y="214884"/>
                  </a:lnTo>
                  <a:lnTo>
                    <a:pt x="131076" y="214884"/>
                  </a:lnTo>
                  <a:lnTo>
                    <a:pt x="132600" y="213360"/>
                  </a:lnTo>
                  <a:lnTo>
                    <a:pt x="138696" y="210312"/>
                  </a:lnTo>
                  <a:lnTo>
                    <a:pt x="140220" y="210312"/>
                  </a:lnTo>
                  <a:lnTo>
                    <a:pt x="143268" y="213360"/>
                  </a:lnTo>
                  <a:lnTo>
                    <a:pt x="143268" y="224028"/>
                  </a:lnTo>
                  <a:lnTo>
                    <a:pt x="140220" y="231648"/>
                  </a:lnTo>
                  <a:lnTo>
                    <a:pt x="111264" y="254508"/>
                  </a:lnTo>
                  <a:lnTo>
                    <a:pt x="111264" y="260604"/>
                  </a:lnTo>
                  <a:lnTo>
                    <a:pt x="146316" y="240792"/>
                  </a:lnTo>
                  <a:lnTo>
                    <a:pt x="156984" y="210312"/>
                  </a:lnTo>
                  <a:lnTo>
                    <a:pt x="156984" y="20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2791967" y="6174105"/>
            <a:ext cx="745490" cy="277495"/>
            <a:chOff x="2791967" y="6234683"/>
            <a:chExt cx="745490" cy="277495"/>
          </a:xfrm>
        </p:grpSpPr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91967" y="6239255"/>
              <a:ext cx="179832" cy="21183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97707" y="6240779"/>
              <a:ext cx="112775" cy="20878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50107" y="6234683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47643" y="6234683"/>
              <a:ext cx="67056" cy="21183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38500" y="6234683"/>
              <a:ext cx="298703" cy="262128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3628644" y="6174106"/>
            <a:ext cx="978535" cy="260985"/>
            <a:chOff x="3628644" y="6234684"/>
            <a:chExt cx="978535" cy="260985"/>
          </a:xfrm>
        </p:grpSpPr>
        <p:sp>
          <p:nvSpPr>
            <p:cNvPr id="114" name="object 114"/>
            <p:cNvSpPr/>
            <p:nvPr/>
          </p:nvSpPr>
          <p:spPr>
            <a:xfrm>
              <a:off x="3628644" y="6234684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76"/>
                  </a:moveTo>
                  <a:lnTo>
                    <a:pt x="138684" y="207276"/>
                  </a:lnTo>
                  <a:lnTo>
                    <a:pt x="137160" y="205752"/>
                  </a:lnTo>
                  <a:lnTo>
                    <a:pt x="134112" y="204228"/>
                  </a:lnTo>
                  <a:lnTo>
                    <a:pt x="132588" y="201180"/>
                  </a:lnTo>
                  <a:lnTo>
                    <a:pt x="131064" y="199656"/>
                  </a:lnTo>
                  <a:lnTo>
                    <a:pt x="129540" y="196608"/>
                  </a:lnTo>
                  <a:lnTo>
                    <a:pt x="129540" y="123456"/>
                  </a:lnTo>
                  <a:lnTo>
                    <a:pt x="129273" y="114884"/>
                  </a:lnTo>
                  <a:lnTo>
                    <a:pt x="112776" y="77736"/>
                  </a:lnTo>
                  <a:lnTo>
                    <a:pt x="108204" y="73164"/>
                  </a:lnTo>
                  <a:lnTo>
                    <a:pt x="100584" y="71640"/>
                  </a:lnTo>
                  <a:lnTo>
                    <a:pt x="92964" y="71640"/>
                  </a:lnTo>
                  <a:lnTo>
                    <a:pt x="82384" y="73367"/>
                  </a:lnTo>
                  <a:lnTo>
                    <a:pt x="71247" y="78689"/>
                  </a:lnTo>
                  <a:lnTo>
                    <a:pt x="59524" y="87706"/>
                  </a:lnTo>
                  <a:lnTo>
                    <a:pt x="47244" y="100596"/>
                  </a:lnTo>
                  <a:lnTo>
                    <a:pt x="47244" y="71640"/>
                  </a:lnTo>
                  <a:lnTo>
                    <a:pt x="41148" y="71640"/>
                  </a:lnTo>
                  <a:lnTo>
                    <a:pt x="0" y="88404"/>
                  </a:lnTo>
                  <a:lnTo>
                    <a:pt x="1524" y="92976"/>
                  </a:lnTo>
                  <a:lnTo>
                    <a:pt x="6096" y="91452"/>
                  </a:lnTo>
                  <a:lnTo>
                    <a:pt x="16764" y="91452"/>
                  </a:lnTo>
                  <a:lnTo>
                    <a:pt x="21336" y="96024"/>
                  </a:lnTo>
                  <a:lnTo>
                    <a:pt x="21336" y="100596"/>
                  </a:lnTo>
                  <a:lnTo>
                    <a:pt x="22212" y="104038"/>
                  </a:lnTo>
                  <a:lnTo>
                    <a:pt x="22669" y="109931"/>
                  </a:lnTo>
                  <a:lnTo>
                    <a:pt x="22860" y="129552"/>
                  </a:lnTo>
                  <a:lnTo>
                    <a:pt x="22860" y="192036"/>
                  </a:lnTo>
                  <a:lnTo>
                    <a:pt x="21336" y="198132"/>
                  </a:lnTo>
                  <a:lnTo>
                    <a:pt x="19812" y="201180"/>
                  </a:lnTo>
                  <a:lnTo>
                    <a:pt x="16764" y="205752"/>
                  </a:lnTo>
                  <a:lnTo>
                    <a:pt x="12192" y="207276"/>
                  </a:lnTo>
                  <a:lnTo>
                    <a:pt x="3048" y="207276"/>
                  </a:lnTo>
                  <a:lnTo>
                    <a:pt x="3048" y="211848"/>
                  </a:lnTo>
                  <a:lnTo>
                    <a:pt x="67056" y="211848"/>
                  </a:lnTo>
                  <a:lnTo>
                    <a:pt x="67056" y="207276"/>
                  </a:lnTo>
                  <a:lnTo>
                    <a:pt x="56388" y="207276"/>
                  </a:lnTo>
                  <a:lnTo>
                    <a:pt x="53340" y="205752"/>
                  </a:lnTo>
                  <a:lnTo>
                    <a:pt x="51816" y="204228"/>
                  </a:lnTo>
                  <a:lnTo>
                    <a:pt x="48768" y="198132"/>
                  </a:lnTo>
                  <a:lnTo>
                    <a:pt x="47244" y="196608"/>
                  </a:lnTo>
                  <a:lnTo>
                    <a:pt x="47244" y="109740"/>
                  </a:lnTo>
                  <a:lnTo>
                    <a:pt x="56388" y="100850"/>
                  </a:lnTo>
                  <a:lnTo>
                    <a:pt x="65532" y="94691"/>
                  </a:lnTo>
                  <a:lnTo>
                    <a:pt x="74676" y="91084"/>
                  </a:lnTo>
                  <a:lnTo>
                    <a:pt x="83820" y="89928"/>
                  </a:lnTo>
                  <a:lnTo>
                    <a:pt x="91440" y="89928"/>
                  </a:lnTo>
                  <a:lnTo>
                    <a:pt x="105156" y="124980"/>
                  </a:lnTo>
                  <a:lnTo>
                    <a:pt x="105156" y="195084"/>
                  </a:lnTo>
                  <a:lnTo>
                    <a:pt x="103632" y="199656"/>
                  </a:lnTo>
                  <a:lnTo>
                    <a:pt x="102108" y="202704"/>
                  </a:lnTo>
                  <a:lnTo>
                    <a:pt x="99060" y="204228"/>
                  </a:lnTo>
                  <a:lnTo>
                    <a:pt x="97536" y="205752"/>
                  </a:lnTo>
                  <a:lnTo>
                    <a:pt x="92964" y="207276"/>
                  </a:lnTo>
                  <a:lnTo>
                    <a:pt x="85344" y="207276"/>
                  </a:lnTo>
                  <a:lnTo>
                    <a:pt x="85344" y="211848"/>
                  </a:lnTo>
                  <a:lnTo>
                    <a:pt x="149352" y="211848"/>
                  </a:lnTo>
                  <a:lnTo>
                    <a:pt x="149352" y="207276"/>
                  </a:lnTo>
                  <a:close/>
                </a:path>
                <a:path w="681354" h="215264">
                  <a:moveTo>
                    <a:pt x="304800" y="198132"/>
                  </a:moveTo>
                  <a:lnTo>
                    <a:pt x="303276" y="193560"/>
                  </a:lnTo>
                  <a:lnTo>
                    <a:pt x="298704" y="195084"/>
                  </a:lnTo>
                  <a:lnTo>
                    <a:pt x="295656" y="196608"/>
                  </a:lnTo>
                  <a:lnTo>
                    <a:pt x="289560" y="196608"/>
                  </a:lnTo>
                  <a:lnTo>
                    <a:pt x="283464" y="190512"/>
                  </a:lnTo>
                  <a:lnTo>
                    <a:pt x="283464" y="185940"/>
                  </a:lnTo>
                  <a:lnTo>
                    <a:pt x="282575" y="182486"/>
                  </a:lnTo>
                  <a:lnTo>
                    <a:pt x="282130" y="176606"/>
                  </a:lnTo>
                  <a:lnTo>
                    <a:pt x="281940" y="156984"/>
                  </a:lnTo>
                  <a:lnTo>
                    <a:pt x="281940" y="74688"/>
                  </a:lnTo>
                  <a:lnTo>
                    <a:pt x="237744" y="74688"/>
                  </a:lnTo>
                  <a:lnTo>
                    <a:pt x="237744" y="79260"/>
                  </a:lnTo>
                  <a:lnTo>
                    <a:pt x="245364" y="79260"/>
                  </a:lnTo>
                  <a:lnTo>
                    <a:pt x="251460" y="80784"/>
                  </a:lnTo>
                  <a:lnTo>
                    <a:pt x="252984" y="83832"/>
                  </a:lnTo>
                  <a:lnTo>
                    <a:pt x="256032" y="86880"/>
                  </a:lnTo>
                  <a:lnTo>
                    <a:pt x="257556" y="92976"/>
                  </a:lnTo>
                  <a:lnTo>
                    <a:pt x="257556" y="176796"/>
                  </a:lnTo>
                  <a:lnTo>
                    <a:pt x="243840" y="190512"/>
                  </a:lnTo>
                  <a:lnTo>
                    <a:pt x="237744" y="192036"/>
                  </a:lnTo>
                  <a:lnTo>
                    <a:pt x="231648" y="195084"/>
                  </a:lnTo>
                  <a:lnTo>
                    <a:pt x="227076" y="196608"/>
                  </a:lnTo>
                  <a:lnTo>
                    <a:pt x="216408" y="196608"/>
                  </a:lnTo>
                  <a:lnTo>
                    <a:pt x="210312" y="195084"/>
                  </a:lnTo>
                  <a:lnTo>
                    <a:pt x="201168" y="185940"/>
                  </a:lnTo>
                  <a:lnTo>
                    <a:pt x="199644" y="178320"/>
                  </a:lnTo>
                  <a:lnTo>
                    <a:pt x="199644" y="74688"/>
                  </a:lnTo>
                  <a:lnTo>
                    <a:pt x="152400" y="74688"/>
                  </a:lnTo>
                  <a:lnTo>
                    <a:pt x="152400" y="79260"/>
                  </a:lnTo>
                  <a:lnTo>
                    <a:pt x="164592" y="79260"/>
                  </a:lnTo>
                  <a:lnTo>
                    <a:pt x="167640" y="80784"/>
                  </a:lnTo>
                  <a:lnTo>
                    <a:pt x="169164" y="82308"/>
                  </a:lnTo>
                  <a:lnTo>
                    <a:pt x="172212" y="83832"/>
                  </a:lnTo>
                  <a:lnTo>
                    <a:pt x="173736" y="86880"/>
                  </a:lnTo>
                  <a:lnTo>
                    <a:pt x="173736" y="89928"/>
                  </a:lnTo>
                  <a:lnTo>
                    <a:pt x="175260" y="94500"/>
                  </a:lnTo>
                  <a:lnTo>
                    <a:pt x="175260" y="161556"/>
                  </a:lnTo>
                  <a:lnTo>
                    <a:pt x="184404" y="204228"/>
                  </a:lnTo>
                  <a:lnTo>
                    <a:pt x="202692" y="214896"/>
                  </a:lnTo>
                  <a:lnTo>
                    <a:pt x="217932" y="214896"/>
                  </a:lnTo>
                  <a:lnTo>
                    <a:pt x="257556" y="185940"/>
                  </a:lnTo>
                  <a:lnTo>
                    <a:pt x="257556" y="214896"/>
                  </a:lnTo>
                  <a:lnTo>
                    <a:pt x="263652" y="214896"/>
                  </a:lnTo>
                  <a:lnTo>
                    <a:pt x="304800" y="198132"/>
                  </a:lnTo>
                  <a:close/>
                </a:path>
                <a:path w="681354" h="215264">
                  <a:moveTo>
                    <a:pt x="536435" y="207276"/>
                  </a:moveTo>
                  <a:lnTo>
                    <a:pt x="530339" y="207276"/>
                  </a:lnTo>
                  <a:lnTo>
                    <a:pt x="525767" y="205752"/>
                  </a:lnTo>
                  <a:lnTo>
                    <a:pt x="524243" y="204228"/>
                  </a:lnTo>
                  <a:lnTo>
                    <a:pt x="521195" y="202704"/>
                  </a:lnTo>
                  <a:lnTo>
                    <a:pt x="518147" y="199656"/>
                  </a:lnTo>
                  <a:lnTo>
                    <a:pt x="516623" y="196608"/>
                  </a:lnTo>
                  <a:lnTo>
                    <a:pt x="516623" y="121932"/>
                  </a:lnTo>
                  <a:lnTo>
                    <a:pt x="516369" y="113372"/>
                  </a:lnTo>
                  <a:lnTo>
                    <a:pt x="499859" y="77736"/>
                  </a:lnTo>
                  <a:lnTo>
                    <a:pt x="495287" y="73164"/>
                  </a:lnTo>
                  <a:lnTo>
                    <a:pt x="489191" y="71640"/>
                  </a:lnTo>
                  <a:lnTo>
                    <a:pt x="473951" y="71640"/>
                  </a:lnTo>
                  <a:lnTo>
                    <a:pt x="434327" y="100596"/>
                  </a:lnTo>
                  <a:lnTo>
                    <a:pt x="432803" y="91452"/>
                  </a:lnTo>
                  <a:lnTo>
                    <a:pt x="428231" y="83832"/>
                  </a:lnTo>
                  <a:lnTo>
                    <a:pt x="423659" y="79260"/>
                  </a:lnTo>
                  <a:lnTo>
                    <a:pt x="417563" y="74688"/>
                  </a:lnTo>
                  <a:lnTo>
                    <a:pt x="409943" y="71640"/>
                  </a:lnTo>
                  <a:lnTo>
                    <a:pt x="396227" y="71640"/>
                  </a:lnTo>
                  <a:lnTo>
                    <a:pt x="387083" y="74688"/>
                  </a:lnTo>
                  <a:lnTo>
                    <a:pt x="380987" y="76212"/>
                  </a:lnTo>
                  <a:lnTo>
                    <a:pt x="376415" y="79260"/>
                  </a:lnTo>
                  <a:lnTo>
                    <a:pt x="355079" y="100596"/>
                  </a:lnTo>
                  <a:lnTo>
                    <a:pt x="355079" y="71640"/>
                  </a:lnTo>
                  <a:lnTo>
                    <a:pt x="348983" y="71640"/>
                  </a:lnTo>
                  <a:lnTo>
                    <a:pt x="307835" y="88404"/>
                  </a:lnTo>
                  <a:lnTo>
                    <a:pt x="309359" y="92976"/>
                  </a:lnTo>
                  <a:lnTo>
                    <a:pt x="313931" y="91452"/>
                  </a:lnTo>
                  <a:lnTo>
                    <a:pt x="324599" y="91452"/>
                  </a:lnTo>
                  <a:lnTo>
                    <a:pt x="329171" y="96024"/>
                  </a:lnTo>
                  <a:lnTo>
                    <a:pt x="329171" y="99072"/>
                  </a:lnTo>
                  <a:lnTo>
                    <a:pt x="330060" y="103619"/>
                  </a:lnTo>
                  <a:lnTo>
                    <a:pt x="330504" y="110312"/>
                  </a:lnTo>
                  <a:lnTo>
                    <a:pt x="330695" y="129552"/>
                  </a:lnTo>
                  <a:lnTo>
                    <a:pt x="330695" y="195084"/>
                  </a:lnTo>
                  <a:lnTo>
                    <a:pt x="326123" y="204228"/>
                  </a:lnTo>
                  <a:lnTo>
                    <a:pt x="323075" y="205752"/>
                  </a:lnTo>
                  <a:lnTo>
                    <a:pt x="321551" y="207276"/>
                  </a:lnTo>
                  <a:lnTo>
                    <a:pt x="310883" y="207276"/>
                  </a:lnTo>
                  <a:lnTo>
                    <a:pt x="310883" y="211848"/>
                  </a:lnTo>
                  <a:lnTo>
                    <a:pt x="374891" y="211848"/>
                  </a:lnTo>
                  <a:lnTo>
                    <a:pt x="374891" y="207276"/>
                  </a:lnTo>
                  <a:lnTo>
                    <a:pt x="364223" y="207276"/>
                  </a:lnTo>
                  <a:lnTo>
                    <a:pt x="361175" y="205752"/>
                  </a:lnTo>
                  <a:lnTo>
                    <a:pt x="359651" y="204228"/>
                  </a:lnTo>
                  <a:lnTo>
                    <a:pt x="358127" y="201180"/>
                  </a:lnTo>
                  <a:lnTo>
                    <a:pt x="356603" y="199656"/>
                  </a:lnTo>
                  <a:lnTo>
                    <a:pt x="355079" y="196608"/>
                  </a:lnTo>
                  <a:lnTo>
                    <a:pt x="355079" y="108216"/>
                  </a:lnTo>
                  <a:lnTo>
                    <a:pt x="359651" y="103644"/>
                  </a:lnTo>
                  <a:lnTo>
                    <a:pt x="365747" y="99072"/>
                  </a:lnTo>
                  <a:lnTo>
                    <a:pt x="373367" y="94500"/>
                  </a:lnTo>
                  <a:lnTo>
                    <a:pt x="377939" y="91452"/>
                  </a:lnTo>
                  <a:lnTo>
                    <a:pt x="384035" y="89928"/>
                  </a:lnTo>
                  <a:lnTo>
                    <a:pt x="396227" y="89928"/>
                  </a:lnTo>
                  <a:lnTo>
                    <a:pt x="402323" y="92976"/>
                  </a:lnTo>
                  <a:lnTo>
                    <a:pt x="406895" y="99072"/>
                  </a:lnTo>
                  <a:lnTo>
                    <a:pt x="409943" y="103644"/>
                  </a:lnTo>
                  <a:lnTo>
                    <a:pt x="411467" y="111264"/>
                  </a:lnTo>
                  <a:lnTo>
                    <a:pt x="411467" y="196608"/>
                  </a:lnTo>
                  <a:lnTo>
                    <a:pt x="408419" y="202704"/>
                  </a:lnTo>
                  <a:lnTo>
                    <a:pt x="402323" y="205752"/>
                  </a:lnTo>
                  <a:lnTo>
                    <a:pt x="397751" y="207276"/>
                  </a:lnTo>
                  <a:lnTo>
                    <a:pt x="391655" y="207276"/>
                  </a:lnTo>
                  <a:lnTo>
                    <a:pt x="391655" y="211848"/>
                  </a:lnTo>
                  <a:lnTo>
                    <a:pt x="455663" y="211848"/>
                  </a:lnTo>
                  <a:lnTo>
                    <a:pt x="455663" y="207276"/>
                  </a:lnTo>
                  <a:lnTo>
                    <a:pt x="449567" y="207276"/>
                  </a:lnTo>
                  <a:lnTo>
                    <a:pt x="444995" y="205752"/>
                  </a:lnTo>
                  <a:lnTo>
                    <a:pt x="441947" y="204228"/>
                  </a:lnTo>
                  <a:lnTo>
                    <a:pt x="440423" y="202704"/>
                  </a:lnTo>
                  <a:lnTo>
                    <a:pt x="437375" y="201180"/>
                  </a:lnTo>
                  <a:lnTo>
                    <a:pt x="437375" y="199656"/>
                  </a:lnTo>
                  <a:lnTo>
                    <a:pt x="435851" y="196608"/>
                  </a:lnTo>
                  <a:lnTo>
                    <a:pt x="435851" y="108216"/>
                  </a:lnTo>
                  <a:lnTo>
                    <a:pt x="443471" y="100596"/>
                  </a:lnTo>
                  <a:lnTo>
                    <a:pt x="449567" y="96024"/>
                  </a:lnTo>
                  <a:lnTo>
                    <a:pt x="454139" y="94500"/>
                  </a:lnTo>
                  <a:lnTo>
                    <a:pt x="460235" y="91452"/>
                  </a:lnTo>
                  <a:lnTo>
                    <a:pt x="464807" y="89928"/>
                  </a:lnTo>
                  <a:lnTo>
                    <a:pt x="478523" y="89928"/>
                  </a:lnTo>
                  <a:lnTo>
                    <a:pt x="484619" y="92976"/>
                  </a:lnTo>
                  <a:lnTo>
                    <a:pt x="487667" y="99072"/>
                  </a:lnTo>
                  <a:lnTo>
                    <a:pt x="490715" y="103644"/>
                  </a:lnTo>
                  <a:lnTo>
                    <a:pt x="492239" y="111264"/>
                  </a:lnTo>
                  <a:lnTo>
                    <a:pt x="492239" y="196608"/>
                  </a:lnTo>
                  <a:lnTo>
                    <a:pt x="489191" y="202704"/>
                  </a:lnTo>
                  <a:lnTo>
                    <a:pt x="487667" y="204228"/>
                  </a:lnTo>
                  <a:lnTo>
                    <a:pt x="484619" y="205752"/>
                  </a:lnTo>
                  <a:lnTo>
                    <a:pt x="480047" y="207276"/>
                  </a:lnTo>
                  <a:lnTo>
                    <a:pt x="472427" y="207276"/>
                  </a:lnTo>
                  <a:lnTo>
                    <a:pt x="472427" y="211848"/>
                  </a:lnTo>
                  <a:lnTo>
                    <a:pt x="536435" y="211848"/>
                  </a:lnTo>
                  <a:lnTo>
                    <a:pt x="536435" y="207276"/>
                  </a:lnTo>
                  <a:close/>
                </a:path>
                <a:path w="681354" h="215264">
                  <a:moveTo>
                    <a:pt x="681215" y="138684"/>
                  </a:moveTo>
                  <a:lnTo>
                    <a:pt x="672871" y="99060"/>
                  </a:lnTo>
                  <a:lnTo>
                    <a:pt x="656831" y="81368"/>
                  </a:lnTo>
                  <a:lnTo>
                    <a:pt x="656831" y="147828"/>
                  </a:lnTo>
                  <a:lnTo>
                    <a:pt x="656005" y="160934"/>
                  </a:lnTo>
                  <a:lnTo>
                    <a:pt x="638670" y="197383"/>
                  </a:lnTo>
                  <a:lnTo>
                    <a:pt x="618731" y="205740"/>
                  </a:lnTo>
                  <a:lnTo>
                    <a:pt x="614159" y="205740"/>
                  </a:lnTo>
                  <a:lnTo>
                    <a:pt x="608063" y="204216"/>
                  </a:lnTo>
                  <a:lnTo>
                    <a:pt x="601967" y="201168"/>
                  </a:lnTo>
                  <a:lnTo>
                    <a:pt x="597395" y="199644"/>
                  </a:lnTo>
                  <a:lnTo>
                    <a:pt x="591299" y="195072"/>
                  </a:lnTo>
                  <a:lnTo>
                    <a:pt x="586727" y="190500"/>
                  </a:lnTo>
                  <a:lnTo>
                    <a:pt x="586727" y="108204"/>
                  </a:lnTo>
                  <a:lnTo>
                    <a:pt x="592823" y="103632"/>
                  </a:lnTo>
                  <a:lnTo>
                    <a:pt x="597395" y="99060"/>
                  </a:lnTo>
                  <a:lnTo>
                    <a:pt x="601967" y="97536"/>
                  </a:lnTo>
                  <a:lnTo>
                    <a:pt x="608063" y="94488"/>
                  </a:lnTo>
                  <a:lnTo>
                    <a:pt x="612635" y="92964"/>
                  </a:lnTo>
                  <a:lnTo>
                    <a:pt x="618731" y="92964"/>
                  </a:lnTo>
                  <a:lnTo>
                    <a:pt x="625576" y="93827"/>
                  </a:lnTo>
                  <a:lnTo>
                    <a:pt x="653592" y="123825"/>
                  </a:lnTo>
                  <a:lnTo>
                    <a:pt x="656831" y="147828"/>
                  </a:lnTo>
                  <a:lnTo>
                    <a:pt x="656831" y="81368"/>
                  </a:lnTo>
                  <a:lnTo>
                    <a:pt x="648830" y="76200"/>
                  </a:lnTo>
                  <a:lnTo>
                    <a:pt x="639406" y="72771"/>
                  </a:lnTo>
                  <a:lnTo>
                    <a:pt x="629399" y="71628"/>
                  </a:lnTo>
                  <a:lnTo>
                    <a:pt x="618236" y="73342"/>
                  </a:lnTo>
                  <a:lnTo>
                    <a:pt x="607491" y="78486"/>
                  </a:lnTo>
                  <a:lnTo>
                    <a:pt x="597039" y="87058"/>
                  </a:lnTo>
                  <a:lnTo>
                    <a:pt x="586727" y="99060"/>
                  </a:lnTo>
                  <a:lnTo>
                    <a:pt x="586727" y="18288"/>
                  </a:lnTo>
                  <a:lnTo>
                    <a:pt x="586727" y="0"/>
                  </a:lnTo>
                  <a:lnTo>
                    <a:pt x="580631" y="0"/>
                  </a:lnTo>
                  <a:lnTo>
                    <a:pt x="539483" y="16764"/>
                  </a:lnTo>
                  <a:lnTo>
                    <a:pt x="541007" y="21336"/>
                  </a:lnTo>
                  <a:lnTo>
                    <a:pt x="545579" y="19812"/>
                  </a:lnTo>
                  <a:lnTo>
                    <a:pt x="548627" y="18288"/>
                  </a:lnTo>
                  <a:lnTo>
                    <a:pt x="554723" y="18288"/>
                  </a:lnTo>
                  <a:lnTo>
                    <a:pt x="560819" y="24384"/>
                  </a:lnTo>
                  <a:lnTo>
                    <a:pt x="560819" y="28956"/>
                  </a:lnTo>
                  <a:lnTo>
                    <a:pt x="561708" y="32410"/>
                  </a:lnTo>
                  <a:lnTo>
                    <a:pt x="562152" y="38290"/>
                  </a:lnTo>
                  <a:lnTo>
                    <a:pt x="562330" y="46748"/>
                  </a:lnTo>
                  <a:lnTo>
                    <a:pt x="562343" y="199644"/>
                  </a:lnTo>
                  <a:lnTo>
                    <a:pt x="568947" y="203034"/>
                  </a:lnTo>
                  <a:lnTo>
                    <a:pt x="575106" y="206121"/>
                  </a:lnTo>
                  <a:lnTo>
                    <a:pt x="580999" y="208648"/>
                  </a:lnTo>
                  <a:lnTo>
                    <a:pt x="586727" y="210312"/>
                  </a:lnTo>
                  <a:lnTo>
                    <a:pt x="595871" y="213360"/>
                  </a:lnTo>
                  <a:lnTo>
                    <a:pt x="603491" y="214884"/>
                  </a:lnTo>
                  <a:lnTo>
                    <a:pt x="611111" y="214884"/>
                  </a:lnTo>
                  <a:lnTo>
                    <a:pt x="623404" y="213741"/>
                  </a:lnTo>
                  <a:lnTo>
                    <a:pt x="635114" y="210312"/>
                  </a:lnTo>
                  <a:lnTo>
                    <a:pt x="644029" y="205740"/>
                  </a:lnTo>
                  <a:lnTo>
                    <a:pt x="646264" y="204597"/>
                  </a:lnTo>
                  <a:lnTo>
                    <a:pt x="656831" y="196596"/>
                  </a:lnTo>
                  <a:lnTo>
                    <a:pt x="667715" y="184340"/>
                  </a:lnTo>
                  <a:lnTo>
                    <a:pt x="675309" y="170497"/>
                  </a:lnTo>
                  <a:lnTo>
                    <a:pt x="679767" y="155244"/>
                  </a:lnTo>
                  <a:lnTo>
                    <a:pt x="68121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31207" y="6306312"/>
              <a:ext cx="275843" cy="188976"/>
            </a:xfrm>
            <a:prstGeom prst="rect">
              <a:avLst/>
            </a:prstGeom>
          </p:spPr>
        </p:pic>
      </p:grpSp>
      <p:sp>
        <p:nvSpPr>
          <p:cNvPr id="116" name="object 116"/>
          <p:cNvSpPr/>
          <p:nvPr/>
        </p:nvSpPr>
        <p:spPr>
          <a:xfrm>
            <a:off x="4698492" y="6174106"/>
            <a:ext cx="741045" cy="260985"/>
          </a:xfrm>
          <a:custGeom>
            <a:avLst/>
            <a:gdLst/>
            <a:ahLst/>
            <a:cxnLst/>
            <a:rect l="l" t="t" r="r" b="b"/>
            <a:pathLst>
              <a:path w="741045" h="26098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73" y="121119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39624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12" y="32410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51816" y="202692"/>
                </a:lnTo>
                <a:lnTo>
                  <a:pt x="48768" y="201168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41045" h="260985">
                <a:moveTo>
                  <a:pt x="294119" y="140208"/>
                </a:moveTo>
                <a:lnTo>
                  <a:pt x="278879" y="94488"/>
                </a:lnTo>
                <a:lnTo>
                  <a:pt x="266687" y="83540"/>
                </a:lnTo>
                <a:lnTo>
                  <a:pt x="266687" y="152400"/>
                </a:lnTo>
                <a:lnTo>
                  <a:pt x="266115" y="166116"/>
                </a:lnTo>
                <a:lnTo>
                  <a:pt x="246494" y="202501"/>
                </a:lnTo>
                <a:lnTo>
                  <a:pt x="233159" y="205740"/>
                </a:lnTo>
                <a:lnTo>
                  <a:pt x="224332" y="204343"/>
                </a:lnTo>
                <a:lnTo>
                  <a:pt x="197561" y="172669"/>
                </a:lnTo>
                <a:lnTo>
                  <a:pt x="190487" y="132588"/>
                </a:lnTo>
                <a:lnTo>
                  <a:pt x="190779" y="123761"/>
                </a:lnTo>
                <a:lnTo>
                  <a:pt x="208775" y="85344"/>
                </a:lnTo>
                <a:lnTo>
                  <a:pt x="213347" y="82296"/>
                </a:lnTo>
                <a:lnTo>
                  <a:pt x="219443" y="80772"/>
                </a:lnTo>
                <a:lnTo>
                  <a:pt x="224015" y="80772"/>
                </a:lnTo>
                <a:lnTo>
                  <a:pt x="258330" y="106540"/>
                </a:lnTo>
                <a:lnTo>
                  <a:pt x="266687" y="152400"/>
                </a:lnTo>
                <a:lnTo>
                  <a:pt x="266687" y="83540"/>
                </a:lnTo>
                <a:lnTo>
                  <a:pt x="262191" y="80772"/>
                </a:lnTo>
                <a:lnTo>
                  <a:pt x="256590" y="77343"/>
                </a:lnTo>
                <a:lnTo>
                  <a:pt x="243522" y="73063"/>
                </a:lnTo>
                <a:lnTo>
                  <a:pt x="228587" y="71628"/>
                </a:lnTo>
                <a:lnTo>
                  <a:pt x="220586" y="72199"/>
                </a:lnTo>
                <a:lnTo>
                  <a:pt x="182676" y="92202"/>
                </a:lnTo>
                <a:lnTo>
                  <a:pt x="165341" y="126492"/>
                </a:lnTo>
                <a:lnTo>
                  <a:pt x="163055" y="144780"/>
                </a:lnTo>
                <a:lnTo>
                  <a:pt x="163944" y="157073"/>
                </a:lnTo>
                <a:lnTo>
                  <a:pt x="188277" y="201383"/>
                </a:lnTo>
                <a:lnTo>
                  <a:pt x="227063" y="214884"/>
                </a:lnTo>
                <a:lnTo>
                  <a:pt x="236169" y="214312"/>
                </a:lnTo>
                <a:lnTo>
                  <a:pt x="274497" y="194119"/>
                </a:lnTo>
                <a:lnTo>
                  <a:pt x="291833" y="158496"/>
                </a:lnTo>
                <a:lnTo>
                  <a:pt x="293547" y="149352"/>
                </a:lnTo>
                <a:lnTo>
                  <a:pt x="294119" y="140208"/>
                </a:lnTo>
                <a:close/>
              </a:path>
              <a:path w="741045" h="260985">
                <a:moveTo>
                  <a:pt x="457187" y="198132"/>
                </a:moveTo>
                <a:lnTo>
                  <a:pt x="455663" y="193560"/>
                </a:lnTo>
                <a:lnTo>
                  <a:pt x="451091" y="195084"/>
                </a:lnTo>
                <a:lnTo>
                  <a:pt x="448043" y="196608"/>
                </a:lnTo>
                <a:lnTo>
                  <a:pt x="441947" y="196608"/>
                </a:lnTo>
                <a:lnTo>
                  <a:pt x="435851" y="190512"/>
                </a:lnTo>
                <a:lnTo>
                  <a:pt x="435851" y="185940"/>
                </a:lnTo>
                <a:lnTo>
                  <a:pt x="434975" y="182486"/>
                </a:lnTo>
                <a:lnTo>
                  <a:pt x="434517" y="176606"/>
                </a:lnTo>
                <a:lnTo>
                  <a:pt x="434327" y="156984"/>
                </a:lnTo>
                <a:lnTo>
                  <a:pt x="434327" y="74688"/>
                </a:lnTo>
                <a:lnTo>
                  <a:pt x="390131" y="74688"/>
                </a:lnTo>
                <a:lnTo>
                  <a:pt x="390131" y="79260"/>
                </a:lnTo>
                <a:lnTo>
                  <a:pt x="397751" y="79260"/>
                </a:lnTo>
                <a:lnTo>
                  <a:pt x="403847" y="80784"/>
                </a:lnTo>
                <a:lnTo>
                  <a:pt x="405371" y="83832"/>
                </a:lnTo>
                <a:lnTo>
                  <a:pt x="408419" y="86880"/>
                </a:lnTo>
                <a:lnTo>
                  <a:pt x="409943" y="92976"/>
                </a:lnTo>
                <a:lnTo>
                  <a:pt x="409943" y="176796"/>
                </a:lnTo>
                <a:lnTo>
                  <a:pt x="396227" y="190512"/>
                </a:lnTo>
                <a:lnTo>
                  <a:pt x="390131" y="192036"/>
                </a:lnTo>
                <a:lnTo>
                  <a:pt x="384035" y="195084"/>
                </a:lnTo>
                <a:lnTo>
                  <a:pt x="379463" y="196608"/>
                </a:lnTo>
                <a:lnTo>
                  <a:pt x="368795" y="196608"/>
                </a:lnTo>
                <a:lnTo>
                  <a:pt x="362699" y="195084"/>
                </a:lnTo>
                <a:lnTo>
                  <a:pt x="353555" y="185940"/>
                </a:lnTo>
                <a:lnTo>
                  <a:pt x="352031" y="178320"/>
                </a:lnTo>
                <a:lnTo>
                  <a:pt x="352031" y="74688"/>
                </a:lnTo>
                <a:lnTo>
                  <a:pt x="304787" y="74688"/>
                </a:lnTo>
                <a:lnTo>
                  <a:pt x="304787" y="79260"/>
                </a:lnTo>
                <a:lnTo>
                  <a:pt x="316979" y="79260"/>
                </a:lnTo>
                <a:lnTo>
                  <a:pt x="320027" y="80784"/>
                </a:lnTo>
                <a:lnTo>
                  <a:pt x="321551" y="82308"/>
                </a:lnTo>
                <a:lnTo>
                  <a:pt x="324599" y="83832"/>
                </a:lnTo>
                <a:lnTo>
                  <a:pt x="326123" y="86880"/>
                </a:lnTo>
                <a:lnTo>
                  <a:pt x="326123" y="89928"/>
                </a:lnTo>
                <a:lnTo>
                  <a:pt x="327647" y="94500"/>
                </a:lnTo>
                <a:lnTo>
                  <a:pt x="327647" y="161556"/>
                </a:lnTo>
                <a:lnTo>
                  <a:pt x="336791" y="204228"/>
                </a:lnTo>
                <a:lnTo>
                  <a:pt x="355079" y="214896"/>
                </a:lnTo>
                <a:lnTo>
                  <a:pt x="370319" y="214896"/>
                </a:lnTo>
                <a:lnTo>
                  <a:pt x="409943" y="185940"/>
                </a:lnTo>
                <a:lnTo>
                  <a:pt x="409943" y="214896"/>
                </a:lnTo>
                <a:lnTo>
                  <a:pt x="416039" y="214896"/>
                </a:lnTo>
                <a:lnTo>
                  <a:pt x="457187" y="198132"/>
                </a:lnTo>
                <a:close/>
              </a:path>
              <a:path w="741045" h="260985">
                <a:moveTo>
                  <a:pt x="559295" y="83832"/>
                </a:moveTo>
                <a:lnTo>
                  <a:pt x="557771" y="80784"/>
                </a:lnTo>
                <a:lnTo>
                  <a:pt x="550151" y="73164"/>
                </a:lnTo>
                <a:lnTo>
                  <a:pt x="545579" y="71640"/>
                </a:lnTo>
                <a:lnTo>
                  <a:pt x="539483" y="71640"/>
                </a:lnTo>
                <a:lnTo>
                  <a:pt x="530580" y="73634"/>
                </a:lnTo>
                <a:lnTo>
                  <a:pt x="521957" y="79641"/>
                </a:lnTo>
                <a:lnTo>
                  <a:pt x="513346" y="89636"/>
                </a:lnTo>
                <a:lnTo>
                  <a:pt x="504431" y="103644"/>
                </a:lnTo>
                <a:lnTo>
                  <a:pt x="504431" y="71640"/>
                </a:lnTo>
                <a:lnTo>
                  <a:pt x="498335" y="71640"/>
                </a:lnTo>
                <a:lnTo>
                  <a:pt x="457187" y="88404"/>
                </a:lnTo>
                <a:lnTo>
                  <a:pt x="458711" y="92976"/>
                </a:lnTo>
                <a:lnTo>
                  <a:pt x="461759" y="91452"/>
                </a:lnTo>
                <a:lnTo>
                  <a:pt x="473951" y="91452"/>
                </a:lnTo>
                <a:lnTo>
                  <a:pt x="478523" y="96024"/>
                </a:lnTo>
                <a:lnTo>
                  <a:pt x="478523" y="99072"/>
                </a:lnTo>
                <a:lnTo>
                  <a:pt x="479412" y="103403"/>
                </a:lnTo>
                <a:lnTo>
                  <a:pt x="479856" y="109740"/>
                </a:lnTo>
                <a:lnTo>
                  <a:pt x="480047" y="129552"/>
                </a:lnTo>
                <a:lnTo>
                  <a:pt x="480047" y="195084"/>
                </a:lnTo>
                <a:lnTo>
                  <a:pt x="478523" y="196608"/>
                </a:lnTo>
                <a:lnTo>
                  <a:pt x="478523" y="199656"/>
                </a:lnTo>
                <a:lnTo>
                  <a:pt x="476999" y="202704"/>
                </a:lnTo>
                <a:lnTo>
                  <a:pt x="470903" y="205752"/>
                </a:lnTo>
                <a:lnTo>
                  <a:pt x="466331" y="207276"/>
                </a:lnTo>
                <a:lnTo>
                  <a:pt x="460235" y="207276"/>
                </a:lnTo>
                <a:lnTo>
                  <a:pt x="460235" y="211848"/>
                </a:lnTo>
                <a:lnTo>
                  <a:pt x="528815" y="211848"/>
                </a:lnTo>
                <a:lnTo>
                  <a:pt x="528815" y="207276"/>
                </a:lnTo>
                <a:lnTo>
                  <a:pt x="522719" y="207276"/>
                </a:lnTo>
                <a:lnTo>
                  <a:pt x="513575" y="204228"/>
                </a:lnTo>
                <a:lnTo>
                  <a:pt x="510527" y="202704"/>
                </a:lnTo>
                <a:lnTo>
                  <a:pt x="509003" y="199656"/>
                </a:lnTo>
                <a:lnTo>
                  <a:pt x="507479" y="198132"/>
                </a:lnTo>
                <a:lnTo>
                  <a:pt x="504431" y="188988"/>
                </a:lnTo>
                <a:lnTo>
                  <a:pt x="504431" y="115836"/>
                </a:lnTo>
                <a:lnTo>
                  <a:pt x="509003" y="106692"/>
                </a:lnTo>
                <a:lnTo>
                  <a:pt x="513575" y="100596"/>
                </a:lnTo>
                <a:lnTo>
                  <a:pt x="519671" y="96024"/>
                </a:lnTo>
                <a:lnTo>
                  <a:pt x="522719" y="92976"/>
                </a:lnTo>
                <a:lnTo>
                  <a:pt x="527291" y="92976"/>
                </a:lnTo>
                <a:lnTo>
                  <a:pt x="530339" y="94500"/>
                </a:lnTo>
                <a:lnTo>
                  <a:pt x="534911" y="97548"/>
                </a:lnTo>
                <a:lnTo>
                  <a:pt x="539483" y="102120"/>
                </a:lnTo>
                <a:lnTo>
                  <a:pt x="544055" y="103644"/>
                </a:lnTo>
                <a:lnTo>
                  <a:pt x="550151" y="103644"/>
                </a:lnTo>
                <a:lnTo>
                  <a:pt x="553199" y="102120"/>
                </a:lnTo>
                <a:lnTo>
                  <a:pt x="556247" y="99072"/>
                </a:lnTo>
                <a:lnTo>
                  <a:pt x="559295" y="92976"/>
                </a:lnTo>
                <a:lnTo>
                  <a:pt x="559295" y="83832"/>
                </a:lnTo>
                <a:close/>
              </a:path>
              <a:path w="741045" h="260985">
                <a:moveTo>
                  <a:pt x="669023" y="173748"/>
                </a:moveTo>
                <a:lnTo>
                  <a:pt x="638543" y="135648"/>
                </a:lnTo>
                <a:lnTo>
                  <a:pt x="608063" y="120408"/>
                </a:lnTo>
                <a:lnTo>
                  <a:pt x="601967" y="115836"/>
                </a:lnTo>
                <a:lnTo>
                  <a:pt x="598919" y="112788"/>
                </a:lnTo>
                <a:lnTo>
                  <a:pt x="595871" y="108216"/>
                </a:lnTo>
                <a:lnTo>
                  <a:pt x="594347" y="103644"/>
                </a:lnTo>
                <a:lnTo>
                  <a:pt x="594347" y="94500"/>
                </a:lnTo>
                <a:lnTo>
                  <a:pt x="595871" y="89928"/>
                </a:lnTo>
                <a:lnTo>
                  <a:pt x="600443" y="86880"/>
                </a:lnTo>
                <a:lnTo>
                  <a:pt x="605015" y="82308"/>
                </a:lnTo>
                <a:lnTo>
                  <a:pt x="609587" y="80784"/>
                </a:lnTo>
                <a:lnTo>
                  <a:pt x="626351" y="80784"/>
                </a:lnTo>
                <a:lnTo>
                  <a:pt x="653783" y="117360"/>
                </a:lnTo>
                <a:lnTo>
                  <a:pt x="658355" y="117360"/>
                </a:lnTo>
                <a:lnTo>
                  <a:pt x="658355" y="80784"/>
                </a:lnTo>
                <a:lnTo>
                  <a:pt x="658355" y="77736"/>
                </a:lnTo>
                <a:lnTo>
                  <a:pt x="658355" y="71640"/>
                </a:lnTo>
                <a:lnTo>
                  <a:pt x="653783" y="71640"/>
                </a:lnTo>
                <a:lnTo>
                  <a:pt x="652259" y="74688"/>
                </a:lnTo>
                <a:lnTo>
                  <a:pt x="649211" y="77736"/>
                </a:lnTo>
                <a:lnTo>
                  <a:pt x="644639" y="77736"/>
                </a:lnTo>
                <a:lnTo>
                  <a:pt x="641591" y="76212"/>
                </a:lnTo>
                <a:lnTo>
                  <a:pt x="637019" y="74688"/>
                </a:lnTo>
                <a:lnTo>
                  <a:pt x="629399" y="73164"/>
                </a:lnTo>
                <a:lnTo>
                  <a:pt x="623303" y="71640"/>
                </a:lnTo>
                <a:lnTo>
                  <a:pt x="617207" y="71640"/>
                </a:lnTo>
                <a:lnTo>
                  <a:pt x="581850" y="88544"/>
                </a:lnTo>
                <a:lnTo>
                  <a:pt x="576059" y="111264"/>
                </a:lnTo>
                <a:lnTo>
                  <a:pt x="576059" y="120408"/>
                </a:lnTo>
                <a:lnTo>
                  <a:pt x="611111" y="150888"/>
                </a:lnTo>
                <a:lnTo>
                  <a:pt x="620788" y="156311"/>
                </a:lnTo>
                <a:lnTo>
                  <a:pt x="647687" y="178320"/>
                </a:lnTo>
                <a:lnTo>
                  <a:pt x="647598" y="190703"/>
                </a:lnTo>
                <a:lnTo>
                  <a:pt x="644639" y="196608"/>
                </a:lnTo>
                <a:lnTo>
                  <a:pt x="637019" y="204228"/>
                </a:lnTo>
                <a:lnTo>
                  <a:pt x="630923" y="205752"/>
                </a:lnTo>
                <a:lnTo>
                  <a:pt x="623303" y="205752"/>
                </a:lnTo>
                <a:lnTo>
                  <a:pt x="586727" y="182702"/>
                </a:lnTo>
                <a:lnTo>
                  <a:pt x="580631" y="164604"/>
                </a:lnTo>
                <a:lnTo>
                  <a:pt x="576059" y="164604"/>
                </a:lnTo>
                <a:lnTo>
                  <a:pt x="576059" y="213372"/>
                </a:lnTo>
                <a:lnTo>
                  <a:pt x="580631" y="214896"/>
                </a:lnTo>
                <a:lnTo>
                  <a:pt x="582155" y="210324"/>
                </a:lnTo>
                <a:lnTo>
                  <a:pt x="583679" y="208800"/>
                </a:lnTo>
                <a:lnTo>
                  <a:pt x="591299" y="208800"/>
                </a:lnTo>
                <a:lnTo>
                  <a:pt x="594347" y="210324"/>
                </a:lnTo>
                <a:lnTo>
                  <a:pt x="602094" y="212318"/>
                </a:lnTo>
                <a:lnTo>
                  <a:pt x="609396" y="213753"/>
                </a:lnTo>
                <a:lnTo>
                  <a:pt x="616432" y="214604"/>
                </a:lnTo>
                <a:lnTo>
                  <a:pt x="623303" y="214896"/>
                </a:lnTo>
                <a:lnTo>
                  <a:pt x="631304" y="214299"/>
                </a:lnTo>
                <a:lnTo>
                  <a:pt x="665594" y="190703"/>
                </a:lnTo>
                <a:lnTo>
                  <a:pt x="668172" y="182575"/>
                </a:lnTo>
                <a:lnTo>
                  <a:pt x="669023" y="173748"/>
                </a:lnTo>
                <a:close/>
              </a:path>
              <a:path w="741045" h="260985">
                <a:moveTo>
                  <a:pt x="740651" y="202704"/>
                </a:moveTo>
                <a:lnTo>
                  <a:pt x="737603" y="195084"/>
                </a:lnTo>
                <a:lnTo>
                  <a:pt x="733031" y="188988"/>
                </a:lnTo>
                <a:lnTo>
                  <a:pt x="726935" y="184416"/>
                </a:lnTo>
                <a:lnTo>
                  <a:pt x="720839" y="181368"/>
                </a:lnTo>
                <a:lnTo>
                  <a:pt x="708647" y="181368"/>
                </a:lnTo>
                <a:lnTo>
                  <a:pt x="704075" y="182892"/>
                </a:lnTo>
                <a:lnTo>
                  <a:pt x="696455" y="190512"/>
                </a:lnTo>
                <a:lnTo>
                  <a:pt x="694931" y="193560"/>
                </a:lnTo>
                <a:lnTo>
                  <a:pt x="694931" y="204228"/>
                </a:lnTo>
                <a:lnTo>
                  <a:pt x="696455" y="207276"/>
                </a:lnTo>
                <a:lnTo>
                  <a:pt x="702551" y="213372"/>
                </a:lnTo>
                <a:lnTo>
                  <a:pt x="705599" y="214896"/>
                </a:lnTo>
                <a:lnTo>
                  <a:pt x="714743" y="214896"/>
                </a:lnTo>
                <a:lnTo>
                  <a:pt x="716267" y="213372"/>
                </a:lnTo>
                <a:lnTo>
                  <a:pt x="722363" y="210324"/>
                </a:lnTo>
                <a:lnTo>
                  <a:pt x="725411" y="210324"/>
                </a:lnTo>
                <a:lnTo>
                  <a:pt x="725411" y="211848"/>
                </a:lnTo>
                <a:lnTo>
                  <a:pt x="726935" y="213372"/>
                </a:lnTo>
                <a:lnTo>
                  <a:pt x="726935" y="224040"/>
                </a:lnTo>
                <a:lnTo>
                  <a:pt x="723887" y="231660"/>
                </a:lnTo>
                <a:lnTo>
                  <a:pt x="694931" y="254520"/>
                </a:lnTo>
                <a:lnTo>
                  <a:pt x="694931" y="260616"/>
                </a:lnTo>
                <a:lnTo>
                  <a:pt x="729983" y="240804"/>
                </a:lnTo>
                <a:lnTo>
                  <a:pt x="740651" y="211848"/>
                </a:lnTo>
                <a:lnTo>
                  <a:pt x="740651" y="20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5530595" y="6183249"/>
            <a:ext cx="277495" cy="251460"/>
            <a:chOff x="5530595" y="6243827"/>
            <a:chExt cx="277495" cy="251460"/>
          </a:xfrm>
        </p:grpSpPr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30595" y="6243827"/>
              <a:ext cx="205740" cy="20269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762243" y="641604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29" y="70342"/>
                  </a:lnTo>
                  <a:lnTo>
                    <a:pt x="13715" y="66675"/>
                  </a:lnTo>
                  <a:lnTo>
                    <a:pt x="18859" y="62436"/>
                  </a:lnTo>
                  <a:lnTo>
                    <a:pt x="22859" y="57912"/>
                  </a:lnTo>
                  <a:lnTo>
                    <a:pt x="28955" y="50292"/>
                  </a:lnTo>
                  <a:lnTo>
                    <a:pt x="32003" y="42672"/>
                  </a:lnTo>
                  <a:lnTo>
                    <a:pt x="32003" y="32004"/>
                  </a:lnTo>
                  <a:lnTo>
                    <a:pt x="30479" y="30480"/>
                  </a:lnTo>
                  <a:lnTo>
                    <a:pt x="30479" y="28956"/>
                  </a:lnTo>
                  <a:lnTo>
                    <a:pt x="27431" y="28956"/>
                  </a:lnTo>
                  <a:lnTo>
                    <a:pt x="21335" y="32004"/>
                  </a:lnTo>
                  <a:lnTo>
                    <a:pt x="19811" y="33528"/>
                  </a:lnTo>
                  <a:lnTo>
                    <a:pt x="10667" y="33528"/>
                  </a:lnTo>
                  <a:lnTo>
                    <a:pt x="7619" y="32004"/>
                  </a:lnTo>
                  <a:lnTo>
                    <a:pt x="1523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3" y="9144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25907" y="0"/>
                  </a:lnTo>
                  <a:lnTo>
                    <a:pt x="32003" y="3048"/>
                  </a:lnTo>
                  <a:lnTo>
                    <a:pt x="38099" y="7620"/>
                  </a:lnTo>
                  <a:lnTo>
                    <a:pt x="42671" y="13716"/>
                  </a:lnTo>
                  <a:lnTo>
                    <a:pt x="45719" y="21336"/>
                  </a:lnTo>
                  <a:lnTo>
                    <a:pt x="45719" y="30480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5908547" y="6174106"/>
            <a:ext cx="269875" cy="277495"/>
            <a:chOff x="5908547" y="6234684"/>
            <a:chExt cx="269875" cy="277495"/>
          </a:xfrm>
        </p:grpSpPr>
        <p:pic>
          <p:nvPicPr>
            <p:cNvPr id="121" name="object 1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08547" y="6243828"/>
              <a:ext cx="172212" cy="202692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96000" y="623468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8"/>
                  </a:moveTo>
                  <a:lnTo>
                    <a:pt x="0" y="271272"/>
                  </a:lnTo>
                  <a:lnTo>
                    <a:pt x="8834" y="265271"/>
                  </a:lnTo>
                  <a:lnTo>
                    <a:pt x="16954" y="258698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40" y="143256"/>
                  </a:lnTo>
                  <a:lnTo>
                    <a:pt x="53054" y="127563"/>
                  </a:lnTo>
                  <a:lnTo>
                    <a:pt x="48768" y="85344"/>
                  </a:lnTo>
                  <a:lnTo>
                    <a:pt x="32575" y="39624"/>
                  </a:lnTo>
                  <a:lnTo>
                    <a:pt x="0" y="6096"/>
                  </a:lnTo>
                  <a:lnTo>
                    <a:pt x="0" y="0"/>
                  </a:lnTo>
                  <a:lnTo>
                    <a:pt x="38100" y="25908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6" y="138684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/>
          <p:nvPr/>
        </p:nvSpPr>
        <p:spPr>
          <a:xfrm>
            <a:off x="1264907" y="6539866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5">
                <a:moveTo>
                  <a:pt x="172212" y="160020"/>
                </a:moveTo>
                <a:lnTo>
                  <a:pt x="166116" y="160020"/>
                </a:lnTo>
                <a:lnTo>
                  <a:pt x="161544" y="168833"/>
                </a:lnTo>
                <a:lnTo>
                  <a:pt x="156972" y="176784"/>
                </a:lnTo>
                <a:lnTo>
                  <a:pt x="118872" y="201168"/>
                </a:lnTo>
                <a:lnTo>
                  <a:pt x="65532" y="201168"/>
                </a:lnTo>
                <a:lnTo>
                  <a:pt x="62484" y="199644"/>
                </a:lnTo>
                <a:lnTo>
                  <a:pt x="59436" y="196596"/>
                </a:lnTo>
                <a:lnTo>
                  <a:pt x="59436" y="195072"/>
                </a:lnTo>
                <a:lnTo>
                  <a:pt x="57912" y="193548"/>
                </a:lnTo>
                <a:lnTo>
                  <a:pt x="57912" y="111252"/>
                </a:lnTo>
                <a:lnTo>
                  <a:pt x="109728" y="111252"/>
                </a:lnTo>
                <a:lnTo>
                  <a:pt x="132588" y="140208"/>
                </a:lnTo>
                <a:lnTo>
                  <a:pt x="137160" y="140208"/>
                </a:lnTo>
                <a:lnTo>
                  <a:pt x="137160" y="71628"/>
                </a:lnTo>
                <a:lnTo>
                  <a:pt x="132588" y="71628"/>
                </a:lnTo>
                <a:lnTo>
                  <a:pt x="132041" y="79298"/>
                </a:lnTo>
                <a:lnTo>
                  <a:pt x="130492" y="86106"/>
                </a:lnTo>
                <a:lnTo>
                  <a:pt x="128092" y="91782"/>
                </a:lnTo>
                <a:lnTo>
                  <a:pt x="124968" y="96012"/>
                </a:lnTo>
                <a:lnTo>
                  <a:pt x="120396" y="99060"/>
                </a:lnTo>
                <a:lnTo>
                  <a:pt x="112776" y="100584"/>
                </a:lnTo>
                <a:lnTo>
                  <a:pt x="57912" y="100584"/>
                </a:lnTo>
                <a:lnTo>
                  <a:pt x="57912" y="19812"/>
                </a:lnTo>
                <a:lnTo>
                  <a:pt x="112776" y="19812"/>
                </a:lnTo>
                <a:lnTo>
                  <a:pt x="121920" y="19812"/>
                </a:lnTo>
                <a:lnTo>
                  <a:pt x="129540" y="21336"/>
                </a:lnTo>
                <a:lnTo>
                  <a:pt x="132588" y="21336"/>
                </a:lnTo>
                <a:lnTo>
                  <a:pt x="141732" y="27432"/>
                </a:lnTo>
                <a:lnTo>
                  <a:pt x="144780" y="32004"/>
                </a:lnTo>
                <a:lnTo>
                  <a:pt x="146304" y="35052"/>
                </a:lnTo>
                <a:lnTo>
                  <a:pt x="149352" y="42672"/>
                </a:lnTo>
                <a:lnTo>
                  <a:pt x="150876" y="53340"/>
                </a:lnTo>
                <a:lnTo>
                  <a:pt x="156972" y="53340"/>
                </a:lnTo>
                <a:lnTo>
                  <a:pt x="155448" y="9144"/>
                </a:lnTo>
                <a:lnTo>
                  <a:pt x="0" y="9144"/>
                </a:lnTo>
                <a:lnTo>
                  <a:pt x="0" y="13716"/>
                </a:lnTo>
                <a:lnTo>
                  <a:pt x="15240" y="13716"/>
                </a:lnTo>
                <a:lnTo>
                  <a:pt x="21336" y="15240"/>
                </a:lnTo>
                <a:lnTo>
                  <a:pt x="24384" y="19812"/>
                </a:lnTo>
                <a:lnTo>
                  <a:pt x="27432" y="22860"/>
                </a:lnTo>
                <a:lnTo>
                  <a:pt x="28956" y="30480"/>
                </a:lnTo>
                <a:lnTo>
                  <a:pt x="28956" y="193548"/>
                </a:lnTo>
                <a:lnTo>
                  <a:pt x="24384" y="202692"/>
                </a:lnTo>
                <a:lnTo>
                  <a:pt x="21336" y="204216"/>
                </a:lnTo>
                <a:lnTo>
                  <a:pt x="12192" y="207264"/>
                </a:lnTo>
                <a:lnTo>
                  <a:pt x="0" y="207264"/>
                </a:lnTo>
                <a:lnTo>
                  <a:pt x="0" y="211836"/>
                </a:lnTo>
                <a:lnTo>
                  <a:pt x="155448" y="211836"/>
                </a:lnTo>
                <a:lnTo>
                  <a:pt x="172212" y="160020"/>
                </a:lnTo>
                <a:close/>
              </a:path>
              <a:path w="993775" h="277495">
                <a:moveTo>
                  <a:pt x="327660" y="74676"/>
                </a:moveTo>
                <a:lnTo>
                  <a:pt x="233172" y="74676"/>
                </a:lnTo>
                <a:lnTo>
                  <a:pt x="224840" y="74942"/>
                </a:lnTo>
                <a:lnTo>
                  <a:pt x="190385" y="96570"/>
                </a:lnTo>
                <a:lnTo>
                  <a:pt x="182880" y="117348"/>
                </a:lnTo>
                <a:lnTo>
                  <a:pt x="187452" y="117348"/>
                </a:lnTo>
                <a:lnTo>
                  <a:pt x="192024" y="111252"/>
                </a:lnTo>
                <a:lnTo>
                  <a:pt x="195072" y="105156"/>
                </a:lnTo>
                <a:lnTo>
                  <a:pt x="199644" y="102108"/>
                </a:lnTo>
                <a:lnTo>
                  <a:pt x="204216" y="97536"/>
                </a:lnTo>
                <a:lnTo>
                  <a:pt x="210312" y="96012"/>
                </a:lnTo>
                <a:lnTo>
                  <a:pt x="228600" y="96012"/>
                </a:lnTo>
                <a:lnTo>
                  <a:pt x="222605" y="140589"/>
                </a:lnTo>
                <a:lnTo>
                  <a:pt x="202692" y="182880"/>
                </a:lnTo>
                <a:lnTo>
                  <a:pt x="198120" y="190500"/>
                </a:lnTo>
                <a:lnTo>
                  <a:pt x="195072" y="196596"/>
                </a:lnTo>
                <a:lnTo>
                  <a:pt x="195072" y="204216"/>
                </a:lnTo>
                <a:lnTo>
                  <a:pt x="196596" y="208788"/>
                </a:lnTo>
                <a:lnTo>
                  <a:pt x="199644" y="210312"/>
                </a:lnTo>
                <a:lnTo>
                  <a:pt x="202692" y="213360"/>
                </a:lnTo>
                <a:lnTo>
                  <a:pt x="207264" y="214884"/>
                </a:lnTo>
                <a:lnTo>
                  <a:pt x="216408" y="214884"/>
                </a:lnTo>
                <a:lnTo>
                  <a:pt x="234696" y="175260"/>
                </a:lnTo>
                <a:lnTo>
                  <a:pt x="240919" y="121475"/>
                </a:lnTo>
                <a:lnTo>
                  <a:pt x="242316" y="96012"/>
                </a:lnTo>
                <a:lnTo>
                  <a:pt x="274320" y="96012"/>
                </a:lnTo>
                <a:lnTo>
                  <a:pt x="269748" y="138684"/>
                </a:lnTo>
                <a:lnTo>
                  <a:pt x="266966" y="176618"/>
                </a:lnTo>
                <a:lnTo>
                  <a:pt x="266700" y="182880"/>
                </a:lnTo>
                <a:lnTo>
                  <a:pt x="267258" y="190334"/>
                </a:lnTo>
                <a:lnTo>
                  <a:pt x="286512" y="214884"/>
                </a:lnTo>
                <a:lnTo>
                  <a:pt x="295656" y="214884"/>
                </a:lnTo>
                <a:lnTo>
                  <a:pt x="307949" y="212318"/>
                </a:lnTo>
                <a:lnTo>
                  <a:pt x="317373" y="204597"/>
                </a:lnTo>
                <a:lnTo>
                  <a:pt x="323951" y="191744"/>
                </a:lnTo>
                <a:lnTo>
                  <a:pt x="327660" y="173736"/>
                </a:lnTo>
                <a:lnTo>
                  <a:pt x="323088" y="173736"/>
                </a:lnTo>
                <a:lnTo>
                  <a:pt x="321564" y="185928"/>
                </a:lnTo>
                <a:lnTo>
                  <a:pt x="315468" y="192024"/>
                </a:lnTo>
                <a:lnTo>
                  <a:pt x="301752" y="192024"/>
                </a:lnTo>
                <a:lnTo>
                  <a:pt x="297180" y="190500"/>
                </a:lnTo>
                <a:lnTo>
                  <a:pt x="289560" y="156972"/>
                </a:lnTo>
                <a:lnTo>
                  <a:pt x="289560" y="149352"/>
                </a:lnTo>
                <a:lnTo>
                  <a:pt x="291084" y="141732"/>
                </a:lnTo>
                <a:lnTo>
                  <a:pt x="292608" y="96012"/>
                </a:lnTo>
                <a:lnTo>
                  <a:pt x="327660" y="96012"/>
                </a:lnTo>
                <a:lnTo>
                  <a:pt x="327660" y="74676"/>
                </a:lnTo>
                <a:close/>
              </a:path>
              <a:path w="993775" h="277495">
                <a:moveTo>
                  <a:pt x="417588" y="181368"/>
                </a:moveTo>
                <a:lnTo>
                  <a:pt x="413016" y="181368"/>
                </a:lnTo>
                <a:lnTo>
                  <a:pt x="411492" y="195084"/>
                </a:lnTo>
                <a:lnTo>
                  <a:pt x="406920" y="201180"/>
                </a:lnTo>
                <a:lnTo>
                  <a:pt x="400824" y="201180"/>
                </a:lnTo>
                <a:lnTo>
                  <a:pt x="396252" y="201180"/>
                </a:lnTo>
                <a:lnTo>
                  <a:pt x="393204" y="199656"/>
                </a:lnTo>
                <a:lnTo>
                  <a:pt x="390156" y="193560"/>
                </a:lnTo>
                <a:lnTo>
                  <a:pt x="388632" y="187464"/>
                </a:lnTo>
                <a:lnTo>
                  <a:pt x="388632" y="71640"/>
                </a:lnTo>
                <a:lnTo>
                  <a:pt x="382536" y="71640"/>
                </a:lnTo>
                <a:lnTo>
                  <a:pt x="341388" y="88404"/>
                </a:lnTo>
                <a:lnTo>
                  <a:pt x="342912" y="92976"/>
                </a:lnTo>
                <a:lnTo>
                  <a:pt x="347484" y="91452"/>
                </a:lnTo>
                <a:lnTo>
                  <a:pt x="358152" y="91452"/>
                </a:lnTo>
                <a:lnTo>
                  <a:pt x="364248" y="128028"/>
                </a:lnTo>
                <a:lnTo>
                  <a:pt x="364248" y="195084"/>
                </a:lnTo>
                <a:lnTo>
                  <a:pt x="365772" y="198132"/>
                </a:lnTo>
                <a:lnTo>
                  <a:pt x="367296" y="202704"/>
                </a:lnTo>
                <a:lnTo>
                  <a:pt x="370344" y="207276"/>
                </a:lnTo>
                <a:lnTo>
                  <a:pt x="379488" y="213372"/>
                </a:lnTo>
                <a:lnTo>
                  <a:pt x="384060" y="214896"/>
                </a:lnTo>
                <a:lnTo>
                  <a:pt x="390156" y="214896"/>
                </a:lnTo>
                <a:lnTo>
                  <a:pt x="401294" y="212864"/>
                </a:lnTo>
                <a:lnTo>
                  <a:pt x="409587" y="206705"/>
                </a:lnTo>
                <a:lnTo>
                  <a:pt x="415010" y="196240"/>
                </a:lnTo>
                <a:lnTo>
                  <a:pt x="417588" y="181368"/>
                </a:lnTo>
                <a:close/>
              </a:path>
              <a:path w="993775" h="277495">
                <a:moveTo>
                  <a:pt x="566928" y="169164"/>
                </a:moveTo>
                <a:lnTo>
                  <a:pt x="562356" y="169164"/>
                </a:lnTo>
                <a:lnTo>
                  <a:pt x="560336" y="179171"/>
                </a:lnTo>
                <a:lnTo>
                  <a:pt x="556450" y="186309"/>
                </a:lnTo>
                <a:lnTo>
                  <a:pt x="550570" y="190601"/>
                </a:lnTo>
                <a:lnTo>
                  <a:pt x="542544" y="192024"/>
                </a:lnTo>
                <a:lnTo>
                  <a:pt x="536448" y="192024"/>
                </a:lnTo>
                <a:lnTo>
                  <a:pt x="513994" y="156743"/>
                </a:lnTo>
                <a:lnTo>
                  <a:pt x="502970" y="109728"/>
                </a:lnTo>
                <a:lnTo>
                  <a:pt x="499872" y="96012"/>
                </a:lnTo>
                <a:lnTo>
                  <a:pt x="491109" y="53911"/>
                </a:lnTo>
                <a:lnTo>
                  <a:pt x="478345" y="15240"/>
                </a:lnTo>
                <a:lnTo>
                  <a:pt x="470916" y="6096"/>
                </a:lnTo>
                <a:lnTo>
                  <a:pt x="466344" y="1524"/>
                </a:lnTo>
                <a:lnTo>
                  <a:pt x="461772" y="0"/>
                </a:lnTo>
                <a:lnTo>
                  <a:pt x="448056" y="0"/>
                </a:lnTo>
                <a:lnTo>
                  <a:pt x="440436" y="4572"/>
                </a:lnTo>
                <a:lnTo>
                  <a:pt x="435864" y="13716"/>
                </a:lnTo>
                <a:lnTo>
                  <a:pt x="431863" y="20916"/>
                </a:lnTo>
                <a:lnTo>
                  <a:pt x="429006" y="28956"/>
                </a:lnTo>
                <a:lnTo>
                  <a:pt x="427291" y="38150"/>
                </a:lnTo>
                <a:lnTo>
                  <a:pt x="426720" y="48768"/>
                </a:lnTo>
                <a:lnTo>
                  <a:pt x="431292" y="48768"/>
                </a:lnTo>
                <a:lnTo>
                  <a:pt x="431292" y="39624"/>
                </a:lnTo>
                <a:lnTo>
                  <a:pt x="434340" y="32004"/>
                </a:lnTo>
                <a:lnTo>
                  <a:pt x="443484" y="22860"/>
                </a:lnTo>
                <a:lnTo>
                  <a:pt x="448056" y="21336"/>
                </a:lnTo>
                <a:lnTo>
                  <a:pt x="461772" y="21336"/>
                </a:lnTo>
                <a:lnTo>
                  <a:pt x="482092" y="61849"/>
                </a:lnTo>
                <a:lnTo>
                  <a:pt x="484632" y="74676"/>
                </a:lnTo>
                <a:lnTo>
                  <a:pt x="423672" y="211836"/>
                </a:lnTo>
                <a:lnTo>
                  <a:pt x="449580" y="211836"/>
                </a:lnTo>
                <a:lnTo>
                  <a:pt x="493776" y="109728"/>
                </a:lnTo>
                <a:lnTo>
                  <a:pt x="507492" y="169164"/>
                </a:lnTo>
                <a:lnTo>
                  <a:pt x="510946" y="182600"/>
                </a:lnTo>
                <a:lnTo>
                  <a:pt x="534924" y="213360"/>
                </a:lnTo>
                <a:lnTo>
                  <a:pt x="548640" y="213360"/>
                </a:lnTo>
                <a:lnTo>
                  <a:pt x="566381" y="179768"/>
                </a:lnTo>
                <a:lnTo>
                  <a:pt x="566928" y="169164"/>
                </a:lnTo>
                <a:close/>
              </a:path>
              <a:path w="993775" h="277495">
                <a:moveTo>
                  <a:pt x="705612" y="140208"/>
                </a:moveTo>
                <a:lnTo>
                  <a:pt x="690372" y="94488"/>
                </a:lnTo>
                <a:lnTo>
                  <a:pt x="678180" y="83540"/>
                </a:lnTo>
                <a:lnTo>
                  <a:pt x="678180" y="152400"/>
                </a:lnTo>
                <a:lnTo>
                  <a:pt x="677608" y="166116"/>
                </a:lnTo>
                <a:lnTo>
                  <a:pt x="658558" y="202501"/>
                </a:lnTo>
                <a:lnTo>
                  <a:pt x="644652" y="205740"/>
                </a:lnTo>
                <a:lnTo>
                  <a:pt x="635825" y="204343"/>
                </a:lnTo>
                <a:lnTo>
                  <a:pt x="609053" y="172669"/>
                </a:lnTo>
                <a:lnTo>
                  <a:pt x="601980" y="132588"/>
                </a:lnTo>
                <a:lnTo>
                  <a:pt x="602272" y="123761"/>
                </a:lnTo>
                <a:lnTo>
                  <a:pt x="620268" y="85344"/>
                </a:lnTo>
                <a:lnTo>
                  <a:pt x="624840" y="82296"/>
                </a:lnTo>
                <a:lnTo>
                  <a:pt x="630936" y="80772"/>
                </a:lnTo>
                <a:lnTo>
                  <a:pt x="635508" y="80772"/>
                </a:lnTo>
                <a:lnTo>
                  <a:pt x="669823" y="106540"/>
                </a:lnTo>
                <a:lnTo>
                  <a:pt x="678180" y="152400"/>
                </a:lnTo>
                <a:lnTo>
                  <a:pt x="678180" y="83540"/>
                </a:lnTo>
                <a:lnTo>
                  <a:pt x="673684" y="80772"/>
                </a:lnTo>
                <a:lnTo>
                  <a:pt x="668083" y="77343"/>
                </a:lnTo>
                <a:lnTo>
                  <a:pt x="655015" y="73063"/>
                </a:lnTo>
                <a:lnTo>
                  <a:pt x="640080" y="71628"/>
                </a:lnTo>
                <a:lnTo>
                  <a:pt x="632079" y="72199"/>
                </a:lnTo>
                <a:lnTo>
                  <a:pt x="594169" y="92202"/>
                </a:lnTo>
                <a:lnTo>
                  <a:pt x="576834" y="126492"/>
                </a:lnTo>
                <a:lnTo>
                  <a:pt x="574548" y="144780"/>
                </a:lnTo>
                <a:lnTo>
                  <a:pt x="575437" y="157073"/>
                </a:lnTo>
                <a:lnTo>
                  <a:pt x="599770" y="201383"/>
                </a:lnTo>
                <a:lnTo>
                  <a:pt x="638556" y="214884"/>
                </a:lnTo>
                <a:lnTo>
                  <a:pt x="647661" y="214312"/>
                </a:lnTo>
                <a:lnTo>
                  <a:pt x="685990" y="194119"/>
                </a:lnTo>
                <a:lnTo>
                  <a:pt x="703326" y="158496"/>
                </a:lnTo>
                <a:lnTo>
                  <a:pt x="705040" y="149352"/>
                </a:lnTo>
                <a:lnTo>
                  <a:pt x="705612" y="140208"/>
                </a:lnTo>
                <a:close/>
              </a:path>
              <a:path w="993775" h="277495">
                <a:moveTo>
                  <a:pt x="847356" y="74688"/>
                </a:moveTo>
                <a:lnTo>
                  <a:pt x="816876" y="74688"/>
                </a:lnTo>
                <a:lnTo>
                  <a:pt x="786396" y="179844"/>
                </a:lnTo>
                <a:lnTo>
                  <a:pt x="782701" y="149783"/>
                </a:lnTo>
                <a:lnTo>
                  <a:pt x="774179" y="107403"/>
                </a:lnTo>
                <a:lnTo>
                  <a:pt x="745248" y="74688"/>
                </a:lnTo>
                <a:lnTo>
                  <a:pt x="732358" y="77800"/>
                </a:lnTo>
                <a:lnTo>
                  <a:pt x="723341" y="87071"/>
                </a:lnTo>
                <a:lnTo>
                  <a:pt x="718019" y="102323"/>
                </a:lnTo>
                <a:lnTo>
                  <a:pt x="716292" y="123456"/>
                </a:lnTo>
                <a:lnTo>
                  <a:pt x="720864" y="123456"/>
                </a:lnTo>
                <a:lnTo>
                  <a:pt x="722884" y="111455"/>
                </a:lnTo>
                <a:lnTo>
                  <a:pt x="726770" y="102882"/>
                </a:lnTo>
                <a:lnTo>
                  <a:pt x="732650" y="97739"/>
                </a:lnTo>
                <a:lnTo>
                  <a:pt x="740676" y="96024"/>
                </a:lnTo>
                <a:lnTo>
                  <a:pt x="748296" y="96024"/>
                </a:lnTo>
                <a:lnTo>
                  <a:pt x="771156" y="152412"/>
                </a:lnTo>
                <a:lnTo>
                  <a:pt x="778865" y="191846"/>
                </a:lnTo>
                <a:lnTo>
                  <a:pt x="780300" y="202704"/>
                </a:lnTo>
                <a:lnTo>
                  <a:pt x="773176" y="219252"/>
                </a:lnTo>
                <a:lnTo>
                  <a:pt x="767918" y="234518"/>
                </a:lnTo>
                <a:lnTo>
                  <a:pt x="764654" y="248348"/>
                </a:lnTo>
                <a:lnTo>
                  <a:pt x="763536" y="260616"/>
                </a:lnTo>
                <a:lnTo>
                  <a:pt x="763536" y="271284"/>
                </a:lnTo>
                <a:lnTo>
                  <a:pt x="766584" y="277380"/>
                </a:lnTo>
                <a:lnTo>
                  <a:pt x="774204" y="277380"/>
                </a:lnTo>
                <a:lnTo>
                  <a:pt x="781075" y="274802"/>
                </a:lnTo>
                <a:lnTo>
                  <a:pt x="785825" y="267093"/>
                </a:lnTo>
                <a:lnTo>
                  <a:pt x="788555" y="254228"/>
                </a:lnTo>
                <a:lnTo>
                  <a:pt x="789444" y="236232"/>
                </a:lnTo>
                <a:lnTo>
                  <a:pt x="789254" y="219849"/>
                </a:lnTo>
                <a:lnTo>
                  <a:pt x="788797" y="210934"/>
                </a:lnTo>
                <a:lnTo>
                  <a:pt x="787920" y="201180"/>
                </a:lnTo>
                <a:lnTo>
                  <a:pt x="847356" y="74688"/>
                </a:lnTo>
                <a:close/>
              </a:path>
              <a:path w="993775" h="277495">
                <a:moveTo>
                  <a:pt x="961644" y="4584"/>
                </a:moveTo>
                <a:lnTo>
                  <a:pt x="928116" y="4584"/>
                </a:lnTo>
                <a:lnTo>
                  <a:pt x="911352" y="56400"/>
                </a:lnTo>
                <a:lnTo>
                  <a:pt x="915924" y="56400"/>
                </a:lnTo>
                <a:lnTo>
                  <a:pt x="961644" y="4584"/>
                </a:lnTo>
                <a:close/>
              </a:path>
              <a:path w="993775" h="277495">
                <a:moveTo>
                  <a:pt x="993648" y="277380"/>
                </a:moveTo>
                <a:lnTo>
                  <a:pt x="990777" y="268757"/>
                </a:lnTo>
                <a:lnTo>
                  <a:pt x="988885" y="258711"/>
                </a:lnTo>
                <a:lnTo>
                  <a:pt x="987869" y="246938"/>
                </a:lnTo>
                <a:lnTo>
                  <a:pt x="987552" y="233184"/>
                </a:lnTo>
                <a:lnTo>
                  <a:pt x="987552" y="123456"/>
                </a:lnTo>
                <a:lnTo>
                  <a:pt x="985291" y="100571"/>
                </a:lnTo>
                <a:lnTo>
                  <a:pt x="980897" y="89928"/>
                </a:lnTo>
                <a:lnTo>
                  <a:pt x="978598" y="84404"/>
                </a:lnTo>
                <a:lnTo>
                  <a:pt x="967625" y="74803"/>
                </a:lnTo>
                <a:lnTo>
                  <a:pt x="952500" y="71640"/>
                </a:lnTo>
                <a:lnTo>
                  <a:pt x="941070" y="73367"/>
                </a:lnTo>
                <a:lnTo>
                  <a:pt x="929640" y="78689"/>
                </a:lnTo>
                <a:lnTo>
                  <a:pt x="918210" y="87706"/>
                </a:lnTo>
                <a:lnTo>
                  <a:pt x="906780" y="100596"/>
                </a:lnTo>
                <a:lnTo>
                  <a:pt x="906780" y="91452"/>
                </a:lnTo>
                <a:lnTo>
                  <a:pt x="903732" y="85356"/>
                </a:lnTo>
                <a:lnTo>
                  <a:pt x="899160" y="79260"/>
                </a:lnTo>
                <a:lnTo>
                  <a:pt x="894588" y="74688"/>
                </a:lnTo>
                <a:lnTo>
                  <a:pt x="888492" y="71640"/>
                </a:lnTo>
                <a:lnTo>
                  <a:pt x="880872" y="71640"/>
                </a:lnTo>
                <a:lnTo>
                  <a:pt x="869734" y="73901"/>
                </a:lnTo>
                <a:lnTo>
                  <a:pt x="861441" y="80594"/>
                </a:lnTo>
                <a:lnTo>
                  <a:pt x="856018" y="91567"/>
                </a:lnTo>
                <a:lnTo>
                  <a:pt x="853440" y="106692"/>
                </a:lnTo>
                <a:lnTo>
                  <a:pt x="858012" y="106692"/>
                </a:lnTo>
                <a:lnTo>
                  <a:pt x="859536" y="92976"/>
                </a:lnTo>
                <a:lnTo>
                  <a:pt x="864108" y="85356"/>
                </a:lnTo>
                <a:lnTo>
                  <a:pt x="874776" y="85356"/>
                </a:lnTo>
                <a:lnTo>
                  <a:pt x="877824" y="86880"/>
                </a:lnTo>
                <a:lnTo>
                  <a:pt x="879348" y="89928"/>
                </a:lnTo>
                <a:lnTo>
                  <a:pt x="880872" y="94500"/>
                </a:lnTo>
                <a:lnTo>
                  <a:pt x="882396" y="100571"/>
                </a:lnTo>
                <a:lnTo>
                  <a:pt x="882396" y="211848"/>
                </a:lnTo>
                <a:lnTo>
                  <a:pt x="906780" y="211848"/>
                </a:lnTo>
                <a:lnTo>
                  <a:pt x="906780" y="109740"/>
                </a:lnTo>
                <a:lnTo>
                  <a:pt x="915047" y="100850"/>
                </a:lnTo>
                <a:lnTo>
                  <a:pt x="915416" y="100596"/>
                </a:lnTo>
                <a:lnTo>
                  <a:pt x="923734" y="94691"/>
                </a:lnTo>
                <a:lnTo>
                  <a:pt x="932713" y="91084"/>
                </a:lnTo>
                <a:lnTo>
                  <a:pt x="941832" y="89928"/>
                </a:lnTo>
                <a:lnTo>
                  <a:pt x="949452" y="89928"/>
                </a:lnTo>
                <a:lnTo>
                  <a:pt x="955548" y="92976"/>
                </a:lnTo>
                <a:lnTo>
                  <a:pt x="961644" y="102120"/>
                </a:lnTo>
                <a:lnTo>
                  <a:pt x="963168" y="109740"/>
                </a:lnTo>
                <a:lnTo>
                  <a:pt x="963295" y="233184"/>
                </a:lnTo>
                <a:lnTo>
                  <a:pt x="963460" y="243293"/>
                </a:lnTo>
                <a:lnTo>
                  <a:pt x="964311" y="257759"/>
                </a:lnTo>
                <a:lnTo>
                  <a:pt x="965746" y="269062"/>
                </a:lnTo>
                <a:lnTo>
                  <a:pt x="967740" y="277380"/>
                </a:lnTo>
                <a:lnTo>
                  <a:pt x="993648" y="277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2362200" y="6539865"/>
            <a:ext cx="356870" cy="277495"/>
            <a:chOff x="2362200" y="6600443"/>
            <a:chExt cx="356870" cy="277495"/>
          </a:xfrm>
        </p:grpSpPr>
        <p:pic>
          <p:nvPicPr>
            <p:cNvPr id="125" name="object 12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62200" y="6606539"/>
              <a:ext cx="112775" cy="208788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517635" y="6600443"/>
              <a:ext cx="201295" cy="277495"/>
            </a:xfrm>
            <a:custGeom>
              <a:avLst/>
              <a:gdLst/>
              <a:ahLst/>
              <a:cxnLst/>
              <a:rect l="l" t="t" r="r" b="b"/>
              <a:pathLst>
                <a:path w="201294" h="277495">
                  <a:moveTo>
                    <a:pt x="129540" y="146304"/>
                  </a:moveTo>
                  <a:lnTo>
                    <a:pt x="108966" y="101092"/>
                  </a:lnTo>
                  <a:lnTo>
                    <a:pt x="102108" y="96951"/>
                  </a:lnTo>
                  <a:lnTo>
                    <a:pt x="102108" y="155448"/>
                  </a:lnTo>
                  <a:lnTo>
                    <a:pt x="101536" y="165430"/>
                  </a:lnTo>
                  <a:lnTo>
                    <a:pt x="80581" y="202120"/>
                  </a:lnTo>
                  <a:lnTo>
                    <a:pt x="62484" y="205740"/>
                  </a:lnTo>
                  <a:lnTo>
                    <a:pt x="52768" y="204584"/>
                  </a:lnTo>
                  <a:lnTo>
                    <a:pt x="44196" y="200977"/>
                  </a:lnTo>
                  <a:lnTo>
                    <a:pt x="42595" y="199644"/>
                  </a:lnTo>
                  <a:lnTo>
                    <a:pt x="36766" y="194818"/>
                  </a:lnTo>
                  <a:lnTo>
                    <a:pt x="30480" y="185928"/>
                  </a:lnTo>
                  <a:lnTo>
                    <a:pt x="30518" y="56870"/>
                  </a:lnTo>
                  <a:lnTo>
                    <a:pt x="30746" y="49339"/>
                  </a:lnTo>
                  <a:lnTo>
                    <a:pt x="44196" y="16764"/>
                  </a:lnTo>
                  <a:lnTo>
                    <a:pt x="48768" y="12192"/>
                  </a:lnTo>
                  <a:lnTo>
                    <a:pt x="54864" y="10668"/>
                  </a:lnTo>
                  <a:lnTo>
                    <a:pt x="71628" y="10668"/>
                  </a:lnTo>
                  <a:lnTo>
                    <a:pt x="92849" y="46863"/>
                  </a:lnTo>
                  <a:lnTo>
                    <a:pt x="92938" y="49339"/>
                  </a:lnTo>
                  <a:lnTo>
                    <a:pt x="92379" y="59016"/>
                  </a:lnTo>
                  <a:lnTo>
                    <a:pt x="90487" y="68961"/>
                  </a:lnTo>
                  <a:lnTo>
                    <a:pt x="87185" y="78346"/>
                  </a:lnTo>
                  <a:lnTo>
                    <a:pt x="82296" y="86868"/>
                  </a:lnTo>
                  <a:lnTo>
                    <a:pt x="67056" y="83820"/>
                  </a:lnTo>
                  <a:lnTo>
                    <a:pt x="53340" y="83820"/>
                  </a:lnTo>
                  <a:lnTo>
                    <a:pt x="48768" y="86868"/>
                  </a:lnTo>
                  <a:lnTo>
                    <a:pt x="48768" y="96012"/>
                  </a:lnTo>
                  <a:lnTo>
                    <a:pt x="53340" y="99060"/>
                  </a:lnTo>
                  <a:lnTo>
                    <a:pt x="74676" y="99060"/>
                  </a:lnTo>
                  <a:lnTo>
                    <a:pt x="80772" y="97536"/>
                  </a:lnTo>
                  <a:lnTo>
                    <a:pt x="85305" y="101777"/>
                  </a:lnTo>
                  <a:lnTo>
                    <a:pt x="100774" y="139255"/>
                  </a:lnTo>
                  <a:lnTo>
                    <a:pt x="102108" y="155448"/>
                  </a:lnTo>
                  <a:lnTo>
                    <a:pt x="102108" y="96951"/>
                  </a:lnTo>
                  <a:lnTo>
                    <a:pt x="92964" y="91440"/>
                  </a:lnTo>
                  <a:lnTo>
                    <a:pt x="98221" y="86868"/>
                  </a:lnTo>
                  <a:lnTo>
                    <a:pt x="103847" y="81965"/>
                  </a:lnTo>
                  <a:lnTo>
                    <a:pt x="111442" y="71628"/>
                  </a:lnTo>
                  <a:lnTo>
                    <a:pt x="115900" y="60159"/>
                  </a:lnTo>
                  <a:lnTo>
                    <a:pt x="117348" y="47244"/>
                  </a:lnTo>
                  <a:lnTo>
                    <a:pt x="116230" y="36410"/>
                  </a:lnTo>
                  <a:lnTo>
                    <a:pt x="83058" y="3238"/>
                  </a:lnTo>
                  <a:lnTo>
                    <a:pt x="60960" y="0"/>
                  </a:lnTo>
                  <a:lnTo>
                    <a:pt x="51892" y="571"/>
                  </a:lnTo>
                  <a:lnTo>
                    <a:pt x="17526" y="19431"/>
                  </a:lnTo>
                  <a:lnTo>
                    <a:pt x="6388" y="56870"/>
                  </a:lnTo>
                  <a:lnTo>
                    <a:pt x="6096" y="68580"/>
                  </a:lnTo>
                  <a:lnTo>
                    <a:pt x="6096" y="231648"/>
                  </a:lnTo>
                  <a:lnTo>
                    <a:pt x="5791" y="242227"/>
                  </a:lnTo>
                  <a:lnTo>
                    <a:pt x="4762" y="253365"/>
                  </a:lnTo>
                  <a:lnTo>
                    <a:pt x="2882" y="265087"/>
                  </a:lnTo>
                  <a:lnTo>
                    <a:pt x="0" y="277368"/>
                  </a:lnTo>
                  <a:lnTo>
                    <a:pt x="24384" y="277368"/>
                  </a:lnTo>
                  <a:lnTo>
                    <a:pt x="30391" y="231648"/>
                  </a:lnTo>
                  <a:lnTo>
                    <a:pt x="30480" y="199644"/>
                  </a:lnTo>
                  <a:lnTo>
                    <a:pt x="37655" y="206527"/>
                  </a:lnTo>
                  <a:lnTo>
                    <a:pt x="45529" y="211264"/>
                  </a:lnTo>
                  <a:lnTo>
                    <a:pt x="54279" y="214007"/>
                  </a:lnTo>
                  <a:lnTo>
                    <a:pt x="64008" y="214884"/>
                  </a:lnTo>
                  <a:lnTo>
                    <a:pt x="72872" y="214337"/>
                  </a:lnTo>
                  <a:lnTo>
                    <a:pt x="108585" y="198120"/>
                  </a:lnTo>
                  <a:lnTo>
                    <a:pt x="128955" y="157187"/>
                  </a:lnTo>
                  <a:lnTo>
                    <a:pt x="129540" y="146304"/>
                  </a:lnTo>
                  <a:close/>
                </a:path>
                <a:path w="201294" h="277495">
                  <a:moveTo>
                    <a:pt x="201168" y="193560"/>
                  </a:moveTo>
                  <a:lnTo>
                    <a:pt x="199644" y="188988"/>
                  </a:lnTo>
                  <a:lnTo>
                    <a:pt x="193548" y="182892"/>
                  </a:lnTo>
                  <a:lnTo>
                    <a:pt x="188976" y="181368"/>
                  </a:lnTo>
                  <a:lnTo>
                    <a:pt x="179832" y="181368"/>
                  </a:lnTo>
                  <a:lnTo>
                    <a:pt x="175260" y="182892"/>
                  </a:lnTo>
                  <a:lnTo>
                    <a:pt x="169164" y="188988"/>
                  </a:lnTo>
                  <a:lnTo>
                    <a:pt x="167640" y="193560"/>
                  </a:lnTo>
                  <a:lnTo>
                    <a:pt x="167640" y="202704"/>
                  </a:lnTo>
                  <a:lnTo>
                    <a:pt x="169164" y="207276"/>
                  </a:lnTo>
                  <a:lnTo>
                    <a:pt x="175260" y="213372"/>
                  </a:lnTo>
                  <a:lnTo>
                    <a:pt x="179832" y="214896"/>
                  </a:lnTo>
                  <a:lnTo>
                    <a:pt x="188976" y="214896"/>
                  </a:lnTo>
                  <a:lnTo>
                    <a:pt x="193548" y="213372"/>
                  </a:lnTo>
                  <a:lnTo>
                    <a:pt x="199644" y="207276"/>
                  </a:lnTo>
                  <a:lnTo>
                    <a:pt x="201168" y="202704"/>
                  </a:lnTo>
                  <a:lnTo>
                    <a:pt x="201168" y="193560"/>
                  </a:lnTo>
                  <a:close/>
                </a:path>
                <a:path w="201294" h="277495">
                  <a:moveTo>
                    <a:pt x="201168" y="83832"/>
                  </a:moveTo>
                  <a:lnTo>
                    <a:pt x="199644" y="79260"/>
                  </a:lnTo>
                  <a:lnTo>
                    <a:pt x="193548" y="73164"/>
                  </a:lnTo>
                  <a:lnTo>
                    <a:pt x="188976" y="71640"/>
                  </a:lnTo>
                  <a:lnTo>
                    <a:pt x="179832" y="71640"/>
                  </a:lnTo>
                  <a:lnTo>
                    <a:pt x="175260" y="73164"/>
                  </a:lnTo>
                  <a:lnTo>
                    <a:pt x="169164" y="79260"/>
                  </a:lnTo>
                  <a:lnTo>
                    <a:pt x="167640" y="83832"/>
                  </a:lnTo>
                  <a:lnTo>
                    <a:pt x="167640" y="92976"/>
                  </a:lnTo>
                  <a:lnTo>
                    <a:pt x="169164" y="97548"/>
                  </a:lnTo>
                  <a:lnTo>
                    <a:pt x="175260" y="103644"/>
                  </a:lnTo>
                  <a:lnTo>
                    <a:pt x="179832" y="105168"/>
                  </a:lnTo>
                  <a:lnTo>
                    <a:pt x="188976" y="105168"/>
                  </a:lnTo>
                  <a:lnTo>
                    <a:pt x="193548" y="103644"/>
                  </a:lnTo>
                  <a:lnTo>
                    <a:pt x="199644" y="97548"/>
                  </a:lnTo>
                  <a:lnTo>
                    <a:pt x="201168" y="92976"/>
                  </a:lnTo>
                  <a:lnTo>
                    <a:pt x="201168" y="83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7" name="object 12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830067" y="6544438"/>
            <a:ext cx="179832" cy="211836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057144" y="6545962"/>
            <a:ext cx="79248" cy="205739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3185160" y="6539866"/>
            <a:ext cx="388620" cy="277495"/>
            <a:chOff x="3185160" y="6600444"/>
            <a:chExt cx="388620" cy="277495"/>
          </a:xfrm>
        </p:grpSpPr>
        <p:sp>
          <p:nvSpPr>
            <p:cNvPr id="130" name="object 130"/>
            <p:cNvSpPr/>
            <p:nvPr/>
          </p:nvSpPr>
          <p:spPr>
            <a:xfrm>
              <a:off x="3185160" y="660044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85743" y="6600444"/>
              <a:ext cx="67056" cy="211836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75075" y="6600444"/>
              <a:ext cx="298703" cy="262127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3665220" y="6539866"/>
            <a:ext cx="975360" cy="260985"/>
            <a:chOff x="3665220" y="6600444"/>
            <a:chExt cx="975360" cy="260985"/>
          </a:xfrm>
        </p:grpSpPr>
        <p:sp>
          <p:nvSpPr>
            <p:cNvPr id="134" name="object 134"/>
            <p:cNvSpPr/>
            <p:nvPr/>
          </p:nvSpPr>
          <p:spPr>
            <a:xfrm>
              <a:off x="3665220" y="6600456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5">
                  <a:moveTo>
                    <a:pt x="149352" y="207251"/>
                  </a:moveTo>
                  <a:lnTo>
                    <a:pt x="138684" y="207251"/>
                  </a:lnTo>
                  <a:lnTo>
                    <a:pt x="137160" y="205727"/>
                  </a:lnTo>
                  <a:lnTo>
                    <a:pt x="134112" y="204203"/>
                  </a:lnTo>
                  <a:lnTo>
                    <a:pt x="132588" y="201155"/>
                  </a:lnTo>
                  <a:lnTo>
                    <a:pt x="131064" y="199631"/>
                  </a:lnTo>
                  <a:lnTo>
                    <a:pt x="129540" y="196583"/>
                  </a:lnTo>
                  <a:lnTo>
                    <a:pt x="129540" y="123431"/>
                  </a:lnTo>
                  <a:lnTo>
                    <a:pt x="129273" y="114858"/>
                  </a:lnTo>
                  <a:lnTo>
                    <a:pt x="112776" y="77711"/>
                  </a:lnTo>
                  <a:lnTo>
                    <a:pt x="108204" y="73139"/>
                  </a:lnTo>
                  <a:lnTo>
                    <a:pt x="100584" y="71615"/>
                  </a:lnTo>
                  <a:lnTo>
                    <a:pt x="92964" y="71615"/>
                  </a:lnTo>
                  <a:lnTo>
                    <a:pt x="82384" y="73355"/>
                  </a:lnTo>
                  <a:lnTo>
                    <a:pt x="71247" y="78663"/>
                  </a:lnTo>
                  <a:lnTo>
                    <a:pt x="59524" y="87693"/>
                  </a:lnTo>
                  <a:lnTo>
                    <a:pt x="47244" y="100571"/>
                  </a:lnTo>
                  <a:lnTo>
                    <a:pt x="47244" y="71615"/>
                  </a:lnTo>
                  <a:lnTo>
                    <a:pt x="41148" y="71615"/>
                  </a:lnTo>
                  <a:lnTo>
                    <a:pt x="0" y="88379"/>
                  </a:lnTo>
                  <a:lnTo>
                    <a:pt x="1524" y="92951"/>
                  </a:lnTo>
                  <a:lnTo>
                    <a:pt x="6096" y="91427"/>
                  </a:lnTo>
                  <a:lnTo>
                    <a:pt x="16764" y="91427"/>
                  </a:lnTo>
                  <a:lnTo>
                    <a:pt x="21336" y="95999"/>
                  </a:lnTo>
                  <a:lnTo>
                    <a:pt x="21336" y="100571"/>
                  </a:lnTo>
                  <a:lnTo>
                    <a:pt x="22212" y="104025"/>
                  </a:lnTo>
                  <a:lnTo>
                    <a:pt x="22669" y="109905"/>
                  </a:lnTo>
                  <a:lnTo>
                    <a:pt x="22860" y="129527"/>
                  </a:lnTo>
                  <a:lnTo>
                    <a:pt x="22860" y="192011"/>
                  </a:lnTo>
                  <a:lnTo>
                    <a:pt x="21336" y="198107"/>
                  </a:lnTo>
                  <a:lnTo>
                    <a:pt x="19812" y="201155"/>
                  </a:lnTo>
                  <a:lnTo>
                    <a:pt x="16764" y="205727"/>
                  </a:lnTo>
                  <a:lnTo>
                    <a:pt x="12192" y="207251"/>
                  </a:lnTo>
                  <a:lnTo>
                    <a:pt x="3048" y="207251"/>
                  </a:lnTo>
                  <a:lnTo>
                    <a:pt x="3048" y="211823"/>
                  </a:lnTo>
                  <a:lnTo>
                    <a:pt x="67056" y="211823"/>
                  </a:lnTo>
                  <a:lnTo>
                    <a:pt x="67056" y="207251"/>
                  </a:lnTo>
                  <a:lnTo>
                    <a:pt x="56388" y="207251"/>
                  </a:lnTo>
                  <a:lnTo>
                    <a:pt x="53340" y="205727"/>
                  </a:lnTo>
                  <a:lnTo>
                    <a:pt x="51816" y="204203"/>
                  </a:lnTo>
                  <a:lnTo>
                    <a:pt x="48768" y="198107"/>
                  </a:lnTo>
                  <a:lnTo>
                    <a:pt x="47244" y="196583"/>
                  </a:lnTo>
                  <a:lnTo>
                    <a:pt x="47244" y="109715"/>
                  </a:lnTo>
                  <a:lnTo>
                    <a:pt x="56388" y="100838"/>
                  </a:lnTo>
                  <a:lnTo>
                    <a:pt x="65532" y="94665"/>
                  </a:lnTo>
                  <a:lnTo>
                    <a:pt x="74676" y="91071"/>
                  </a:lnTo>
                  <a:lnTo>
                    <a:pt x="83820" y="89903"/>
                  </a:lnTo>
                  <a:lnTo>
                    <a:pt x="91440" y="89903"/>
                  </a:lnTo>
                  <a:lnTo>
                    <a:pt x="105156" y="124955"/>
                  </a:lnTo>
                  <a:lnTo>
                    <a:pt x="105156" y="195059"/>
                  </a:lnTo>
                  <a:lnTo>
                    <a:pt x="92964" y="207251"/>
                  </a:lnTo>
                  <a:lnTo>
                    <a:pt x="85344" y="207251"/>
                  </a:lnTo>
                  <a:lnTo>
                    <a:pt x="85344" y="211823"/>
                  </a:lnTo>
                  <a:lnTo>
                    <a:pt x="149352" y="211823"/>
                  </a:lnTo>
                  <a:lnTo>
                    <a:pt x="149352" y="207251"/>
                  </a:lnTo>
                  <a:close/>
                </a:path>
                <a:path w="681354" h="215265">
                  <a:moveTo>
                    <a:pt x="304800" y="198107"/>
                  </a:moveTo>
                  <a:lnTo>
                    <a:pt x="303276" y="193535"/>
                  </a:lnTo>
                  <a:lnTo>
                    <a:pt x="298704" y="195059"/>
                  </a:lnTo>
                  <a:lnTo>
                    <a:pt x="295656" y="196583"/>
                  </a:lnTo>
                  <a:lnTo>
                    <a:pt x="289560" y="196583"/>
                  </a:lnTo>
                  <a:lnTo>
                    <a:pt x="283464" y="190487"/>
                  </a:lnTo>
                  <a:lnTo>
                    <a:pt x="283464" y="185915"/>
                  </a:lnTo>
                  <a:lnTo>
                    <a:pt x="282575" y="182473"/>
                  </a:lnTo>
                  <a:lnTo>
                    <a:pt x="282130" y="176580"/>
                  </a:lnTo>
                  <a:lnTo>
                    <a:pt x="281940" y="156959"/>
                  </a:lnTo>
                  <a:lnTo>
                    <a:pt x="281940" y="74663"/>
                  </a:lnTo>
                  <a:lnTo>
                    <a:pt x="237744" y="74663"/>
                  </a:lnTo>
                  <a:lnTo>
                    <a:pt x="237744" y="79235"/>
                  </a:lnTo>
                  <a:lnTo>
                    <a:pt x="245364" y="79235"/>
                  </a:lnTo>
                  <a:lnTo>
                    <a:pt x="251460" y="80759"/>
                  </a:lnTo>
                  <a:lnTo>
                    <a:pt x="252984" y="83807"/>
                  </a:lnTo>
                  <a:lnTo>
                    <a:pt x="256032" y="86855"/>
                  </a:lnTo>
                  <a:lnTo>
                    <a:pt x="257556" y="92951"/>
                  </a:lnTo>
                  <a:lnTo>
                    <a:pt x="257556" y="176771"/>
                  </a:lnTo>
                  <a:lnTo>
                    <a:pt x="243840" y="190487"/>
                  </a:lnTo>
                  <a:lnTo>
                    <a:pt x="237744" y="192011"/>
                  </a:lnTo>
                  <a:lnTo>
                    <a:pt x="231648" y="195059"/>
                  </a:lnTo>
                  <a:lnTo>
                    <a:pt x="227076" y="196583"/>
                  </a:lnTo>
                  <a:lnTo>
                    <a:pt x="216408" y="196583"/>
                  </a:lnTo>
                  <a:lnTo>
                    <a:pt x="210312" y="195059"/>
                  </a:lnTo>
                  <a:lnTo>
                    <a:pt x="205740" y="190487"/>
                  </a:lnTo>
                  <a:lnTo>
                    <a:pt x="201168" y="187439"/>
                  </a:lnTo>
                  <a:lnTo>
                    <a:pt x="199644" y="178295"/>
                  </a:lnTo>
                  <a:lnTo>
                    <a:pt x="199644" y="74663"/>
                  </a:lnTo>
                  <a:lnTo>
                    <a:pt x="152400" y="74663"/>
                  </a:lnTo>
                  <a:lnTo>
                    <a:pt x="152400" y="79235"/>
                  </a:lnTo>
                  <a:lnTo>
                    <a:pt x="164592" y="79235"/>
                  </a:lnTo>
                  <a:lnTo>
                    <a:pt x="167640" y="80759"/>
                  </a:lnTo>
                  <a:lnTo>
                    <a:pt x="169164" y="82283"/>
                  </a:lnTo>
                  <a:lnTo>
                    <a:pt x="172212" y="83807"/>
                  </a:lnTo>
                  <a:lnTo>
                    <a:pt x="175260" y="89903"/>
                  </a:lnTo>
                  <a:lnTo>
                    <a:pt x="175260" y="161531"/>
                  </a:lnTo>
                  <a:lnTo>
                    <a:pt x="175514" y="170345"/>
                  </a:lnTo>
                  <a:lnTo>
                    <a:pt x="196596" y="213347"/>
                  </a:lnTo>
                  <a:lnTo>
                    <a:pt x="202692" y="214871"/>
                  </a:lnTo>
                  <a:lnTo>
                    <a:pt x="217932" y="214871"/>
                  </a:lnTo>
                  <a:lnTo>
                    <a:pt x="257556" y="185915"/>
                  </a:lnTo>
                  <a:lnTo>
                    <a:pt x="257556" y="214871"/>
                  </a:lnTo>
                  <a:lnTo>
                    <a:pt x="263652" y="214871"/>
                  </a:lnTo>
                  <a:lnTo>
                    <a:pt x="304800" y="198107"/>
                  </a:lnTo>
                  <a:close/>
                </a:path>
                <a:path w="681354" h="215265">
                  <a:moveTo>
                    <a:pt x="536435" y="207251"/>
                  </a:moveTo>
                  <a:lnTo>
                    <a:pt x="525767" y="207251"/>
                  </a:lnTo>
                  <a:lnTo>
                    <a:pt x="524243" y="204203"/>
                  </a:lnTo>
                  <a:lnTo>
                    <a:pt x="521195" y="202679"/>
                  </a:lnTo>
                  <a:lnTo>
                    <a:pt x="518147" y="199631"/>
                  </a:lnTo>
                  <a:lnTo>
                    <a:pt x="516623" y="196583"/>
                  </a:lnTo>
                  <a:lnTo>
                    <a:pt x="516623" y="121907"/>
                  </a:lnTo>
                  <a:lnTo>
                    <a:pt x="516369" y="113360"/>
                  </a:lnTo>
                  <a:lnTo>
                    <a:pt x="499859" y="77711"/>
                  </a:lnTo>
                  <a:lnTo>
                    <a:pt x="495287" y="73139"/>
                  </a:lnTo>
                  <a:lnTo>
                    <a:pt x="489191" y="71615"/>
                  </a:lnTo>
                  <a:lnTo>
                    <a:pt x="473951" y="71615"/>
                  </a:lnTo>
                  <a:lnTo>
                    <a:pt x="434327" y="100571"/>
                  </a:lnTo>
                  <a:lnTo>
                    <a:pt x="432803" y="91427"/>
                  </a:lnTo>
                  <a:lnTo>
                    <a:pt x="428231" y="83807"/>
                  </a:lnTo>
                  <a:lnTo>
                    <a:pt x="423659" y="79235"/>
                  </a:lnTo>
                  <a:lnTo>
                    <a:pt x="417563" y="74663"/>
                  </a:lnTo>
                  <a:lnTo>
                    <a:pt x="409943" y="71615"/>
                  </a:lnTo>
                  <a:lnTo>
                    <a:pt x="396227" y="71615"/>
                  </a:lnTo>
                  <a:lnTo>
                    <a:pt x="387083" y="74663"/>
                  </a:lnTo>
                  <a:lnTo>
                    <a:pt x="380987" y="76187"/>
                  </a:lnTo>
                  <a:lnTo>
                    <a:pt x="376415" y="79235"/>
                  </a:lnTo>
                  <a:lnTo>
                    <a:pt x="355079" y="100571"/>
                  </a:lnTo>
                  <a:lnTo>
                    <a:pt x="355079" y="71615"/>
                  </a:lnTo>
                  <a:lnTo>
                    <a:pt x="348983" y="71615"/>
                  </a:lnTo>
                  <a:lnTo>
                    <a:pt x="307835" y="88379"/>
                  </a:lnTo>
                  <a:lnTo>
                    <a:pt x="309359" y="92951"/>
                  </a:lnTo>
                  <a:lnTo>
                    <a:pt x="313931" y="91427"/>
                  </a:lnTo>
                  <a:lnTo>
                    <a:pt x="324599" y="91427"/>
                  </a:lnTo>
                  <a:lnTo>
                    <a:pt x="329171" y="95999"/>
                  </a:lnTo>
                  <a:lnTo>
                    <a:pt x="329171" y="99047"/>
                  </a:lnTo>
                  <a:lnTo>
                    <a:pt x="330060" y="103606"/>
                  </a:lnTo>
                  <a:lnTo>
                    <a:pt x="330504" y="110286"/>
                  </a:lnTo>
                  <a:lnTo>
                    <a:pt x="330695" y="129527"/>
                  </a:lnTo>
                  <a:lnTo>
                    <a:pt x="330695" y="195059"/>
                  </a:lnTo>
                  <a:lnTo>
                    <a:pt x="326123" y="204203"/>
                  </a:lnTo>
                  <a:lnTo>
                    <a:pt x="323075" y="205727"/>
                  </a:lnTo>
                  <a:lnTo>
                    <a:pt x="321551" y="207251"/>
                  </a:lnTo>
                  <a:lnTo>
                    <a:pt x="310883" y="207251"/>
                  </a:lnTo>
                  <a:lnTo>
                    <a:pt x="310883" y="211823"/>
                  </a:lnTo>
                  <a:lnTo>
                    <a:pt x="374891" y="211823"/>
                  </a:lnTo>
                  <a:lnTo>
                    <a:pt x="374891" y="207251"/>
                  </a:lnTo>
                  <a:lnTo>
                    <a:pt x="364223" y="207251"/>
                  </a:lnTo>
                  <a:lnTo>
                    <a:pt x="361175" y="205727"/>
                  </a:lnTo>
                  <a:lnTo>
                    <a:pt x="359651" y="204203"/>
                  </a:lnTo>
                  <a:lnTo>
                    <a:pt x="358127" y="201155"/>
                  </a:lnTo>
                  <a:lnTo>
                    <a:pt x="356603" y="199631"/>
                  </a:lnTo>
                  <a:lnTo>
                    <a:pt x="355079" y="196583"/>
                  </a:lnTo>
                  <a:lnTo>
                    <a:pt x="355079" y="108191"/>
                  </a:lnTo>
                  <a:lnTo>
                    <a:pt x="359651" y="103619"/>
                  </a:lnTo>
                  <a:lnTo>
                    <a:pt x="365747" y="99047"/>
                  </a:lnTo>
                  <a:lnTo>
                    <a:pt x="373367" y="94475"/>
                  </a:lnTo>
                  <a:lnTo>
                    <a:pt x="377939" y="91427"/>
                  </a:lnTo>
                  <a:lnTo>
                    <a:pt x="384035" y="89903"/>
                  </a:lnTo>
                  <a:lnTo>
                    <a:pt x="396227" y="89903"/>
                  </a:lnTo>
                  <a:lnTo>
                    <a:pt x="402323" y="92951"/>
                  </a:lnTo>
                  <a:lnTo>
                    <a:pt x="406895" y="99047"/>
                  </a:lnTo>
                  <a:lnTo>
                    <a:pt x="409943" y="103619"/>
                  </a:lnTo>
                  <a:lnTo>
                    <a:pt x="411467" y="111239"/>
                  </a:lnTo>
                  <a:lnTo>
                    <a:pt x="411467" y="196583"/>
                  </a:lnTo>
                  <a:lnTo>
                    <a:pt x="408419" y="202679"/>
                  </a:lnTo>
                  <a:lnTo>
                    <a:pt x="402323" y="205727"/>
                  </a:lnTo>
                  <a:lnTo>
                    <a:pt x="397751" y="207251"/>
                  </a:lnTo>
                  <a:lnTo>
                    <a:pt x="391655" y="207251"/>
                  </a:lnTo>
                  <a:lnTo>
                    <a:pt x="391655" y="211823"/>
                  </a:lnTo>
                  <a:lnTo>
                    <a:pt x="455663" y="211823"/>
                  </a:lnTo>
                  <a:lnTo>
                    <a:pt x="455663" y="207251"/>
                  </a:lnTo>
                  <a:lnTo>
                    <a:pt x="444995" y="207251"/>
                  </a:lnTo>
                  <a:lnTo>
                    <a:pt x="440423" y="202679"/>
                  </a:lnTo>
                  <a:lnTo>
                    <a:pt x="437375" y="201155"/>
                  </a:lnTo>
                  <a:lnTo>
                    <a:pt x="437375" y="199631"/>
                  </a:lnTo>
                  <a:lnTo>
                    <a:pt x="435851" y="196583"/>
                  </a:lnTo>
                  <a:lnTo>
                    <a:pt x="435851" y="108191"/>
                  </a:lnTo>
                  <a:lnTo>
                    <a:pt x="443471" y="102095"/>
                  </a:lnTo>
                  <a:lnTo>
                    <a:pt x="449567" y="95999"/>
                  </a:lnTo>
                  <a:lnTo>
                    <a:pt x="454139" y="94475"/>
                  </a:lnTo>
                  <a:lnTo>
                    <a:pt x="460235" y="91427"/>
                  </a:lnTo>
                  <a:lnTo>
                    <a:pt x="464807" y="89903"/>
                  </a:lnTo>
                  <a:lnTo>
                    <a:pt x="478523" y="89903"/>
                  </a:lnTo>
                  <a:lnTo>
                    <a:pt x="484619" y="92951"/>
                  </a:lnTo>
                  <a:lnTo>
                    <a:pt x="487667" y="99047"/>
                  </a:lnTo>
                  <a:lnTo>
                    <a:pt x="490715" y="103619"/>
                  </a:lnTo>
                  <a:lnTo>
                    <a:pt x="492239" y="111239"/>
                  </a:lnTo>
                  <a:lnTo>
                    <a:pt x="492239" y="196583"/>
                  </a:lnTo>
                  <a:lnTo>
                    <a:pt x="489191" y="202679"/>
                  </a:lnTo>
                  <a:lnTo>
                    <a:pt x="487667" y="204203"/>
                  </a:lnTo>
                  <a:lnTo>
                    <a:pt x="484619" y="205727"/>
                  </a:lnTo>
                  <a:lnTo>
                    <a:pt x="480047" y="207251"/>
                  </a:lnTo>
                  <a:lnTo>
                    <a:pt x="472427" y="207251"/>
                  </a:lnTo>
                  <a:lnTo>
                    <a:pt x="472427" y="211823"/>
                  </a:lnTo>
                  <a:lnTo>
                    <a:pt x="536435" y="211823"/>
                  </a:lnTo>
                  <a:lnTo>
                    <a:pt x="536435" y="207251"/>
                  </a:lnTo>
                  <a:close/>
                </a:path>
                <a:path w="681354" h="215265">
                  <a:moveTo>
                    <a:pt x="681215" y="138684"/>
                  </a:moveTo>
                  <a:lnTo>
                    <a:pt x="672871" y="99060"/>
                  </a:lnTo>
                  <a:lnTo>
                    <a:pt x="656831" y="81368"/>
                  </a:lnTo>
                  <a:lnTo>
                    <a:pt x="656831" y="147828"/>
                  </a:lnTo>
                  <a:lnTo>
                    <a:pt x="656005" y="160921"/>
                  </a:lnTo>
                  <a:lnTo>
                    <a:pt x="638670" y="197370"/>
                  </a:lnTo>
                  <a:lnTo>
                    <a:pt x="618731" y="205740"/>
                  </a:lnTo>
                  <a:lnTo>
                    <a:pt x="614159" y="205740"/>
                  </a:lnTo>
                  <a:lnTo>
                    <a:pt x="601967" y="202692"/>
                  </a:lnTo>
                  <a:lnTo>
                    <a:pt x="597395" y="199644"/>
                  </a:lnTo>
                  <a:lnTo>
                    <a:pt x="591299" y="195072"/>
                  </a:lnTo>
                  <a:lnTo>
                    <a:pt x="586727" y="190500"/>
                  </a:lnTo>
                  <a:lnTo>
                    <a:pt x="586727" y="108204"/>
                  </a:lnTo>
                  <a:lnTo>
                    <a:pt x="592823" y="103632"/>
                  </a:lnTo>
                  <a:lnTo>
                    <a:pt x="597395" y="99060"/>
                  </a:lnTo>
                  <a:lnTo>
                    <a:pt x="601967" y="97536"/>
                  </a:lnTo>
                  <a:lnTo>
                    <a:pt x="608063" y="94488"/>
                  </a:lnTo>
                  <a:lnTo>
                    <a:pt x="612635" y="92964"/>
                  </a:lnTo>
                  <a:lnTo>
                    <a:pt x="618731" y="92964"/>
                  </a:lnTo>
                  <a:lnTo>
                    <a:pt x="625576" y="93814"/>
                  </a:lnTo>
                  <a:lnTo>
                    <a:pt x="653592" y="123825"/>
                  </a:lnTo>
                  <a:lnTo>
                    <a:pt x="656831" y="147828"/>
                  </a:lnTo>
                  <a:lnTo>
                    <a:pt x="656831" y="81368"/>
                  </a:lnTo>
                  <a:lnTo>
                    <a:pt x="648830" y="76200"/>
                  </a:lnTo>
                  <a:lnTo>
                    <a:pt x="639406" y="72771"/>
                  </a:lnTo>
                  <a:lnTo>
                    <a:pt x="629399" y="71628"/>
                  </a:lnTo>
                  <a:lnTo>
                    <a:pt x="618236" y="73342"/>
                  </a:lnTo>
                  <a:lnTo>
                    <a:pt x="607491" y="78486"/>
                  </a:lnTo>
                  <a:lnTo>
                    <a:pt x="597039" y="87058"/>
                  </a:lnTo>
                  <a:lnTo>
                    <a:pt x="586727" y="99060"/>
                  </a:lnTo>
                  <a:lnTo>
                    <a:pt x="586727" y="18288"/>
                  </a:lnTo>
                  <a:lnTo>
                    <a:pt x="586727" y="0"/>
                  </a:lnTo>
                  <a:lnTo>
                    <a:pt x="580631" y="0"/>
                  </a:lnTo>
                  <a:lnTo>
                    <a:pt x="539483" y="16764"/>
                  </a:lnTo>
                  <a:lnTo>
                    <a:pt x="541007" y="21336"/>
                  </a:lnTo>
                  <a:lnTo>
                    <a:pt x="545579" y="19812"/>
                  </a:lnTo>
                  <a:lnTo>
                    <a:pt x="548627" y="18288"/>
                  </a:lnTo>
                  <a:lnTo>
                    <a:pt x="554723" y="18288"/>
                  </a:lnTo>
                  <a:lnTo>
                    <a:pt x="560819" y="24384"/>
                  </a:lnTo>
                  <a:lnTo>
                    <a:pt x="560819" y="28956"/>
                  </a:lnTo>
                  <a:lnTo>
                    <a:pt x="561708" y="32613"/>
                  </a:lnTo>
                  <a:lnTo>
                    <a:pt x="562152" y="38862"/>
                  </a:lnTo>
                  <a:lnTo>
                    <a:pt x="562330" y="47383"/>
                  </a:lnTo>
                  <a:lnTo>
                    <a:pt x="562343" y="199644"/>
                  </a:lnTo>
                  <a:lnTo>
                    <a:pt x="568947" y="203022"/>
                  </a:lnTo>
                  <a:lnTo>
                    <a:pt x="575106" y="206121"/>
                  </a:lnTo>
                  <a:lnTo>
                    <a:pt x="580999" y="208635"/>
                  </a:lnTo>
                  <a:lnTo>
                    <a:pt x="586727" y="210312"/>
                  </a:lnTo>
                  <a:lnTo>
                    <a:pt x="595871" y="213360"/>
                  </a:lnTo>
                  <a:lnTo>
                    <a:pt x="603491" y="214884"/>
                  </a:lnTo>
                  <a:lnTo>
                    <a:pt x="611111" y="214884"/>
                  </a:lnTo>
                  <a:lnTo>
                    <a:pt x="623404" y="213741"/>
                  </a:lnTo>
                  <a:lnTo>
                    <a:pt x="635114" y="210312"/>
                  </a:lnTo>
                  <a:lnTo>
                    <a:pt x="644029" y="205740"/>
                  </a:lnTo>
                  <a:lnTo>
                    <a:pt x="646264" y="204597"/>
                  </a:lnTo>
                  <a:lnTo>
                    <a:pt x="656831" y="196596"/>
                  </a:lnTo>
                  <a:lnTo>
                    <a:pt x="667715" y="184327"/>
                  </a:lnTo>
                  <a:lnTo>
                    <a:pt x="675309" y="170497"/>
                  </a:lnTo>
                  <a:lnTo>
                    <a:pt x="679767" y="155232"/>
                  </a:lnTo>
                  <a:lnTo>
                    <a:pt x="68121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367783" y="6672072"/>
              <a:ext cx="272795" cy="188976"/>
            </a:xfrm>
            <a:prstGeom prst="rect">
              <a:avLst/>
            </a:prstGeom>
          </p:spPr>
        </p:pic>
      </p:grpSp>
      <p:sp>
        <p:nvSpPr>
          <p:cNvPr id="136" name="object 136"/>
          <p:cNvSpPr/>
          <p:nvPr/>
        </p:nvSpPr>
        <p:spPr>
          <a:xfrm>
            <a:off x="4735068" y="6539878"/>
            <a:ext cx="841375" cy="277495"/>
          </a:xfrm>
          <a:custGeom>
            <a:avLst/>
            <a:gdLst/>
            <a:ahLst/>
            <a:cxnLst/>
            <a:rect l="l" t="t" r="r" b="b"/>
            <a:pathLst>
              <a:path w="841375" h="27749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73" y="121107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12" y="32613"/>
                </a:lnTo>
                <a:lnTo>
                  <a:pt x="22669" y="38862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56388" y="207264"/>
                </a:lnTo>
                <a:lnTo>
                  <a:pt x="51816" y="202692"/>
                </a:lnTo>
                <a:lnTo>
                  <a:pt x="48768" y="201168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841375" h="277495">
                <a:moveTo>
                  <a:pt x="294132" y="140195"/>
                </a:moveTo>
                <a:lnTo>
                  <a:pt x="278892" y="94475"/>
                </a:lnTo>
                <a:lnTo>
                  <a:pt x="266700" y="83540"/>
                </a:lnTo>
                <a:lnTo>
                  <a:pt x="266700" y="152387"/>
                </a:lnTo>
                <a:lnTo>
                  <a:pt x="266128" y="166103"/>
                </a:lnTo>
                <a:lnTo>
                  <a:pt x="246507" y="202488"/>
                </a:lnTo>
                <a:lnTo>
                  <a:pt x="233172" y="205727"/>
                </a:lnTo>
                <a:lnTo>
                  <a:pt x="224332" y="204330"/>
                </a:lnTo>
                <a:lnTo>
                  <a:pt x="197561" y="172656"/>
                </a:lnTo>
                <a:lnTo>
                  <a:pt x="190500" y="132575"/>
                </a:lnTo>
                <a:lnTo>
                  <a:pt x="190779" y="123748"/>
                </a:lnTo>
                <a:lnTo>
                  <a:pt x="208788" y="85331"/>
                </a:lnTo>
                <a:lnTo>
                  <a:pt x="213360" y="82283"/>
                </a:lnTo>
                <a:lnTo>
                  <a:pt x="219456" y="80759"/>
                </a:lnTo>
                <a:lnTo>
                  <a:pt x="224028" y="80759"/>
                </a:lnTo>
                <a:lnTo>
                  <a:pt x="258330" y="106527"/>
                </a:lnTo>
                <a:lnTo>
                  <a:pt x="266700" y="152387"/>
                </a:lnTo>
                <a:lnTo>
                  <a:pt x="266700" y="83540"/>
                </a:lnTo>
                <a:lnTo>
                  <a:pt x="262191" y="80759"/>
                </a:lnTo>
                <a:lnTo>
                  <a:pt x="256603" y="77330"/>
                </a:lnTo>
                <a:lnTo>
                  <a:pt x="243522" y="73050"/>
                </a:lnTo>
                <a:lnTo>
                  <a:pt x="228600" y="71615"/>
                </a:lnTo>
                <a:lnTo>
                  <a:pt x="220599" y="72186"/>
                </a:lnTo>
                <a:lnTo>
                  <a:pt x="182689" y="92189"/>
                </a:lnTo>
                <a:lnTo>
                  <a:pt x="165354" y="126479"/>
                </a:lnTo>
                <a:lnTo>
                  <a:pt x="163068" y="144767"/>
                </a:lnTo>
                <a:lnTo>
                  <a:pt x="163944" y="157060"/>
                </a:lnTo>
                <a:lnTo>
                  <a:pt x="188277" y="201371"/>
                </a:lnTo>
                <a:lnTo>
                  <a:pt x="227076" y="214871"/>
                </a:lnTo>
                <a:lnTo>
                  <a:pt x="236169" y="214299"/>
                </a:lnTo>
                <a:lnTo>
                  <a:pt x="274510" y="194106"/>
                </a:lnTo>
                <a:lnTo>
                  <a:pt x="291846" y="158483"/>
                </a:lnTo>
                <a:lnTo>
                  <a:pt x="293560" y="149339"/>
                </a:lnTo>
                <a:lnTo>
                  <a:pt x="294132" y="140195"/>
                </a:lnTo>
                <a:close/>
              </a:path>
              <a:path w="841375" h="277495">
                <a:moveTo>
                  <a:pt x="457200" y="198107"/>
                </a:moveTo>
                <a:lnTo>
                  <a:pt x="455676" y="193535"/>
                </a:lnTo>
                <a:lnTo>
                  <a:pt x="451104" y="195059"/>
                </a:lnTo>
                <a:lnTo>
                  <a:pt x="448056" y="196583"/>
                </a:lnTo>
                <a:lnTo>
                  <a:pt x="441960" y="196583"/>
                </a:lnTo>
                <a:lnTo>
                  <a:pt x="435864" y="190487"/>
                </a:lnTo>
                <a:lnTo>
                  <a:pt x="435864" y="185915"/>
                </a:lnTo>
                <a:lnTo>
                  <a:pt x="434975" y="182473"/>
                </a:lnTo>
                <a:lnTo>
                  <a:pt x="434530" y="176580"/>
                </a:lnTo>
                <a:lnTo>
                  <a:pt x="434340" y="156959"/>
                </a:lnTo>
                <a:lnTo>
                  <a:pt x="434340" y="74663"/>
                </a:lnTo>
                <a:lnTo>
                  <a:pt x="390144" y="74663"/>
                </a:lnTo>
                <a:lnTo>
                  <a:pt x="390144" y="79235"/>
                </a:lnTo>
                <a:lnTo>
                  <a:pt x="397764" y="79235"/>
                </a:lnTo>
                <a:lnTo>
                  <a:pt x="403860" y="80759"/>
                </a:lnTo>
                <a:lnTo>
                  <a:pt x="405384" y="83807"/>
                </a:lnTo>
                <a:lnTo>
                  <a:pt x="408432" y="86855"/>
                </a:lnTo>
                <a:lnTo>
                  <a:pt x="409956" y="92951"/>
                </a:lnTo>
                <a:lnTo>
                  <a:pt x="409956" y="176771"/>
                </a:lnTo>
                <a:lnTo>
                  <a:pt x="396240" y="190487"/>
                </a:lnTo>
                <a:lnTo>
                  <a:pt x="390144" y="192011"/>
                </a:lnTo>
                <a:lnTo>
                  <a:pt x="384048" y="195059"/>
                </a:lnTo>
                <a:lnTo>
                  <a:pt x="379476" y="196583"/>
                </a:lnTo>
                <a:lnTo>
                  <a:pt x="368808" y="196583"/>
                </a:lnTo>
                <a:lnTo>
                  <a:pt x="362712" y="195059"/>
                </a:lnTo>
                <a:lnTo>
                  <a:pt x="358140" y="190487"/>
                </a:lnTo>
                <a:lnTo>
                  <a:pt x="353568" y="187439"/>
                </a:lnTo>
                <a:lnTo>
                  <a:pt x="352044" y="178295"/>
                </a:lnTo>
                <a:lnTo>
                  <a:pt x="352044" y="74663"/>
                </a:lnTo>
                <a:lnTo>
                  <a:pt x="304800" y="74663"/>
                </a:lnTo>
                <a:lnTo>
                  <a:pt x="304800" y="79235"/>
                </a:lnTo>
                <a:lnTo>
                  <a:pt x="316992" y="79235"/>
                </a:lnTo>
                <a:lnTo>
                  <a:pt x="320040" y="80759"/>
                </a:lnTo>
                <a:lnTo>
                  <a:pt x="321564" y="82283"/>
                </a:lnTo>
                <a:lnTo>
                  <a:pt x="324612" y="83807"/>
                </a:lnTo>
                <a:lnTo>
                  <a:pt x="327660" y="89903"/>
                </a:lnTo>
                <a:lnTo>
                  <a:pt x="327660" y="161531"/>
                </a:lnTo>
                <a:lnTo>
                  <a:pt x="327914" y="170345"/>
                </a:lnTo>
                <a:lnTo>
                  <a:pt x="348996" y="213347"/>
                </a:lnTo>
                <a:lnTo>
                  <a:pt x="355092" y="214871"/>
                </a:lnTo>
                <a:lnTo>
                  <a:pt x="370332" y="214871"/>
                </a:lnTo>
                <a:lnTo>
                  <a:pt x="409956" y="185915"/>
                </a:lnTo>
                <a:lnTo>
                  <a:pt x="409956" y="214871"/>
                </a:lnTo>
                <a:lnTo>
                  <a:pt x="416052" y="214871"/>
                </a:lnTo>
                <a:lnTo>
                  <a:pt x="457200" y="198107"/>
                </a:lnTo>
                <a:close/>
              </a:path>
              <a:path w="841375" h="277495">
                <a:moveTo>
                  <a:pt x="559308" y="83807"/>
                </a:moveTo>
                <a:lnTo>
                  <a:pt x="557784" y="80759"/>
                </a:lnTo>
                <a:lnTo>
                  <a:pt x="550164" y="73139"/>
                </a:lnTo>
                <a:lnTo>
                  <a:pt x="545592" y="71615"/>
                </a:lnTo>
                <a:lnTo>
                  <a:pt x="539496" y="71615"/>
                </a:lnTo>
                <a:lnTo>
                  <a:pt x="530580" y="73621"/>
                </a:lnTo>
                <a:lnTo>
                  <a:pt x="521970" y="79616"/>
                </a:lnTo>
                <a:lnTo>
                  <a:pt x="513346" y="89623"/>
                </a:lnTo>
                <a:lnTo>
                  <a:pt x="504444" y="103619"/>
                </a:lnTo>
                <a:lnTo>
                  <a:pt x="504444" y="71615"/>
                </a:lnTo>
                <a:lnTo>
                  <a:pt x="498348" y="71615"/>
                </a:lnTo>
                <a:lnTo>
                  <a:pt x="457200" y="88379"/>
                </a:lnTo>
                <a:lnTo>
                  <a:pt x="458724" y="92951"/>
                </a:lnTo>
                <a:lnTo>
                  <a:pt x="461772" y="91427"/>
                </a:lnTo>
                <a:lnTo>
                  <a:pt x="473964" y="91427"/>
                </a:lnTo>
                <a:lnTo>
                  <a:pt x="478536" y="95999"/>
                </a:lnTo>
                <a:lnTo>
                  <a:pt x="478536" y="99047"/>
                </a:lnTo>
                <a:lnTo>
                  <a:pt x="479412" y="103390"/>
                </a:lnTo>
                <a:lnTo>
                  <a:pt x="479869" y="109715"/>
                </a:lnTo>
                <a:lnTo>
                  <a:pt x="480060" y="129527"/>
                </a:lnTo>
                <a:lnTo>
                  <a:pt x="480060" y="196583"/>
                </a:lnTo>
                <a:lnTo>
                  <a:pt x="477012" y="202679"/>
                </a:lnTo>
                <a:lnTo>
                  <a:pt x="470916" y="205727"/>
                </a:lnTo>
                <a:lnTo>
                  <a:pt x="466344" y="207251"/>
                </a:lnTo>
                <a:lnTo>
                  <a:pt x="460248" y="207251"/>
                </a:lnTo>
                <a:lnTo>
                  <a:pt x="460248" y="211823"/>
                </a:lnTo>
                <a:lnTo>
                  <a:pt x="528828" y="211823"/>
                </a:lnTo>
                <a:lnTo>
                  <a:pt x="528828" y="207251"/>
                </a:lnTo>
                <a:lnTo>
                  <a:pt x="522732" y="207251"/>
                </a:lnTo>
                <a:lnTo>
                  <a:pt x="513588" y="204203"/>
                </a:lnTo>
                <a:lnTo>
                  <a:pt x="510540" y="202679"/>
                </a:lnTo>
                <a:lnTo>
                  <a:pt x="509016" y="199631"/>
                </a:lnTo>
                <a:lnTo>
                  <a:pt x="507492" y="198107"/>
                </a:lnTo>
                <a:lnTo>
                  <a:pt x="504444" y="188963"/>
                </a:lnTo>
                <a:lnTo>
                  <a:pt x="504444" y="115811"/>
                </a:lnTo>
                <a:lnTo>
                  <a:pt x="509016" y="106667"/>
                </a:lnTo>
                <a:lnTo>
                  <a:pt x="513588" y="100571"/>
                </a:lnTo>
                <a:lnTo>
                  <a:pt x="519684" y="95999"/>
                </a:lnTo>
                <a:lnTo>
                  <a:pt x="522732" y="92951"/>
                </a:lnTo>
                <a:lnTo>
                  <a:pt x="527304" y="92951"/>
                </a:lnTo>
                <a:lnTo>
                  <a:pt x="530352" y="94475"/>
                </a:lnTo>
                <a:lnTo>
                  <a:pt x="534924" y="99047"/>
                </a:lnTo>
                <a:lnTo>
                  <a:pt x="539496" y="102095"/>
                </a:lnTo>
                <a:lnTo>
                  <a:pt x="544068" y="103619"/>
                </a:lnTo>
                <a:lnTo>
                  <a:pt x="550164" y="103619"/>
                </a:lnTo>
                <a:lnTo>
                  <a:pt x="553212" y="102095"/>
                </a:lnTo>
                <a:lnTo>
                  <a:pt x="556260" y="99047"/>
                </a:lnTo>
                <a:lnTo>
                  <a:pt x="559308" y="92951"/>
                </a:lnTo>
                <a:lnTo>
                  <a:pt x="559308" y="83807"/>
                </a:lnTo>
                <a:close/>
              </a:path>
              <a:path w="841375" h="277495">
                <a:moveTo>
                  <a:pt x="669036" y="173723"/>
                </a:moveTo>
                <a:lnTo>
                  <a:pt x="638556" y="135623"/>
                </a:lnTo>
                <a:lnTo>
                  <a:pt x="608076" y="120383"/>
                </a:lnTo>
                <a:lnTo>
                  <a:pt x="601980" y="115811"/>
                </a:lnTo>
                <a:lnTo>
                  <a:pt x="598932" y="112763"/>
                </a:lnTo>
                <a:lnTo>
                  <a:pt x="595884" y="108191"/>
                </a:lnTo>
                <a:lnTo>
                  <a:pt x="594360" y="103619"/>
                </a:lnTo>
                <a:lnTo>
                  <a:pt x="594360" y="94475"/>
                </a:lnTo>
                <a:lnTo>
                  <a:pt x="595884" y="89903"/>
                </a:lnTo>
                <a:lnTo>
                  <a:pt x="600456" y="86855"/>
                </a:lnTo>
                <a:lnTo>
                  <a:pt x="605028" y="82283"/>
                </a:lnTo>
                <a:lnTo>
                  <a:pt x="609600" y="80759"/>
                </a:lnTo>
                <a:lnTo>
                  <a:pt x="626364" y="80759"/>
                </a:lnTo>
                <a:lnTo>
                  <a:pt x="653796" y="117335"/>
                </a:lnTo>
                <a:lnTo>
                  <a:pt x="658368" y="117335"/>
                </a:lnTo>
                <a:lnTo>
                  <a:pt x="658368" y="80759"/>
                </a:lnTo>
                <a:lnTo>
                  <a:pt x="658368" y="77711"/>
                </a:lnTo>
                <a:lnTo>
                  <a:pt x="658368" y="71615"/>
                </a:lnTo>
                <a:lnTo>
                  <a:pt x="653796" y="71615"/>
                </a:lnTo>
                <a:lnTo>
                  <a:pt x="652272" y="74663"/>
                </a:lnTo>
                <a:lnTo>
                  <a:pt x="649224" y="77711"/>
                </a:lnTo>
                <a:lnTo>
                  <a:pt x="644652" y="77711"/>
                </a:lnTo>
                <a:lnTo>
                  <a:pt x="641604" y="76187"/>
                </a:lnTo>
                <a:lnTo>
                  <a:pt x="637032" y="74663"/>
                </a:lnTo>
                <a:lnTo>
                  <a:pt x="629412" y="73139"/>
                </a:lnTo>
                <a:lnTo>
                  <a:pt x="623316" y="71615"/>
                </a:lnTo>
                <a:lnTo>
                  <a:pt x="617220" y="71615"/>
                </a:lnTo>
                <a:lnTo>
                  <a:pt x="582498" y="88531"/>
                </a:lnTo>
                <a:lnTo>
                  <a:pt x="576072" y="111239"/>
                </a:lnTo>
                <a:lnTo>
                  <a:pt x="576072" y="120383"/>
                </a:lnTo>
                <a:lnTo>
                  <a:pt x="611124" y="150863"/>
                </a:lnTo>
                <a:lnTo>
                  <a:pt x="620788" y="156298"/>
                </a:lnTo>
                <a:lnTo>
                  <a:pt x="647700" y="178295"/>
                </a:lnTo>
                <a:lnTo>
                  <a:pt x="647649" y="190677"/>
                </a:lnTo>
                <a:lnTo>
                  <a:pt x="646176" y="196583"/>
                </a:lnTo>
                <a:lnTo>
                  <a:pt x="641604" y="199631"/>
                </a:lnTo>
                <a:lnTo>
                  <a:pt x="637032" y="204203"/>
                </a:lnTo>
                <a:lnTo>
                  <a:pt x="630936" y="205727"/>
                </a:lnTo>
                <a:lnTo>
                  <a:pt x="623316" y="205727"/>
                </a:lnTo>
                <a:lnTo>
                  <a:pt x="586740" y="182676"/>
                </a:lnTo>
                <a:lnTo>
                  <a:pt x="580644" y="164579"/>
                </a:lnTo>
                <a:lnTo>
                  <a:pt x="576072" y="164579"/>
                </a:lnTo>
                <a:lnTo>
                  <a:pt x="576072" y="213347"/>
                </a:lnTo>
                <a:lnTo>
                  <a:pt x="580644" y="214871"/>
                </a:lnTo>
                <a:lnTo>
                  <a:pt x="582168" y="210299"/>
                </a:lnTo>
                <a:lnTo>
                  <a:pt x="583692" y="208775"/>
                </a:lnTo>
                <a:lnTo>
                  <a:pt x="591312" y="208775"/>
                </a:lnTo>
                <a:lnTo>
                  <a:pt x="594360" y="210299"/>
                </a:lnTo>
                <a:lnTo>
                  <a:pt x="602094" y="212305"/>
                </a:lnTo>
                <a:lnTo>
                  <a:pt x="609409" y="213728"/>
                </a:lnTo>
                <a:lnTo>
                  <a:pt x="616432" y="214591"/>
                </a:lnTo>
                <a:lnTo>
                  <a:pt x="623316" y="214871"/>
                </a:lnTo>
                <a:lnTo>
                  <a:pt x="631317" y="214287"/>
                </a:lnTo>
                <a:lnTo>
                  <a:pt x="639318" y="212394"/>
                </a:lnTo>
                <a:lnTo>
                  <a:pt x="647319" y="209092"/>
                </a:lnTo>
                <a:lnTo>
                  <a:pt x="647814" y="208775"/>
                </a:lnTo>
                <a:lnTo>
                  <a:pt x="652818" y="205727"/>
                </a:lnTo>
                <a:lnTo>
                  <a:pt x="655320" y="204203"/>
                </a:lnTo>
                <a:lnTo>
                  <a:pt x="661314" y="197942"/>
                </a:lnTo>
                <a:lnTo>
                  <a:pt x="665607" y="190677"/>
                </a:lnTo>
                <a:lnTo>
                  <a:pt x="668172" y="182562"/>
                </a:lnTo>
                <a:lnTo>
                  <a:pt x="669036" y="173723"/>
                </a:lnTo>
                <a:close/>
              </a:path>
              <a:path w="841375" h="277495">
                <a:moveTo>
                  <a:pt x="766572" y="138684"/>
                </a:moveTo>
                <a:lnTo>
                  <a:pt x="759498" y="92595"/>
                </a:lnTo>
                <a:lnTo>
                  <a:pt x="740664" y="50101"/>
                </a:lnTo>
                <a:lnTo>
                  <a:pt x="714057" y="19062"/>
                </a:lnTo>
                <a:lnTo>
                  <a:pt x="684276" y="0"/>
                </a:lnTo>
                <a:lnTo>
                  <a:pt x="684276" y="6096"/>
                </a:lnTo>
                <a:lnTo>
                  <a:pt x="691718" y="11569"/>
                </a:lnTo>
                <a:lnTo>
                  <a:pt x="698182" y="16764"/>
                </a:lnTo>
                <a:lnTo>
                  <a:pt x="723900" y="51816"/>
                </a:lnTo>
                <a:lnTo>
                  <a:pt x="735037" y="98463"/>
                </a:lnTo>
                <a:lnTo>
                  <a:pt x="737616" y="143256"/>
                </a:lnTo>
                <a:lnTo>
                  <a:pt x="737298" y="157200"/>
                </a:lnTo>
                <a:lnTo>
                  <a:pt x="731520" y="199644"/>
                </a:lnTo>
                <a:lnTo>
                  <a:pt x="714756" y="243840"/>
                </a:lnTo>
                <a:lnTo>
                  <a:pt x="684276" y="271272"/>
                </a:lnTo>
                <a:lnTo>
                  <a:pt x="684276" y="277368"/>
                </a:lnTo>
                <a:lnTo>
                  <a:pt x="717423" y="255651"/>
                </a:lnTo>
                <a:lnTo>
                  <a:pt x="743712" y="222504"/>
                </a:lnTo>
                <a:lnTo>
                  <a:pt x="760857" y="182880"/>
                </a:lnTo>
                <a:lnTo>
                  <a:pt x="765136" y="161201"/>
                </a:lnTo>
                <a:lnTo>
                  <a:pt x="766572" y="138684"/>
                </a:lnTo>
                <a:close/>
              </a:path>
              <a:path w="841375" h="277495">
                <a:moveTo>
                  <a:pt x="841248" y="202679"/>
                </a:moveTo>
                <a:lnTo>
                  <a:pt x="838200" y="195059"/>
                </a:lnTo>
                <a:lnTo>
                  <a:pt x="827532" y="184391"/>
                </a:lnTo>
                <a:lnTo>
                  <a:pt x="821436" y="181343"/>
                </a:lnTo>
                <a:lnTo>
                  <a:pt x="809244" y="181343"/>
                </a:lnTo>
                <a:lnTo>
                  <a:pt x="804672" y="182867"/>
                </a:lnTo>
                <a:lnTo>
                  <a:pt x="797052" y="190487"/>
                </a:lnTo>
                <a:lnTo>
                  <a:pt x="795528" y="193535"/>
                </a:lnTo>
                <a:lnTo>
                  <a:pt x="795528" y="204203"/>
                </a:lnTo>
                <a:lnTo>
                  <a:pt x="797052" y="207251"/>
                </a:lnTo>
                <a:lnTo>
                  <a:pt x="803148" y="213347"/>
                </a:lnTo>
                <a:lnTo>
                  <a:pt x="806196" y="214871"/>
                </a:lnTo>
                <a:lnTo>
                  <a:pt x="815340" y="214871"/>
                </a:lnTo>
                <a:lnTo>
                  <a:pt x="816864" y="213347"/>
                </a:lnTo>
                <a:lnTo>
                  <a:pt x="822960" y="210299"/>
                </a:lnTo>
                <a:lnTo>
                  <a:pt x="824484" y="210299"/>
                </a:lnTo>
                <a:lnTo>
                  <a:pt x="827532" y="213347"/>
                </a:lnTo>
                <a:lnTo>
                  <a:pt x="827532" y="224015"/>
                </a:lnTo>
                <a:lnTo>
                  <a:pt x="824484" y="231635"/>
                </a:lnTo>
                <a:lnTo>
                  <a:pt x="795528" y="254495"/>
                </a:lnTo>
                <a:lnTo>
                  <a:pt x="795528" y="260591"/>
                </a:lnTo>
                <a:lnTo>
                  <a:pt x="830580" y="240779"/>
                </a:lnTo>
                <a:lnTo>
                  <a:pt x="841248" y="210299"/>
                </a:lnTo>
                <a:lnTo>
                  <a:pt x="841248" y="202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5675376" y="6539866"/>
            <a:ext cx="746760" cy="277495"/>
            <a:chOff x="5675376" y="6600444"/>
            <a:chExt cx="746760" cy="277495"/>
          </a:xfrm>
        </p:grpSpPr>
        <p:pic>
          <p:nvPicPr>
            <p:cNvPr id="138" name="object 13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5020" y="6606540"/>
              <a:ext cx="132587" cy="20574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675376" y="6605016"/>
              <a:ext cx="179832" cy="211836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6033516" y="660044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131052" y="6600444"/>
              <a:ext cx="67056" cy="21183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123432" y="6600444"/>
              <a:ext cx="298703" cy="262127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6516623" y="6539866"/>
            <a:ext cx="363220" cy="277495"/>
            <a:chOff x="6516623" y="6600444"/>
            <a:chExt cx="363220" cy="277495"/>
          </a:xfrm>
        </p:grpSpPr>
        <p:pic>
          <p:nvPicPr>
            <p:cNvPr id="144" name="object 14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516623" y="6609588"/>
              <a:ext cx="181355" cy="202692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722364" y="6600456"/>
              <a:ext cx="157480" cy="277495"/>
            </a:xfrm>
            <a:custGeom>
              <a:avLst/>
              <a:gdLst/>
              <a:ahLst/>
              <a:cxnLst/>
              <a:rect l="l" t="t" r="r" b="b"/>
              <a:pathLst>
                <a:path w="157479" h="277495">
                  <a:moveTo>
                    <a:pt x="82296" y="138684"/>
                  </a:moveTo>
                  <a:lnTo>
                    <a:pt x="75222" y="92595"/>
                  </a:lnTo>
                  <a:lnTo>
                    <a:pt x="56388" y="50101"/>
                  </a:lnTo>
                  <a:lnTo>
                    <a:pt x="29781" y="19062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42" y="11569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61" y="98463"/>
                  </a:lnTo>
                  <a:lnTo>
                    <a:pt x="53340" y="143256"/>
                  </a:lnTo>
                  <a:lnTo>
                    <a:pt x="53022" y="157200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60" y="161201"/>
                  </a:lnTo>
                  <a:lnTo>
                    <a:pt x="82296" y="138684"/>
                  </a:lnTo>
                  <a:close/>
                </a:path>
                <a:path w="157479" h="277495">
                  <a:moveTo>
                    <a:pt x="156959" y="202679"/>
                  </a:moveTo>
                  <a:lnTo>
                    <a:pt x="153911" y="195059"/>
                  </a:lnTo>
                  <a:lnTo>
                    <a:pt x="143243" y="184391"/>
                  </a:lnTo>
                  <a:lnTo>
                    <a:pt x="137147" y="181343"/>
                  </a:lnTo>
                  <a:lnTo>
                    <a:pt x="124955" y="181343"/>
                  </a:lnTo>
                  <a:lnTo>
                    <a:pt x="120383" y="182867"/>
                  </a:lnTo>
                  <a:lnTo>
                    <a:pt x="112763" y="190487"/>
                  </a:lnTo>
                  <a:lnTo>
                    <a:pt x="111239" y="193535"/>
                  </a:lnTo>
                  <a:lnTo>
                    <a:pt x="111239" y="204203"/>
                  </a:lnTo>
                  <a:lnTo>
                    <a:pt x="112763" y="207251"/>
                  </a:lnTo>
                  <a:lnTo>
                    <a:pt x="118859" y="213347"/>
                  </a:lnTo>
                  <a:lnTo>
                    <a:pt x="121907" y="214871"/>
                  </a:lnTo>
                  <a:lnTo>
                    <a:pt x="131051" y="214871"/>
                  </a:lnTo>
                  <a:lnTo>
                    <a:pt x="132575" y="213347"/>
                  </a:lnTo>
                  <a:lnTo>
                    <a:pt x="138671" y="210299"/>
                  </a:lnTo>
                  <a:lnTo>
                    <a:pt x="140195" y="210299"/>
                  </a:lnTo>
                  <a:lnTo>
                    <a:pt x="143243" y="213347"/>
                  </a:lnTo>
                  <a:lnTo>
                    <a:pt x="143243" y="224015"/>
                  </a:lnTo>
                  <a:lnTo>
                    <a:pt x="140195" y="231635"/>
                  </a:lnTo>
                  <a:lnTo>
                    <a:pt x="111239" y="254495"/>
                  </a:lnTo>
                  <a:lnTo>
                    <a:pt x="111239" y="260591"/>
                  </a:lnTo>
                  <a:lnTo>
                    <a:pt x="146291" y="240779"/>
                  </a:lnTo>
                  <a:lnTo>
                    <a:pt x="156959" y="210299"/>
                  </a:lnTo>
                  <a:lnTo>
                    <a:pt x="156959" y="202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6981443" y="6539866"/>
            <a:ext cx="744220" cy="277495"/>
            <a:chOff x="6981443" y="6600444"/>
            <a:chExt cx="744220" cy="277495"/>
          </a:xfrm>
        </p:grpSpPr>
        <p:pic>
          <p:nvPicPr>
            <p:cNvPr id="147" name="object 14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81443" y="6605016"/>
              <a:ext cx="179832" cy="211836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4135" y="6606540"/>
              <a:ext cx="112775" cy="20878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336535" y="660044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5" y="277368"/>
                  </a:moveTo>
                  <a:lnTo>
                    <a:pt x="44195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5" y="0"/>
                  </a:lnTo>
                  <a:lnTo>
                    <a:pt x="82295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5" y="134112"/>
                  </a:lnTo>
                  <a:lnTo>
                    <a:pt x="29241" y="149804"/>
                  </a:lnTo>
                  <a:lnTo>
                    <a:pt x="33527" y="192024"/>
                  </a:lnTo>
                  <a:lnTo>
                    <a:pt x="49720" y="237744"/>
                  </a:lnTo>
                  <a:lnTo>
                    <a:pt x="82295" y="271272"/>
                  </a:lnTo>
                  <a:lnTo>
                    <a:pt x="82295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426451" y="6600444"/>
              <a:ext cx="298703" cy="262127"/>
            </a:xfrm>
            <a:prstGeom prst="rect">
              <a:avLst/>
            </a:prstGeom>
          </p:spPr>
        </p:pic>
      </p:grpSp>
      <p:grpSp>
        <p:nvGrpSpPr>
          <p:cNvPr id="151" name="object 151"/>
          <p:cNvGrpSpPr/>
          <p:nvPr/>
        </p:nvGrpSpPr>
        <p:grpSpPr>
          <a:xfrm>
            <a:off x="7819643" y="6549010"/>
            <a:ext cx="274320" cy="251460"/>
            <a:chOff x="7819643" y="6609588"/>
            <a:chExt cx="274320" cy="251460"/>
          </a:xfrm>
        </p:grpSpPr>
        <p:pic>
          <p:nvPicPr>
            <p:cNvPr id="152" name="object 15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19643" y="6609588"/>
              <a:ext cx="205740" cy="202692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8048243" y="6781799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19812" y="33528"/>
                  </a:moveTo>
                  <a:lnTo>
                    <a:pt x="10668" y="33528"/>
                  </a:lnTo>
                  <a:lnTo>
                    <a:pt x="7620" y="32004"/>
                  </a:lnTo>
                  <a:lnTo>
                    <a:pt x="1524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4" y="9144"/>
                  </a:lnTo>
                  <a:lnTo>
                    <a:pt x="9144" y="1524"/>
                  </a:lnTo>
                  <a:lnTo>
                    <a:pt x="13716" y="0"/>
                  </a:lnTo>
                  <a:lnTo>
                    <a:pt x="25908" y="0"/>
                  </a:lnTo>
                  <a:lnTo>
                    <a:pt x="32004" y="3048"/>
                  </a:lnTo>
                  <a:lnTo>
                    <a:pt x="42672" y="13716"/>
                  </a:lnTo>
                  <a:lnTo>
                    <a:pt x="45720" y="21336"/>
                  </a:lnTo>
                  <a:lnTo>
                    <a:pt x="45720" y="28956"/>
                  </a:lnTo>
                  <a:lnTo>
                    <a:pt x="27432" y="28956"/>
                  </a:lnTo>
                  <a:lnTo>
                    <a:pt x="21336" y="32004"/>
                  </a:lnTo>
                  <a:lnTo>
                    <a:pt x="19812" y="33528"/>
                  </a:lnTo>
                  <a:close/>
                </a:path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29" y="70342"/>
                  </a:lnTo>
                  <a:lnTo>
                    <a:pt x="13716" y="66675"/>
                  </a:lnTo>
                  <a:lnTo>
                    <a:pt x="18859" y="62436"/>
                  </a:lnTo>
                  <a:lnTo>
                    <a:pt x="22860" y="57912"/>
                  </a:lnTo>
                  <a:lnTo>
                    <a:pt x="28956" y="50292"/>
                  </a:lnTo>
                  <a:lnTo>
                    <a:pt x="32004" y="42672"/>
                  </a:lnTo>
                  <a:lnTo>
                    <a:pt x="32004" y="32004"/>
                  </a:lnTo>
                  <a:lnTo>
                    <a:pt x="28956" y="28956"/>
                  </a:lnTo>
                  <a:lnTo>
                    <a:pt x="45720" y="28956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194547" y="6539866"/>
            <a:ext cx="269875" cy="277495"/>
            <a:chOff x="8194547" y="6600444"/>
            <a:chExt cx="269875" cy="277495"/>
          </a:xfrm>
        </p:grpSpPr>
        <p:pic>
          <p:nvPicPr>
            <p:cNvPr id="155" name="object 15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194547" y="6609587"/>
              <a:ext cx="172211" cy="202692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8382000" y="660044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7"/>
                  </a:moveTo>
                  <a:lnTo>
                    <a:pt x="0" y="271271"/>
                  </a:lnTo>
                  <a:lnTo>
                    <a:pt x="8834" y="265914"/>
                  </a:lnTo>
                  <a:lnTo>
                    <a:pt x="16954" y="259270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39" y="143255"/>
                  </a:lnTo>
                  <a:lnTo>
                    <a:pt x="53054" y="127563"/>
                  </a:lnTo>
                  <a:lnTo>
                    <a:pt x="48767" y="85343"/>
                  </a:lnTo>
                  <a:lnTo>
                    <a:pt x="32575" y="39623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38099" y="25907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5" y="138683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3F6386B8-B794-413A-DD20-9F656CB948B4}"/>
              </a:ext>
            </a:extLst>
          </p:cNvPr>
          <p:cNvSpPr txBox="1"/>
          <p:nvPr/>
        </p:nvSpPr>
        <p:spPr>
          <a:xfrm>
            <a:off x="1189567" y="6753225"/>
            <a:ext cx="803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Ανάλογα με τα χαρακτηριστικά της κληρονομικότητας, συχνά θα καταλήξετε στην επιλογή 3β ή στην επιλογή 2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6332" y="4985372"/>
            <a:ext cx="262255" cy="203200"/>
          </a:xfrm>
          <a:custGeom>
            <a:avLst/>
            <a:gdLst/>
            <a:ahLst/>
            <a:cxnLst/>
            <a:rect l="l" t="t" r="r" b="b"/>
            <a:pathLst>
              <a:path w="262254" h="203200">
                <a:moveTo>
                  <a:pt x="262128" y="202692"/>
                </a:moveTo>
                <a:lnTo>
                  <a:pt x="175260" y="202692"/>
                </a:lnTo>
                <a:lnTo>
                  <a:pt x="175260" y="198120"/>
                </a:lnTo>
                <a:lnTo>
                  <a:pt x="190500" y="198120"/>
                </a:lnTo>
                <a:lnTo>
                  <a:pt x="198120" y="195072"/>
                </a:lnTo>
                <a:lnTo>
                  <a:pt x="201168" y="190500"/>
                </a:lnTo>
                <a:lnTo>
                  <a:pt x="202692" y="187452"/>
                </a:lnTo>
                <a:lnTo>
                  <a:pt x="204216" y="179832"/>
                </a:lnTo>
                <a:lnTo>
                  <a:pt x="204216" y="32004"/>
                </a:lnTo>
                <a:lnTo>
                  <a:pt x="123444" y="202692"/>
                </a:lnTo>
                <a:lnTo>
                  <a:pt x="120396" y="202692"/>
                </a:lnTo>
                <a:lnTo>
                  <a:pt x="42672" y="32004"/>
                </a:lnTo>
                <a:lnTo>
                  <a:pt x="42672" y="179832"/>
                </a:lnTo>
                <a:lnTo>
                  <a:pt x="44196" y="188976"/>
                </a:lnTo>
                <a:lnTo>
                  <a:pt x="47244" y="192024"/>
                </a:lnTo>
                <a:lnTo>
                  <a:pt x="50292" y="196596"/>
                </a:lnTo>
                <a:lnTo>
                  <a:pt x="56388" y="198120"/>
                </a:lnTo>
                <a:lnTo>
                  <a:pt x="71628" y="198120"/>
                </a:lnTo>
                <a:lnTo>
                  <a:pt x="71628" y="202692"/>
                </a:lnTo>
                <a:lnTo>
                  <a:pt x="0" y="202692"/>
                </a:lnTo>
                <a:lnTo>
                  <a:pt x="0" y="198120"/>
                </a:lnTo>
                <a:lnTo>
                  <a:pt x="15240" y="198120"/>
                </a:lnTo>
                <a:lnTo>
                  <a:pt x="21336" y="195072"/>
                </a:lnTo>
                <a:lnTo>
                  <a:pt x="25908" y="190500"/>
                </a:lnTo>
                <a:lnTo>
                  <a:pt x="27432" y="187452"/>
                </a:lnTo>
                <a:lnTo>
                  <a:pt x="28956" y="179832"/>
                </a:lnTo>
                <a:lnTo>
                  <a:pt x="28956" y="25908"/>
                </a:lnTo>
                <a:lnTo>
                  <a:pt x="7620" y="4572"/>
                </a:lnTo>
                <a:lnTo>
                  <a:pt x="0" y="4572"/>
                </a:lnTo>
                <a:lnTo>
                  <a:pt x="0" y="0"/>
                </a:lnTo>
                <a:lnTo>
                  <a:pt x="59436" y="0"/>
                </a:lnTo>
                <a:lnTo>
                  <a:pt x="131064" y="155448"/>
                </a:lnTo>
                <a:lnTo>
                  <a:pt x="204216" y="0"/>
                </a:lnTo>
                <a:lnTo>
                  <a:pt x="262128" y="0"/>
                </a:lnTo>
                <a:lnTo>
                  <a:pt x="262128" y="4572"/>
                </a:lnTo>
                <a:lnTo>
                  <a:pt x="246888" y="4572"/>
                </a:lnTo>
                <a:lnTo>
                  <a:pt x="240792" y="7620"/>
                </a:lnTo>
                <a:lnTo>
                  <a:pt x="236220" y="12192"/>
                </a:lnTo>
                <a:lnTo>
                  <a:pt x="234696" y="15240"/>
                </a:lnTo>
                <a:lnTo>
                  <a:pt x="233172" y="22860"/>
                </a:lnTo>
                <a:lnTo>
                  <a:pt x="233172" y="179832"/>
                </a:lnTo>
                <a:lnTo>
                  <a:pt x="234696" y="188976"/>
                </a:lnTo>
                <a:lnTo>
                  <a:pt x="237744" y="192024"/>
                </a:lnTo>
                <a:lnTo>
                  <a:pt x="240792" y="196596"/>
                </a:lnTo>
                <a:lnTo>
                  <a:pt x="246888" y="198120"/>
                </a:lnTo>
                <a:lnTo>
                  <a:pt x="262128" y="198120"/>
                </a:lnTo>
                <a:lnTo>
                  <a:pt x="262128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491" y="352425"/>
            <a:ext cx="1932432" cy="3596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45179" y="382906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300" y="382905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50292" y="256032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2984"/>
                </a:lnTo>
                <a:lnTo>
                  <a:pt x="0" y="251460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19" y="1524"/>
                </a:lnTo>
                <a:lnTo>
                  <a:pt x="12192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11252" y="1524"/>
                </a:lnTo>
                <a:lnTo>
                  <a:pt x="153924" y="16764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4592" y="112776"/>
                </a:lnTo>
                <a:lnTo>
                  <a:pt x="160020" y="118872"/>
                </a:lnTo>
                <a:lnTo>
                  <a:pt x="155448" y="123444"/>
                </a:lnTo>
                <a:lnTo>
                  <a:pt x="143256" y="132588"/>
                </a:lnTo>
                <a:lnTo>
                  <a:pt x="135636" y="135636"/>
                </a:lnTo>
                <a:lnTo>
                  <a:pt x="128016" y="137160"/>
                </a:lnTo>
                <a:lnTo>
                  <a:pt x="131064" y="140208"/>
                </a:lnTo>
                <a:lnTo>
                  <a:pt x="135636" y="141732"/>
                </a:lnTo>
                <a:lnTo>
                  <a:pt x="146304" y="152400"/>
                </a:lnTo>
                <a:lnTo>
                  <a:pt x="51816" y="152400"/>
                </a:lnTo>
                <a:lnTo>
                  <a:pt x="51816" y="254508"/>
                </a:lnTo>
                <a:lnTo>
                  <a:pt x="50292" y="256032"/>
                </a:lnTo>
                <a:close/>
              </a:path>
              <a:path w="190500" h="259080">
                <a:moveTo>
                  <a:pt x="164592" y="112776"/>
                </a:moveTo>
                <a:lnTo>
                  <a:pt x="86868" y="112776"/>
                </a:lnTo>
                <a:lnTo>
                  <a:pt x="105156" y="108204"/>
                </a:lnTo>
                <a:lnTo>
                  <a:pt x="109728" y="105156"/>
                </a:lnTo>
                <a:lnTo>
                  <a:pt x="112776" y="102108"/>
                </a:lnTo>
                <a:lnTo>
                  <a:pt x="117348" y="99060"/>
                </a:lnTo>
                <a:lnTo>
                  <a:pt x="118872" y="96012"/>
                </a:lnTo>
                <a:lnTo>
                  <a:pt x="121920" y="91440"/>
                </a:lnTo>
                <a:lnTo>
                  <a:pt x="123444" y="86868"/>
                </a:lnTo>
                <a:lnTo>
                  <a:pt x="123444" y="67056"/>
                </a:lnTo>
                <a:lnTo>
                  <a:pt x="99060" y="41147"/>
                </a:lnTo>
                <a:lnTo>
                  <a:pt x="92964" y="41147"/>
                </a:lnTo>
                <a:lnTo>
                  <a:pt x="89916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86868"/>
                </a:lnTo>
                <a:lnTo>
                  <a:pt x="173736" y="94488"/>
                </a:lnTo>
                <a:lnTo>
                  <a:pt x="172212" y="100584"/>
                </a:lnTo>
                <a:lnTo>
                  <a:pt x="169164" y="108204"/>
                </a:lnTo>
                <a:lnTo>
                  <a:pt x="164592" y="112776"/>
                </a:lnTo>
                <a:close/>
              </a:path>
              <a:path w="190500" h="259080">
                <a:moveTo>
                  <a:pt x="190500" y="256032"/>
                </a:moveTo>
                <a:lnTo>
                  <a:pt x="137160" y="256032"/>
                </a:lnTo>
                <a:lnTo>
                  <a:pt x="137160" y="254508"/>
                </a:lnTo>
                <a:lnTo>
                  <a:pt x="135636" y="252984"/>
                </a:lnTo>
                <a:lnTo>
                  <a:pt x="135636" y="251460"/>
                </a:lnTo>
                <a:lnTo>
                  <a:pt x="134112" y="249936"/>
                </a:lnTo>
                <a:lnTo>
                  <a:pt x="111252" y="192024"/>
                </a:lnTo>
                <a:lnTo>
                  <a:pt x="88392" y="156972"/>
                </a:lnTo>
                <a:lnTo>
                  <a:pt x="74676" y="152400"/>
                </a:lnTo>
                <a:lnTo>
                  <a:pt x="146304" y="152400"/>
                </a:lnTo>
                <a:lnTo>
                  <a:pt x="147828" y="153924"/>
                </a:lnTo>
                <a:lnTo>
                  <a:pt x="160020" y="172212"/>
                </a:lnTo>
                <a:lnTo>
                  <a:pt x="161544" y="176784"/>
                </a:lnTo>
                <a:lnTo>
                  <a:pt x="164592" y="182880"/>
                </a:lnTo>
                <a:lnTo>
                  <a:pt x="185928" y="234696"/>
                </a:lnTo>
                <a:lnTo>
                  <a:pt x="188976" y="239268"/>
                </a:lnTo>
                <a:lnTo>
                  <a:pt x="188976" y="243840"/>
                </a:lnTo>
                <a:lnTo>
                  <a:pt x="190500" y="245364"/>
                </a:lnTo>
                <a:lnTo>
                  <a:pt x="190500" y="256032"/>
                </a:lnTo>
                <a:close/>
              </a:path>
              <a:path w="190500" h="259080">
                <a:moveTo>
                  <a:pt x="47244" y="257556"/>
                </a:moveTo>
                <a:lnTo>
                  <a:pt x="6095" y="257556"/>
                </a:lnTo>
                <a:lnTo>
                  <a:pt x="4572" y="256032"/>
                </a:lnTo>
                <a:lnTo>
                  <a:pt x="48768" y="256032"/>
                </a:lnTo>
                <a:lnTo>
                  <a:pt x="47244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8684" y="256032"/>
                </a:lnTo>
                <a:lnTo>
                  <a:pt x="188976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9624" y="259080"/>
                </a:moveTo>
                <a:lnTo>
                  <a:pt x="13716" y="259080"/>
                </a:lnTo>
                <a:lnTo>
                  <a:pt x="10668" y="257556"/>
                </a:lnTo>
                <a:lnTo>
                  <a:pt x="42672" y="257556"/>
                </a:lnTo>
                <a:lnTo>
                  <a:pt x="39624" y="259080"/>
                </a:lnTo>
                <a:close/>
              </a:path>
              <a:path w="190500" h="259080">
                <a:moveTo>
                  <a:pt x="181356" y="259080"/>
                </a:moveTo>
                <a:lnTo>
                  <a:pt x="144780" y="259080"/>
                </a:lnTo>
                <a:lnTo>
                  <a:pt x="143256" y="257556"/>
                </a:lnTo>
                <a:lnTo>
                  <a:pt x="184404" y="257556"/>
                </a:lnTo>
                <a:lnTo>
                  <a:pt x="181356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147" y="445389"/>
            <a:ext cx="377951" cy="1996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4067" y="352425"/>
            <a:ext cx="1502664" cy="3611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2555" y="352425"/>
            <a:ext cx="1042416" cy="36118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107935" y="506350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1523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1523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21880" y="352426"/>
            <a:ext cx="1946147" cy="3611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515611" y="870586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7244" y="256031"/>
                </a:moveTo>
                <a:lnTo>
                  <a:pt x="1523" y="256031"/>
                </a:lnTo>
                <a:lnTo>
                  <a:pt x="1523" y="254508"/>
                </a:lnTo>
                <a:lnTo>
                  <a:pt x="0" y="252984"/>
                </a:lnTo>
                <a:lnTo>
                  <a:pt x="0" y="13716"/>
                </a:lnTo>
                <a:lnTo>
                  <a:pt x="1523" y="9144"/>
                </a:lnTo>
                <a:lnTo>
                  <a:pt x="9144" y="1524"/>
                </a:lnTo>
                <a:lnTo>
                  <a:pt x="13716" y="0"/>
                </a:lnTo>
                <a:lnTo>
                  <a:pt x="64008" y="0"/>
                </a:lnTo>
                <a:lnTo>
                  <a:pt x="77723" y="4572"/>
                </a:lnTo>
                <a:lnTo>
                  <a:pt x="80771" y="6096"/>
                </a:lnTo>
                <a:lnTo>
                  <a:pt x="83820" y="9144"/>
                </a:lnTo>
                <a:lnTo>
                  <a:pt x="85344" y="12192"/>
                </a:lnTo>
                <a:lnTo>
                  <a:pt x="88392" y="15240"/>
                </a:lnTo>
                <a:lnTo>
                  <a:pt x="91440" y="24384"/>
                </a:lnTo>
                <a:lnTo>
                  <a:pt x="92964" y="30480"/>
                </a:lnTo>
                <a:lnTo>
                  <a:pt x="96911" y="41148"/>
                </a:lnTo>
                <a:lnTo>
                  <a:pt x="48768" y="41148"/>
                </a:lnTo>
                <a:lnTo>
                  <a:pt x="48768" y="252984"/>
                </a:lnTo>
                <a:lnTo>
                  <a:pt x="47244" y="254508"/>
                </a:lnTo>
                <a:lnTo>
                  <a:pt x="47244" y="256031"/>
                </a:lnTo>
                <a:close/>
              </a:path>
              <a:path w="300354" h="259080">
                <a:moveTo>
                  <a:pt x="199733" y="182879"/>
                </a:moveTo>
                <a:lnTo>
                  <a:pt x="150876" y="182879"/>
                </a:lnTo>
                <a:lnTo>
                  <a:pt x="210312" y="30480"/>
                </a:lnTo>
                <a:lnTo>
                  <a:pt x="211836" y="24384"/>
                </a:lnTo>
                <a:lnTo>
                  <a:pt x="213360" y="19812"/>
                </a:lnTo>
                <a:lnTo>
                  <a:pt x="214884" y="16764"/>
                </a:lnTo>
                <a:lnTo>
                  <a:pt x="217932" y="12192"/>
                </a:lnTo>
                <a:lnTo>
                  <a:pt x="219456" y="9144"/>
                </a:lnTo>
                <a:lnTo>
                  <a:pt x="222504" y="6096"/>
                </a:lnTo>
                <a:lnTo>
                  <a:pt x="231648" y="1524"/>
                </a:lnTo>
                <a:lnTo>
                  <a:pt x="236220" y="0"/>
                </a:lnTo>
                <a:lnTo>
                  <a:pt x="286512" y="0"/>
                </a:lnTo>
                <a:lnTo>
                  <a:pt x="289560" y="1524"/>
                </a:lnTo>
                <a:lnTo>
                  <a:pt x="291084" y="3048"/>
                </a:lnTo>
                <a:lnTo>
                  <a:pt x="294132" y="3048"/>
                </a:lnTo>
                <a:lnTo>
                  <a:pt x="295656" y="6096"/>
                </a:lnTo>
                <a:lnTo>
                  <a:pt x="298704" y="9144"/>
                </a:lnTo>
                <a:lnTo>
                  <a:pt x="298704" y="12192"/>
                </a:lnTo>
                <a:lnTo>
                  <a:pt x="300228" y="15240"/>
                </a:lnTo>
                <a:lnTo>
                  <a:pt x="300228" y="41148"/>
                </a:lnTo>
                <a:lnTo>
                  <a:pt x="251460" y="41148"/>
                </a:lnTo>
                <a:lnTo>
                  <a:pt x="199733" y="182879"/>
                </a:lnTo>
                <a:close/>
              </a:path>
              <a:path w="300354" h="259080">
                <a:moveTo>
                  <a:pt x="169164" y="257555"/>
                </a:moveTo>
                <a:lnTo>
                  <a:pt x="129540" y="257555"/>
                </a:lnTo>
                <a:lnTo>
                  <a:pt x="126492" y="256031"/>
                </a:lnTo>
                <a:lnTo>
                  <a:pt x="124968" y="256031"/>
                </a:lnTo>
                <a:lnTo>
                  <a:pt x="123444" y="254508"/>
                </a:lnTo>
                <a:lnTo>
                  <a:pt x="123444" y="252984"/>
                </a:lnTo>
                <a:lnTo>
                  <a:pt x="121920" y="251460"/>
                </a:lnTo>
                <a:lnTo>
                  <a:pt x="121920" y="249936"/>
                </a:lnTo>
                <a:lnTo>
                  <a:pt x="48768" y="41148"/>
                </a:lnTo>
                <a:lnTo>
                  <a:pt x="96911" y="41148"/>
                </a:lnTo>
                <a:lnTo>
                  <a:pt x="149352" y="182879"/>
                </a:lnTo>
                <a:lnTo>
                  <a:pt x="199733" y="182879"/>
                </a:lnTo>
                <a:lnTo>
                  <a:pt x="175260" y="249936"/>
                </a:lnTo>
                <a:lnTo>
                  <a:pt x="175260" y="252984"/>
                </a:lnTo>
                <a:lnTo>
                  <a:pt x="173736" y="254508"/>
                </a:lnTo>
                <a:lnTo>
                  <a:pt x="172212" y="254508"/>
                </a:lnTo>
                <a:lnTo>
                  <a:pt x="172212" y="256031"/>
                </a:lnTo>
                <a:lnTo>
                  <a:pt x="169164" y="257555"/>
                </a:lnTo>
                <a:close/>
              </a:path>
              <a:path w="300354" h="259080">
                <a:moveTo>
                  <a:pt x="298704" y="256031"/>
                </a:moveTo>
                <a:lnTo>
                  <a:pt x="252984" y="256031"/>
                </a:lnTo>
                <a:lnTo>
                  <a:pt x="252984" y="254508"/>
                </a:lnTo>
                <a:lnTo>
                  <a:pt x="251460" y="252984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2984"/>
                </a:lnTo>
                <a:lnTo>
                  <a:pt x="298704" y="254508"/>
                </a:lnTo>
                <a:lnTo>
                  <a:pt x="298704" y="256031"/>
                </a:lnTo>
                <a:close/>
              </a:path>
              <a:path w="300354" h="259080">
                <a:moveTo>
                  <a:pt x="44196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45720" y="256031"/>
                </a:lnTo>
                <a:lnTo>
                  <a:pt x="44196" y="257555"/>
                </a:lnTo>
                <a:close/>
              </a:path>
              <a:path w="300354" h="259080">
                <a:moveTo>
                  <a:pt x="295656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97180" y="256031"/>
                </a:lnTo>
                <a:lnTo>
                  <a:pt x="295656" y="257555"/>
                </a:lnTo>
                <a:close/>
              </a:path>
              <a:path w="300354" h="259080">
                <a:moveTo>
                  <a:pt x="36576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9623" y="257555"/>
                </a:lnTo>
                <a:lnTo>
                  <a:pt x="36576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4111" y="259079"/>
                </a:lnTo>
                <a:lnTo>
                  <a:pt x="131064" y="257555"/>
                </a:lnTo>
                <a:lnTo>
                  <a:pt x="166116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8036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91084" y="257555"/>
                </a:lnTo>
                <a:lnTo>
                  <a:pt x="288036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42331" y="933070"/>
            <a:ext cx="822960" cy="266700"/>
            <a:chOff x="4942331" y="1240536"/>
            <a:chExt cx="822960" cy="2667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2331" y="1245107"/>
              <a:ext cx="220980" cy="1935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92268" y="1240536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10" h="266700">
                  <a:moveTo>
                    <a:pt x="48768" y="262128"/>
                  </a:moveTo>
                  <a:lnTo>
                    <a:pt x="0" y="262128"/>
                  </a:lnTo>
                  <a:lnTo>
                    <a:pt x="0" y="99060"/>
                  </a:lnTo>
                  <a:lnTo>
                    <a:pt x="4572" y="57912"/>
                  </a:lnTo>
                  <a:lnTo>
                    <a:pt x="27574" y="21121"/>
                  </a:lnTo>
                  <a:lnTo>
                    <a:pt x="69723" y="2095"/>
                  </a:lnTo>
                  <a:lnTo>
                    <a:pt x="91440" y="0"/>
                  </a:lnTo>
                  <a:lnTo>
                    <a:pt x="102322" y="309"/>
                  </a:lnTo>
                  <a:lnTo>
                    <a:pt x="145732" y="14097"/>
                  </a:lnTo>
                  <a:lnTo>
                    <a:pt x="169155" y="41148"/>
                  </a:lnTo>
                  <a:lnTo>
                    <a:pt x="82296" y="41148"/>
                  </a:lnTo>
                  <a:lnTo>
                    <a:pt x="76200" y="42672"/>
                  </a:lnTo>
                  <a:lnTo>
                    <a:pt x="71628" y="45720"/>
                  </a:lnTo>
                  <a:lnTo>
                    <a:pt x="65532" y="48768"/>
                  </a:lnTo>
                  <a:lnTo>
                    <a:pt x="59436" y="57912"/>
                  </a:lnTo>
                  <a:lnTo>
                    <a:pt x="54864" y="64008"/>
                  </a:lnTo>
                  <a:lnTo>
                    <a:pt x="51816" y="76200"/>
                  </a:lnTo>
                  <a:lnTo>
                    <a:pt x="50292" y="83820"/>
                  </a:lnTo>
                  <a:lnTo>
                    <a:pt x="50292" y="140208"/>
                  </a:lnTo>
                  <a:lnTo>
                    <a:pt x="54864" y="146304"/>
                  </a:lnTo>
                  <a:lnTo>
                    <a:pt x="62484" y="150876"/>
                  </a:lnTo>
                  <a:lnTo>
                    <a:pt x="74676" y="156972"/>
                  </a:lnTo>
                  <a:lnTo>
                    <a:pt x="82296" y="158496"/>
                  </a:lnTo>
                  <a:lnTo>
                    <a:pt x="168885" y="158496"/>
                  </a:lnTo>
                  <a:lnTo>
                    <a:pt x="168021" y="160401"/>
                  </a:lnTo>
                  <a:lnTo>
                    <a:pt x="163687" y="168116"/>
                  </a:lnTo>
                  <a:lnTo>
                    <a:pt x="158496" y="175260"/>
                  </a:lnTo>
                  <a:lnTo>
                    <a:pt x="153376" y="180689"/>
                  </a:lnTo>
                  <a:lnTo>
                    <a:pt x="150616" y="182880"/>
                  </a:lnTo>
                  <a:lnTo>
                    <a:pt x="48768" y="182880"/>
                  </a:lnTo>
                  <a:lnTo>
                    <a:pt x="48831" y="198310"/>
                  </a:lnTo>
                  <a:lnTo>
                    <a:pt x="50292" y="202692"/>
                  </a:lnTo>
                  <a:lnTo>
                    <a:pt x="50292" y="259080"/>
                  </a:lnTo>
                  <a:lnTo>
                    <a:pt x="48768" y="260604"/>
                  </a:lnTo>
                  <a:lnTo>
                    <a:pt x="48768" y="262128"/>
                  </a:lnTo>
                  <a:close/>
                </a:path>
                <a:path w="181610" h="266700">
                  <a:moveTo>
                    <a:pt x="168885" y="158496"/>
                  </a:moveTo>
                  <a:lnTo>
                    <a:pt x="96012" y="158496"/>
                  </a:lnTo>
                  <a:lnTo>
                    <a:pt x="102108" y="156972"/>
                  </a:lnTo>
                  <a:lnTo>
                    <a:pt x="108204" y="153924"/>
                  </a:lnTo>
                  <a:lnTo>
                    <a:pt x="129540" y="109728"/>
                  </a:lnTo>
                  <a:lnTo>
                    <a:pt x="129540" y="91440"/>
                  </a:lnTo>
                  <a:lnTo>
                    <a:pt x="126444" y="76009"/>
                  </a:lnTo>
                  <a:lnTo>
                    <a:pt x="124968" y="70104"/>
                  </a:lnTo>
                  <a:lnTo>
                    <a:pt x="123444" y="62484"/>
                  </a:lnTo>
                  <a:lnTo>
                    <a:pt x="117348" y="53340"/>
                  </a:lnTo>
                  <a:lnTo>
                    <a:pt x="112776" y="48768"/>
                  </a:lnTo>
                  <a:lnTo>
                    <a:pt x="103632" y="42672"/>
                  </a:lnTo>
                  <a:lnTo>
                    <a:pt x="97536" y="41148"/>
                  </a:lnTo>
                  <a:lnTo>
                    <a:pt x="169155" y="41148"/>
                  </a:lnTo>
                  <a:lnTo>
                    <a:pt x="180832" y="87034"/>
                  </a:lnTo>
                  <a:lnTo>
                    <a:pt x="181356" y="99060"/>
                  </a:lnTo>
                  <a:lnTo>
                    <a:pt x="180832" y="111109"/>
                  </a:lnTo>
                  <a:lnTo>
                    <a:pt x="179451" y="122301"/>
                  </a:lnTo>
                  <a:lnTo>
                    <a:pt x="177498" y="132921"/>
                  </a:lnTo>
                  <a:lnTo>
                    <a:pt x="175260" y="143256"/>
                  </a:lnTo>
                  <a:lnTo>
                    <a:pt x="171783" y="152114"/>
                  </a:lnTo>
                  <a:lnTo>
                    <a:pt x="168885" y="158496"/>
                  </a:lnTo>
                  <a:close/>
                </a:path>
                <a:path w="181610" h="266700">
                  <a:moveTo>
                    <a:pt x="97536" y="199644"/>
                  </a:moveTo>
                  <a:lnTo>
                    <a:pt x="88392" y="199644"/>
                  </a:lnTo>
                  <a:lnTo>
                    <a:pt x="83820" y="198120"/>
                  </a:lnTo>
                  <a:lnTo>
                    <a:pt x="79248" y="198120"/>
                  </a:lnTo>
                  <a:lnTo>
                    <a:pt x="74676" y="196596"/>
                  </a:lnTo>
                  <a:lnTo>
                    <a:pt x="71628" y="196596"/>
                  </a:lnTo>
                  <a:lnTo>
                    <a:pt x="67056" y="195072"/>
                  </a:lnTo>
                  <a:lnTo>
                    <a:pt x="62484" y="192024"/>
                  </a:lnTo>
                  <a:lnTo>
                    <a:pt x="59436" y="190500"/>
                  </a:lnTo>
                  <a:lnTo>
                    <a:pt x="54864" y="188976"/>
                  </a:lnTo>
                  <a:lnTo>
                    <a:pt x="48768" y="182880"/>
                  </a:lnTo>
                  <a:lnTo>
                    <a:pt x="150616" y="182880"/>
                  </a:lnTo>
                  <a:lnTo>
                    <a:pt x="147256" y="185547"/>
                  </a:lnTo>
                  <a:lnTo>
                    <a:pt x="107299" y="199334"/>
                  </a:lnTo>
                  <a:lnTo>
                    <a:pt x="97536" y="199644"/>
                  </a:lnTo>
                  <a:close/>
                </a:path>
                <a:path w="181610" h="266700">
                  <a:moveTo>
                    <a:pt x="44196" y="265176"/>
                  </a:moveTo>
                  <a:lnTo>
                    <a:pt x="4572" y="265176"/>
                  </a:lnTo>
                  <a:lnTo>
                    <a:pt x="1524" y="262128"/>
                  </a:lnTo>
                  <a:lnTo>
                    <a:pt x="47244" y="262128"/>
                  </a:lnTo>
                  <a:lnTo>
                    <a:pt x="44196" y="265176"/>
                  </a:lnTo>
                  <a:close/>
                </a:path>
                <a:path w="181610" h="266700">
                  <a:moveTo>
                    <a:pt x="36576" y="266700"/>
                  </a:moveTo>
                  <a:lnTo>
                    <a:pt x="12191" y="266700"/>
                  </a:lnTo>
                  <a:lnTo>
                    <a:pt x="9143" y="265176"/>
                  </a:lnTo>
                  <a:lnTo>
                    <a:pt x="39624" y="265176"/>
                  </a:lnTo>
                  <a:lnTo>
                    <a:pt x="36576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1056" y="1240536"/>
              <a:ext cx="190373" cy="1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622036" y="1240536"/>
              <a:ext cx="143510" cy="262255"/>
            </a:xfrm>
            <a:custGeom>
              <a:avLst/>
              <a:gdLst/>
              <a:ahLst/>
              <a:cxnLst/>
              <a:rect l="l" t="t" r="r" b="b"/>
              <a:pathLst>
                <a:path w="143510" h="262255">
                  <a:moveTo>
                    <a:pt x="126492" y="259080"/>
                  </a:moveTo>
                  <a:lnTo>
                    <a:pt x="85344" y="259080"/>
                  </a:lnTo>
                  <a:lnTo>
                    <a:pt x="85344" y="257556"/>
                  </a:lnTo>
                  <a:lnTo>
                    <a:pt x="83820" y="257556"/>
                  </a:lnTo>
                  <a:lnTo>
                    <a:pt x="83820" y="254508"/>
                  </a:lnTo>
                  <a:lnTo>
                    <a:pt x="85344" y="252984"/>
                  </a:lnTo>
                  <a:lnTo>
                    <a:pt x="86868" y="249936"/>
                  </a:lnTo>
                  <a:lnTo>
                    <a:pt x="88392" y="248412"/>
                  </a:lnTo>
                  <a:lnTo>
                    <a:pt x="89916" y="245364"/>
                  </a:lnTo>
                  <a:lnTo>
                    <a:pt x="91440" y="240792"/>
                  </a:lnTo>
                  <a:lnTo>
                    <a:pt x="92964" y="237744"/>
                  </a:lnTo>
                  <a:lnTo>
                    <a:pt x="96012" y="233172"/>
                  </a:lnTo>
                  <a:lnTo>
                    <a:pt x="99060" y="224028"/>
                  </a:lnTo>
                  <a:lnTo>
                    <a:pt x="99060" y="208788"/>
                  </a:lnTo>
                  <a:lnTo>
                    <a:pt x="67056" y="192024"/>
                  </a:lnTo>
                  <a:lnTo>
                    <a:pt x="62484" y="190500"/>
                  </a:lnTo>
                  <a:lnTo>
                    <a:pt x="56388" y="188976"/>
                  </a:lnTo>
                  <a:lnTo>
                    <a:pt x="50292" y="185928"/>
                  </a:lnTo>
                  <a:lnTo>
                    <a:pt x="44196" y="184404"/>
                  </a:lnTo>
                  <a:lnTo>
                    <a:pt x="39624" y="181356"/>
                  </a:lnTo>
                  <a:lnTo>
                    <a:pt x="33528" y="178308"/>
                  </a:lnTo>
                  <a:lnTo>
                    <a:pt x="28956" y="175260"/>
                  </a:lnTo>
                  <a:lnTo>
                    <a:pt x="16764" y="163068"/>
                  </a:lnTo>
                  <a:lnTo>
                    <a:pt x="13716" y="158496"/>
                  </a:lnTo>
                  <a:lnTo>
                    <a:pt x="12192" y="153924"/>
                  </a:lnTo>
                  <a:lnTo>
                    <a:pt x="9144" y="147828"/>
                  </a:lnTo>
                  <a:lnTo>
                    <a:pt x="7620" y="143256"/>
                  </a:lnTo>
                  <a:lnTo>
                    <a:pt x="4572" y="137160"/>
                  </a:lnTo>
                  <a:lnTo>
                    <a:pt x="3048" y="131064"/>
                  </a:lnTo>
                  <a:lnTo>
                    <a:pt x="1524" y="123444"/>
                  </a:lnTo>
                  <a:lnTo>
                    <a:pt x="1524" y="115824"/>
                  </a:lnTo>
                  <a:lnTo>
                    <a:pt x="0" y="108204"/>
                  </a:lnTo>
                  <a:lnTo>
                    <a:pt x="0" y="100584"/>
                  </a:lnTo>
                  <a:lnTo>
                    <a:pt x="547" y="88320"/>
                  </a:lnTo>
                  <a:lnTo>
                    <a:pt x="10477" y="47529"/>
                  </a:lnTo>
                  <a:lnTo>
                    <a:pt x="38481" y="14097"/>
                  </a:lnTo>
                  <a:lnTo>
                    <a:pt x="79271" y="309"/>
                  </a:lnTo>
                  <a:lnTo>
                    <a:pt x="88392" y="0"/>
                  </a:lnTo>
                  <a:lnTo>
                    <a:pt x="100584" y="0"/>
                  </a:lnTo>
                  <a:lnTo>
                    <a:pt x="109728" y="3048"/>
                  </a:lnTo>
                  <a:lnTo>
                    <a:pt x="114300" y="3048"/>
                  </a:lnTo>
                  <a:lnTo>
                    <a:pt x="118872" y="4572"/>
                  </a:lnTo>
                  <a:lnTo>
                    <a:pt x="123444" y="7620"/>
                  </a:lnTo>
                  <a:lnTo>
                    <a:pt x="132588" y="12192"/>
                  </a:lnTo>
                  <a:lnTo>
                    <a:pt x="138684" y="18288"/>
                  </a:lnTo>
                  <a:lnTo>
                    <a:pt x="138684" y="19812"/>
                  </a:lnTo>
                  <a:lnTo>
                    <a:pt x="140208" y="21336"/>
                  </a:lnTo>
                  <a:lnTo>
                    <a:pt x="140208" y="41148"/>
                  </a:lnTo>
                  <a:lnTo>
                    <a:pt x="85344" y="41148"/>
                  </a:lnTo>
                  <a:lnTo>
                    <a:pt x="80772" y="42672"/>
                  </a:lnTo>
                  <a:lnTo>
                    <a:pt x="74676" y="44196"/>
                  </a:lnTo>
                  <a:lnTo>
                    <a:pt x="65532" y="50292"/>
                  </a:lnTo>
                  <a:lnTo>
                    <a:pt x="62484" y="56388"/>
                  </a:lnTo>
                  <a:lnTo>
                    <a:pt x="56388" y="65532"/>
                  </a:lnTo>
                  <a:lnTo>
                    <a:pt x="54864" y="73152"/>
                  </a:lnTo>
                  <a:lnTo>
                    <a:pt x="53340" y="79248"/>
                  </a:lnTo>
                  <a:lnTo>
                    <a:pt x="51816" y="86868"/>
                  </a:lnTo>
                  <a:lnTo>
                    <a:pt x="51816" y="96012"/>
                  </a:lnTo>
                  <a:lnTo>
                    <a:pt x="52101" y="102846"/>
                  </a:lnTo>
                  <a:lnTo>
                    <a:pt x="52959" y="109537"/>
                  </a:lnTo>
                  <a:lnTo>
                    <a:pt x="54387" y="115943"/>
                  </a:lnTo>
                  <a:lnTo>
                    <a:pt x="56388" y="121920"/>
                  </a:lnTo>
                  <a:lnTo>
                    <a:pt x="57912" y="129540"/>
                  </a:lnTo>
                  <a:lnTo>
                    <a:pt x="60960" y="134112"/>
                  </a:lnTo>
                  <a:lnTo>
                    <a:pt x="70104" y="143256"/>
                  </a:lnTo>
                  <a:lnTo>
                    <a:pt x="74676" y="146304"/>
                  </a:lnTo>
                  <a:lnTo>
                    <a:pt x="79248" y="147828"/>
                  </a:lnTo>
                  <a:lnTo>
                    <a:pt x="85344" y="150876"/>
                  </a:lnTo>
                  <a:lnTo>
                    <a:pt x="91440" y="152400"/>
                  </a:lnTo>
                  <a:lnTo>
                    <a:pt x="96012" y="153924"/>
                  </a:lnTo>
                  <a:lnTo>
                    <a:pt x="102108" y="155448"/>
                  </a:lnTo>
                  <a:lnTo>
                    <a:pt x="108204" y="158496"/>
                  </a:lnTo>
                  <a:lnTo>
                    <a:pt x="114300" y="160020"/>
                  </a:lnTo>
                  <a:lnTo>
                    <a:pt x="118872" y="161544"/>
                  </a:lnTo>
                  <a:lnTo>
                    <a:pt x="143256" y="196596"/>
                  </a:lnTo>
                  <a:lnTo>
                    <a:pt x="143256" y="216408"/>
                  </a:lnTo>
                  <a:lnTo>
                    <a:pt x="141732" y="222504"/>
                  </a:lnTo>
                  <a:lnTo>
                    <a:pt x="140208" y="227076"/>
                  </a:lnTo>
                  <a:lnTo>
                    <a:pt x="138684" y="233172"/>
                  </a:lnTo>
                  <a:lnTo>
                    <a:pt x="134112" y="246888"/>
                  </a:lnTo>
                  <a:lnTo>
                    <a:pt x="131064" y="249936"/>
                  </a:lnTo>
                  <a:lnTo>
                    <a:pt x="129540" y="254508"/>
                  </a:lnTo>
                  <a:lnTo>
                    <a:pt x="128016" y="256032"/>
                  </a:lnTo>
                  <a:lnTo>
                    <a:pt x="128016" y="257556"/>
                  </a:lnTo>
                  <a:lnTo>
                    <a:pt x="126492" y="259080"/>
                  </a:lnTo>
                  <a:close/>
                </a:path>
                <a:path w="143510" h="262255">
                  <a:moveTo>
                    <a:pt x="135636" y="56388"/>
                  </a:moveTo>
                  <a:lnTo>
                    <a:pt x="128016" y="56388"/>
                  </a:lnTo>
                  <a:lnTo>
                    <a:pt x="126492" y="53340"/>
                  </a:lnTo>
                  <a:lnTo>
                    <a:pt x="124968" y="51816"/>
                  </a:lnTo>
                  <a:lnTo>
                    <a:pt x="112776" y="45720"/>
                  </a:lnTo>
                  <a:lnTo>
                    <a:pt x="99060" y="41148"/>
                  </a:lnTo>
                  <a:lnTo>
                    <a:pt x="140208" y="41148"/>
                  </a:lnTo>
                  <a:lnTo>
                    <a:pt x="140208" y="47244"/>
                  </a:lnTo>
                  <a:lnTo>
                    <a:pt x="138684" y="50292"/>
                  </a:lnTo>
                  <a:lnTo>
                    <a:pt x="138684" y="51816"/>
                  </a:lnTo>
                  <a:lnTo>
                    <a:pt x="137160" y="53340"/>
                  </a:lnTo>
                  <a:lnTo>
                    <a:pt x="137160" y="54864"/>
                  </a:lnTo>
                  <a:lnTo>
                    <a:pt x="135636" y="54864"/>
                  </a:lnTo>
                  <a:lnTo>
                    <a:pt x="135636" y="56388"/>
                  </a:lnTo>
                  <a:close/>
                </a:path>
                <a:path w="143510" h="262255">
                  <a:moveTo>
                    <a:pt x="123444" y="260604"/>
                  </a:moveTo>
                  <a:lnTo>
                    <a:pt x="88392" y="260604"/>
                  </a:lnTo>
                  <a:lnTo>
                    <a:pt x="86868" y="259080"/>
                  </a:lnTo>
                  <a:lnTo>
                    <a:pt x="124968" y="259080"/>
                  </a:lnTo>
                  <a:lnTo>
                    <a:pt x="123444" y="260604"/>
                  </a:lnTo>
                  <a:close/>
                </a:path>
                <a:path w="143510" h="262255">
                  <a:moveTo>
                    <a:pt x="118872" y="262128"/>
                  </a:moveTo>
                  <a:lnTo>
                    <a:pt x="91440" y="262128"/>
                  </a:lnTo>
                  <a:lnTo>
                    <a:pt x="89916" y="260604"/>
                  </a:lnTo>
                  <a:lnTo>
                    <a:pt x="120396" y="260604"/>
                  </a:lnTo>
                  <a:lnTo>
                    <a:pt x="118872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887211" y="870586"/>
            <a:ext cx="212090" cy="259079"/>
          </a:xfrm>
          <a:custGeom>
            <a:avLst/>
            <a:gdLst/>
            <a:ahLst/>
            <a:cxnLst/>
            <a:rect l="l" t="t" r="r" b="b"/>
            <a:pathLst>
              <a:path w="212089" h="259080">
                <a:moveTo>
                  <a:pt x="42672" y="257556"/>
                </a:moveTo>
                <a:lnTo>
                  <a:pt x="4572" y="257556"/>
                </a:lnTo>
                <a:lnTo>
                  <a:pt x="1524" y="254508"/>
                </a:lnTo>
                <a:lnTo>
                  <a:pt x="0" y="254508"/>
                </a:lnTo>
                <a:lnTo>
                  <a:pt x="0" y="12192"/>
                </a:lnTo>
                <a:lnTo>
                  <a:pt x="1524" y="7620"/>
                </a:lnTo>
                <a:lnTo>
                  <a:pt x="4572" y="4572"/>
                </a:lnTo>
                <a:lnTo>
                  <a:pt x="9143" y="1524"/>
                </a:lnTo>
                <a:lnTo>
                  <a:pt x="13716" y="0"/>
                </a:lnTo>
                <a:lnTo>
                  <a:pt x="56388" y="0"/>
                </a:lnTo>
                <a:lnTo>
                  <a:pt x="59436" y="1524"/>
                </a:lnTo>
                <a:lnTo>
                  <a:pt x="62484" y="1524"/>
                </a:lnTo>
                <a:lnTo>
                  <a:pt x="65532" y="3048"/>
                </a:lnTo>
                <a:lnTo>
                  <a:pt x="68580" y="6096"/>
                </a:lnTo>
                <a:lnTo>
                  <a:pt x="71628" y="7620"/>
                </a:lnTo>
                <a:lnTo>
                  <a:pt x="73152" y="10668"/>
                </a:lnTo>
                <a:lnTo>
                  <a:pt x="76200" y="13716"/>
                </a:lnTo>
                <a:lnTo>
                  <a:pt x="77724" y="16764"/>
                </a:lnTo>
                <a:lnTo>
                  <a:pt x="80772" y="21336"/>
                </a:lnTo>
                <a:lnTo>
                  <a:pt x="83820" y="27432"/>
                </a:lnTo>
                <a:lnTo>
                  <a:pt x="99809" y="57912"/>
                </a:lnTo>
                <a:lnTo>
                  <a:pt x="44196" y="57912"/>
                </a:lnTo>
                <a:lnTo>
                  <a:pt x="45077" y="65008"/>
                </a:lnTo>
                <a:lnTo>
                  <a:pt x="45529" y="72390"/>
                </a:lnTo>
                <a:lnTo>
                  <a:pt x="45604" y="75699"/>
                </a:lnTo>
                <a:lnTo>
                  <a:pt x="45719" y="86868"/>
                </a:lnTo>
                <a:lnTo>
                  <a:pt x="46601" y="93749"/>
                </a:lnTo>
                <a:lnTo>
                  <a:pt x="47053" y="100774"/>
                </a:lnTo>
                <a:lnTo>
                  <a:pt x="47153" y="105156"/>
                </a:lnTo>
                <a:lnTo>
                  <a:pt x="47243" y="251460"/>
                </a:lnTo>
                <a:lnTo>
                  <a:pt x="45719" y="252984"/>
                </a:lnTo>
                <a:lnTo>
                  <a:pt x="45719" y="254508"/>
                </a:lnTo>
                <a:lnTo>
                  <a:pt x="42672" y="257556"/>
                </a:lnTo>
                <a:close/>
              </a:path>
              <a:path w="212089" h="259080">
                <a:moveTo>
                  <a:pt x="202692" y="1524"/>
                </a:moveTo>
                <a:lnTo>
                  <a:pt x="173736" y="1524"/>
                </a:lnTo>
                <a:lnTo>
                  <a:pt x="176784" y="0"/>
                </a:lnTo>
                <a:lnTo>
                  <a:pt x="199644" y="0"/>
                </a:lnTo>
                <a:lnTo>
                  <a:pt x="202692" y="1524"/>
                </a:lnTo>
                <a:close/>
              </a:path>
              <a:path w="212089" h="259080">
                <a:moveTo>
                  <a:pt x="211836" y="185927"/>
                </a:moveTo>
                <a:lnTo>
                  <a:pt x="166116" y="185927"/>
                </a:lnTo>
                <a:lnTo>
                  <a:pt x="165234" y="179046"/>
                </a:lnTo>
                <a:lnTo>
                  <a:pt x="164782" y="172021"/>
                </a:lnTo>
                <a:lnTo>
                  <a:pt x="164615" y="164711"/>
                </a:lnTo>
                <a:lnTo>
                  <a:pt x="164592" y="6096"/>
                </a:lnTo>
                <a:lnTo>
                  <a:pt x="169164" y="1524"/>
                </a:lnTo>
                <a:lnTo>
                  <a:pt x="207264" y="1524"/>
                </a:lnTo>
                <a:lnTo>
                  <a:pt x="211836" y="6096"/>
                </a:lnTo>
                <a:lnTo>
                  <a:pt x="211836" y="185927"/>
                </a:lnTo>
                <a:close/>
              </a:path>
              <a:path w="212089" h="259080">
                <a:moveTo>
                  <a:pt x="201168" y="256032"/>
                </a:moveTo>
                <a:lnTo>
                  <a:pt x="153924" y="256032"/>
                </a:lnTo>
                <a:lnTo>
                  <a:pt x="150876" y="254508"/>
                </a:lnTo>
                <a:lnTo>
                  <a:pt x="141732" y="245363"/>
                </a:lnTo>
                <a:lnTo>
                  <a:pt x="140208" y="242316"/>
                </a:lnTo>
                <a:lnTo>
                  <a:pt x="137160" y="237744"/>
                </a:lnTo>
                <a:lnTo>
                  <a:pt x="131064" y="225551"/>
                </a:lnTo>
                <a:lnTo>
                  <a:pt x="67056" y="105156"/>
                </a:lnTo>
                <a:lnTo>
                  <a:pt x="62484" y="97536"/>
                </a:lnTo>
                <a:lnTo>
                  <a:pt x="56388" y="82296"/>
                </a:lnTo>
                <a:lnTo>
                  <a:pt x="53220" y="75699"/>
                </a:lnTo>
                <a:lnTo>
                  <a:pt x="50482" y="69532"/>
                </a:lnTo>
                <a:lnTo>
                  <a:pt x="48029" y="63650"/>
                </a:lnTo>
                <a:lnTo>
                  <a:pt x="45719" y="57912"/>
                </a:lnTo>
                <a:lnTo>
                  <a:pt x="99809" y="57912"/>
                </a:lnTo>
                <a:lnTo>
                  <a:pt x="132588" y="120396"/>
                </a:lnTo>
                <a:lnTo>
                  <a:pt x="138684" y="132588"/>
                </a:lnTo>
                <a:lnTo>
                  <a:pt x="141732" y="137160"/>
                </a:lnTo>
                <a:lnTo>
                  <a:pt x="144780" y="143256"/>
                </a:lnTo>
                <a:lnTo>
                  <a:pt x="147828" y="147828"/>
                </a:lnTo>
                <a:lnTo>
                  <a:pt x="149352" y="153924"/>
                </a:lnTo>
                <a:lnTo>
                  <a:pt x="152400" y="160020"/>
                </a:lnTo>
                <a:lnTo>
                  <a:pt x="155448" y="164592"/>
                </a:lnTo>
                <a:lnTo>
                  <a:pt x="158496" y="170687"/>
                </a:lnTo>
                <a:lnTo>
                  <a:pt x="160020" y="175260"/>
                </a:lnTo>
                <a:lnTo>
                  <a:pt x="163068" y="181356"/>
                </a:lnTo>
                <a:lnTo>
                  <a:pt x="164592" y="185927"/>
                </a:lnTo>
                <a:lnTo>
                  <a:pt x="211836" y="185927"/>
                </a:lnTo>
                <a:lnTo>
                  <a:pt x="211836" y="242316"/>
                </a:lnTo>
                <a:lnTo>
                  <a:pt x="210312" y="245363"/>
                </a:lnTo>
                <a:lnTo>
                  <a:pt x="210312" y="246887"/>
                </a:lnTo>
                <a:lnTo>
                  <a:pt x="208788" y="249936"/>
                </a:lnTo>
                <a:lnTo>
                  <a:pt x="204216" y="254508"/>
                </a:lnTo>
                <a:lnTo>
                  <a:pt x="201168" y="256032"/>
                </a:lnTo>
                <a:close/>
              </a:path>
              <a:path w="212089" h="259080">
                <a:moveTo>
                  <a:pt x="196596" y="257556"/>
                </a:moveTo>
                <a:lnTo>
                  <a:pt x="160020" y="257556"/>
                </a:lnTo>
                <a:lnTo>
                  <a:pt x="156972" y="256032"/>
                </a:lnTo>
                <a:lnTo>
                  <a:pt x="199644" y="256032"/>
                </a:lnTo>
                <a:lnTo>
                  <a:pt x="196596" y="257556"/>
                </a:lnTo>
                <a:close/>
              </a:path>
              <a:path w="212089" h="259080">
                <a:moveTo>
                  <a:pt x="35052" y="259080"/>
                </a:moveTo>
                <a:lnTo>
                  <a:pt x="10667" y="259080"/>
                </a:lnTo>
                <a:lnTo>
                  <a:pt x="7619" y="257556"/>
                </a:lnTo>
                <a:lnTo>
                  <a:pt x="38100" y="257556"/>
                </a:lnTo>
                <a:lnTo>
                  <a:pt x="3505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5380" y="1499997"/>
            <a:ext cx="86867" cy="8839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88947" y="1445134"/>
            <a:ext cx="410209" cy="227329"/>
            <a:chOff x="1488947" y="1703832"/>
            <a:chExt cx="410209" cy="227329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8947" y="1703832"/>
              <a:ext cx="117348" cy="2255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3727" y="1760220"/>
              <a:ext cx="265176" cy="17068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10155" y="1419226"/>
            <a:ext cx="656843" cy="25298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769107" y="1419225"/>
            <a:ext cx="297180" cy="253365"/>
            <a:chOff x="2769107" y="1677923"/>
            <a:chExt cx="297180" cy="25336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69107" y="1763267"/>
              <a:ext cx="134112" cy="1676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27604" y="1677923"/>
              <a:ext cx="138684" cy="25298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102863" y="1501522"/>
            <a:ext cx="364490" cy="170815"/>
            <a:chOff x="3102863" y="1760220"/>
            <a:chExt cx="364490" cy="170815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10223" y="1760220"/>
              <a:ext cx="156773" cy="170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02863" y="1763268"/>
              <a:ext cx="181356" cy="16764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79965" y="1419226"/>
            <a:ext cx="1613826" cy="31394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317236" y="1443610"/>
            <a:ext cx="581025" cy="227329"/>
            <a:chOff x="5317236" y="1702308"/>
            <a:chExt cx="581025" cy="227329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7236" y="1703832"/>
              <a:ext cx="243840" cy="2255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600700" y="1827276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4">
                  <a:moveTo>
                    <a:pt x="80772" y="24384"/>
                  </a:moveTo>
                  <a:lnTo>
                    <a:pt x="4572" y="24384"/>
                  </a:lnTo>
                  <a:lnTo>
                    <a:pt x="0" y="19812"/>
                  </a:lnTo>
                  <a:lnTo>
                    <a:pt x="0" y="4572"/>
                  </a:lnTo>
                  <a:lnTo>
                    <a:pt x="4572" y="0"/>
                  </a:lnTo>
                  <a:lnTo>
                    <a:pt x="80772" y="0"/>
                  </a:lnTo>
                  <a:lnTo>
                    <a:pt x="83820" y="3048"/>
                  </a:lnTo>
                  <a:lnTo>
                    <a:pt x="83820" y="4572"/>
                  </a:lnTo>
                  <a:lnTo>
                    <a:pt x="85344" y="6096"/>
                  </a:lnTo>
                  <a:lnTo>
                    <a:pt x="85344" y="16764"/>
                  </a:lnTo>
                  <a:lnTo>
                    <a:pt x="83820" y="19812"/>
                  </a:lnTo>
                  <a:lnTo>
                    <a:pt x="83820" y="21336"/>
                  </a:lnTo>
                  <a:lnTo>
                    <a:pt x="80772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28716" y="1702308"/>
              <a:ext cx="169164" cy="227076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27420" y="1419225"/>
            <a:ext cx="2086356" cy="31242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241792" y="1419226"/>
            <a:ext cx="460375" cy="312420"/>
            <a:chOff x="8241792" y="1677924"/>
            <a:chExt cx="460375" cy="312420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41792" y="1761744"/>
              <a:ext cx="164592" cy="2286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36864" y="1677924"/>
              <a:ext cx="265175" cy="252984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8795004" y="1419226"/>
            <a:ext cx="508000" cy="253365"/>
            <a:chOff x="8795004" y="1677924"/>
            <a:chExt cx="508000" cy="253365"/>
          </a:xfrm>
        </p:grpSpPr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95004" y="1761744"/>
              <a:ext cx="143256" cy="1676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62644" y="1677924"/>
              <a:ext cx="128016" cy="25298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24277" y="1760220"/>
              <a:ext cx="178218" cy="170688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73708" y="1803274"/>
            <a:ext cx="830579" cy="31394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36923" y="1803274"/>
            <a:ext cx="1171908" cy="309372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572767" y="2379345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4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4" y="0"/>
                </a:lnTo>
                <a:lnTo>
                  <a:pt x="169164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85188" y="2254378"/>
            <a:ext cx="1533144" cy="26974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512820" y="2277238"/>
            <a:ext cx="313944" cy="19507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927347" y="2254378"/>
            <a:ext cx="886968" cy="21793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888991" y="2326005"/>
            <a:ext cx="455676" cy="14630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422391" y="2254377"/>
            <a:ext cx="784860" cy="21793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298691" y="2254378"/>
            <a:ext cx="1290827" cy="269748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7674864" y="2324481"/>
            <a:ext cx="463550" cy="147955"/>
            <a:chOff x="7674864" y="2583179"/>
            <a:chExt cx="463550" cy="147955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74864" y="2586228"/>
              <a:ext cx="155448" cy="14478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50124" y="2583179"/>
              <a:ext cx="134112" cy="1478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19288" y="2584703"/>
              <a:ext cx="118872" cy="146304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243315" y="2254378"/>
            <a:ext cx="1266444" cy="269747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2043683" y="269786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39623" y="62483"/>
                </a:moveTo>
                <a:lnTo>
                  <a:pt x="22859" y="62483"/>
                </a:lnTo>
                <a:lnTo>
                  <a:pt x="15239" y="59435"/>
                </a:lnTo>
                <a:lnTo>
                  <a:pt x="9143" y="53339"/>
                </a:lnTo>
                <a:lnTo>
                  <a:pt x="3047" y="47243"/>
                </a:lnTo>
                <a:lnTo>
                  <a:pt x="0" y="39623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39623"/>
                </a:lnTo>
                <a:lnTo>
                  <a:pt x="59435" y="47243"/>
                </a:lnTo>
                <a:lnTo>
                  <a:pt x="47243" y="59435"/>
                </a:lnTo>
                <a:lnTo>
                  <a:pt x="39623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279904" y="2638426"/>
            <a:ext cx="2145792" cy="22555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495800" y="2638426"/>
            <a:ext cx="704087" cy="182880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5265420" y="2696338"/>
            <a:ext cx="251460" cy="125095"/>
            <a:chOff x="5265420" y="2955036"/>
            <a:chExt cx="251460" cy="125095"/>
          </a:xfrm>
        </p:grpSpPr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65420" y="2958084"/>
              <a:ext cx="103632" cy="1188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388864" y="2955036"/>
              <a:ext cx="128016" cy="124968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597651" y="2638426"/>
            <a:ext cx="1595628" cy="225552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1572767" y="3116961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4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4" y="0"/>
                </a:lnTo>
                <a:lnTo>
                  <a:pt x="169164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885188" y="2991994"/>
            <a:ext cx="1028700" cy="269747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3006852" y="3062097"/>
            <a:ext cx="358140" cy="147955"/>
            <a:chOff x="3006852" y="3320795"/>
            <a:chExt cx="358140" cy="147955"/>
          </a:xfrm>
        </p:grpSpPr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06852" y="3320795"/>
              <a:ext cx="271271" cy="14782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304031" y="3322319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5156"/>
                  </a:lnTo>
                  <a:lnTo>
                    <a:pt x="25908" y="108204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object 6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435095" y="3062097"/>
            <a:ext cx="281940" cy="14782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796284" y="2991993"/>
            <a:ext cx="1502663" cy="269748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5376672" y="3062097"/>
            <a:ext cx="396240" cy="200025"/>
            <a:chOff x="5376672" y="3320795"/>
            <a:chExt cx="396240" cy="200025"/>
          </a:xfrm>
        </p:grpSpPr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76672" y="3323843"/>
              <a:ext cx="115824" cy="14478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518404" y="3320795"/>
              <a:ext cx="115824" cy="19964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70804" y="3320795"/>
              <a:ext cx="102108" cy="196596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865876" y="2991994"/>
            <a:ext cx="1382268" cy="269747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7347251" y="2995042"/>
            <a:ext cx="373380" cy="264160"/>
            <a:chOff x="7347251" y="3253740"/>
            <a:chExt cx="373380" cy="264160"/>
          </a:xfrm>
        </p:grpSpPr>
        <p:sp>
          <p:nvSpPr>
            <p:cNvPr id="76" name="object 76"/>
            <p:cNvSpPr/>
            <p:nvPr/>
          </p:nvSpPr>
          <p:spPr>
            <a:xfrm>
              <a:off x="7347251" y="3253740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1768" y="1524"/>
                  </a:moveTo>
                  <a:lnTo>
                    <a:pt x="35004" y="1524"/>
                  </a:lnTo>
                  <a:lnTo>
                    <a:pt x="36528" y="0"/>
                  </a:lnTo>
                  <a:lnTo>
                    <a:pt x="50244" y="0"/>
                  </a:lnTo>
                  <a:lnTo>
                    <a:pt x="51768" y="1524"/>
                  </a:lnTo>
                  <a:close/>
                </a:path>
                <a:path w="55245" h="264160">
                  <a:moveTo>
                    <a:pt x="54816" y="262128"/>
                  </a:moveTo>
                  <a:lnTo>
                    <a:pt x="33480" y="262128"/>
                  </a:lnTo>
                  <a:lnTo>
                    <a:pt x="33480" y="260604"/>
                  </a:lnTo>
                  <a:lnTo>
                    <a:pt x="31956" y="260604"/>
                  </a:lnTo>
                  <a:lnTo>
                    <a:pt x="28527" y="252841"/>
                  </a:lnTo>
                  <a:lnTo>
                    <a:pt x="21669" y="237886"/>
                  </a:lnTo>
                  <a:lnTo>
                    <a:pt x="18240" y="230124"/>
                  </a:lnTo>
                  <a:lnTo>
                    <a:pt x="15716" y="222123"/>
                  </a:lnTo>
                  <a:lnTo>
                    <a:pt x="10096" y="206121"/>
                  </a:lnTo>
                  <a:lnTo>
                    <a:pt x="7572" y="198120"/>
                  </a:lnTo>
                  <a:lnTo>
                    <a:pt x="6191" y="190095"/>
                  </a:lnTo>
                  <a:lnTo>
                    <a:pt x="4524" y="181927"/>
                  </a:lnTo>
                  <a:lnTo>
                    <a:pt x="2857" y="173474"/>
                  </a:lnTo>
                  <a:lnTo>
                    <a:pt x="0" y="123705"/>
                  </a:lnTo>
                  <a:lnTo>
                    <a:pt x="351" y="115085"/>
                  </a:lnTo>
                  <a:lnTo>
                    <a:pt x="1238" y="107084"/>
                  </a:lnTo>
                  <a:lnTo>
                    <a:pt x="3000" y="99060"/>
                  </a:lnTo>
                  <a:lnTo>
                    <a:pt x="4167" y="90177"/>
                  </a:lnTo>
                  <a:lnTo>
                    <a:pt x="13858" y="49530"/>
                  </a:lnTo>
                  <a:lnTo>
                    <a:pt x="19764" y="33528"/>
                  </a:lnTo>
                  <a:lnTo>
                    <a:pt x="22336" y="25765"/>
                  </a:lnTo>
                  <a:lnTo>
                    <a:pt x="25479" y="18288"/>
                  </a:lnTo>
                  <a:lnTo>
                    <a:pt x="29194" y="10810"/>
                  </a:lnTo>
                  <a:lnTo>
                    <a:pt x="33480" y="3048"/>
                  </a:lnTo>
                  <a:lnTo>
                    <a:pt x="33480" y="1524"/>
                  </a:lnTo>
                  <a:lnTo>
                    <a:pt x="53292" y="1524"/>
                  </a:lnTo>
                  <a:lnTo>
                    <a:pt x="54816" y="3048"/>
                  </a:lnTo>
                  <a:lnTo>
                    <a:pt x="54816" y="4572"/>
                  </a:lnTo>
                  <a:lnTo>
                    <a:pt x="53292" y="6096"/>
                  </a:lnTo>
                  <a:lnTo>
                    <a:pt x="46982" y="21216"/>
                  </a:lnTo>
                  <a:lnTo>
                    <a:pt x="41671" y="36766"/>
                  </a:lnTo>
                  <a:lnTo>
                    <a:pt x="37218" y="52601"/>
                  </a:lnTo>
                  <a:lnTo>
                    <a:pt x="33480" y="68580"/>
                  </a:lnTo>
                  <a:lnTo>
                    <a:pt x="29718" y="83700"/>
                  </a:lnTo>
                  <a:lnTo>
                    <a:pt x="27384" y="99250"/>
                  </a:lnTo>
                  <a:lnTo>
                    <a:pt x="26190" y="115252"/>
                  </a:lnTo>
                  <a:lnTo>
                    <a:pt x="25860" y="131064"/>
                  </a:lnTo>
                  <a:lnTo>
                    <a:pt x="26408" y="147066"/>
                  </a:lnTo>
                  <a:lnTo>
                    <a:pt x="33480" y="195072"/>
                  </a:lnTo>
                  <a:lnTo>
                    <a:pt x="46982" y="241792"/>
                  </a:lnTo>
                  <a:lnTo>
                    <a:pt x="54816" y="259079"/>
                  </a:lnTo>
                  <a:lnTo>
                    <a:pt x="54816" y="262128"/>
                  </a:lnTo>
                  <a:close/>
                </a:path>
                <a:path w="55245" h="264160">
                  <a:moveTo>
                    <a:pt x="51768" y="263652"/>
                  </a:moveTo>
                  <a:lnTo>
                    <a:pt x="36528" y="263652"/>
                  </a:lnTo>
                  <a:lnTo>
                    <a:pt x="35004" y="262128"/>
                  </a:lnTo>
                  <a:lnTo>
                    <a:pt x="53292" y="262128"/>
                  </a:lnTo>
                  <a:lnTo>
                    <a:pt x="5176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435596" y="3320795"/>
              <a:ext cx="284987" cy="147828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818120" y="2991994"/>
            <a:ext cx="1298423" cy="269747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670304" y="4046589"/>
            <a:ext cx="3695699" cy="1545335"/>
          </a:xfrm>
          <a:prstGeom prst="rect">
            <a:avLst/>
          </a:prstGeom>
        </p:spPr>
      </p:pic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81714"/>
              </p:ext>
            </p:extLst>
          </p:nvPr>
        </p:nvGraphicFramePr>
        <p:xfrm>
          <a:off x="946403" y="6206096"/>
          <a:ext cx="3048635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1" name="object 81"/>
          <p:cNvGrpSpPr/>
          <p:nvPr/>
        </p:nvGrpSpPr>
        <p:grpSpPr>
          <a:xfrm>
            <a:off x="1126236" y="6315824"/>
            <a:ext cx="502920" cy="167640"/>
            <a:chOff x="1126236" y="5971031"/>
            <a:chExt cx="502920" cy="167640"/>
          </a:xfrm>
        </p:grpSpPr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26236" y="5971031"/>
              <a:ext cx="312419" cy="16764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61515" y="5981700"/>
              <a:ext cx="167640" cy="144780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1121663" y="6497181"/>
            <a:ext cx="523240" cy="17145"/>
          </a:xfrm>
          <a:custGeom>
            <a:avLst/>
            <a:gdLst/>
            <a:ahLst/>
            <a:cxnLst/>
            <a:rect l="l" t="t" r="r" b="b"/>
            <a:pathLst>
              <a:path w="523239" h="17145">
                <a:moveTo>
                  <a:pt x="522731" y="16764"/>
                </a:moveTo>
                <a:lnTo>
                  <a:pt x="0" y="16764"/>
                </a:lnTo>
                <a:lnTo>
                  <a:pt x="0" y="0"/>
                </a:lnTo>
                <a:lnTo>
                  <a:pt x="522731" y="0"/>
                </a:lnTo>
                <a:lnTo>
                  <a:pt x="522731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962911" y="6315825"/>
            <a:ext cx="877823" cy="158496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3200399" y="6315825"/>
            <a:ext cx="585470" cy="196850"/>
            <a:chOff x="3200399" y="5971032"/>
            <a:chExt cx="585470" cy="196850"/>
          </a:xfrm>
        </p:grpSpPr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00399" y="6016752"/>
              <a:ext cx="100584" cy="15087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323843" y="5971032"/>
              <a:ext cx="94488" cy="15544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441191" y="6016751"/>
              <a:ext cx="106680" cy="11277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70731" y="6016752"/>
              <a:ext cx="94488" cy="10972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688079" y="6016751"/>
              <a:ext cx="97536" cy="112776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78408" y="5924157"/>
            <a:ext cx="1217676" cy="277368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039009" y="4050142"/>
            <a:ext cx="5333999" cy="1677923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6667500" y="6206096"/>
            <a:ext cx="2045335" cy="384175"/>
            <a:chOff x="6667500" y="5861303"/>
            <a:chExt cx="2045335" cy="384175"/>
          </a:xfrm>
        </p:grpSpPr>
        <p:sp>
          <p:nvSpPr>
            <p:cNvPr id="95" name="object 95"/>
            <p:cNvSpPr/>
            <p:nvPr/>
          </p:nvSpPr>
          <p:spPr>
            <a:xfrm>
              <a:off x="6667487" y="5861304"/>
              <a:ext cx="2045335" cy="384175"/>
            </a:xfrm>
            <a:custGeom>
              <a:avLst/>
              <a:gdLst/>
              <a:ahLst/>
              <a:cxnLst/>
              <a:rect l="l" t="t" r="r" b="b"/>
              <a:pathLst>
                <a:path w="2045334" h="384175">
                  <a:moveTo>
                    <a:pt x="2045220" y="0"/>
                  </a:moveTo>
                  <a:lnTo>
                    <a:pt x="2033016" y="0"/>
                  </a:lnTo>
                  <a:lnTo>
                    <a:pt x="2033016" y="12192"/>
                  </a:lnTo>
                  <a:lnTo>
                    <a:pt x="2033016" y="370332"/>
                  </a:lnTo>
                  <a:lnTo>
                    <a:pt x="877824" y="370332"/>
                  </a:lnTo>
                  <a:lnTo>
                    <a:pt x="877824" y="12192"/>
                  </a:lnTo>
                  <a:lnTo>
                    <a:pt x="2033016" y="12192"/>
                  </a:lnTo>
                  <a:lnTo>
                    <a:pt x="2033016" y="0"/>
                  </a:lnTo>
                  <a:lnTo>
                    <a:pt x="877824" y="0"/>
                  </a:lnTo>
                  <a:lnTo>
                    <a:pt x="864108" y="0"/>
                  </a:lnTo>
                  <a:lnTo>
                    <a:pt x="864108" y="12192"/>
                  </a:lnTo>
                  <a:lnTo>
                    <a:pt x="864108" y="370332"/>
                  </a:lnTo>
                  <a:lnTo>
                    <a:pt x="13716" y="370332"/>
                  </a:lnTo>
                  <a:lnTo>
                    <a:pt x="13716" y="12192"/>
                  </a:lnTo>
                  <a:lnTo>
                    <a:pt x="864108" y="12192"/>
                  </a:lnTo>
                  <a:lnTo>
                    <a:pt x="864108" y="0"/>
                  </a:lnTo>
                  <a:lnTo>
                    <a:pt x="13716" y="0"/>
                  </a:lnTo>
                  <a:lnTo>
                    <a:pt x="12" y="0"/>
                  </a:lnTo>
                  <a:lnTo>
                    <a:pt x="0" y="384048"/>
                  </a:lnTo>
                  <a:lnTo>
                    <a:pt x="2045220" y="384048"/>
                  </a:lnTo>
                  <a:lnTo>
                    <a:pt x="2045220" y="370332"/>
                  </a:lnTo>
                  <a:lnTo>
                    <a:pt x="2045208" y="12192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976872" y="6016751"/>
              <a:ext cx="76200" cy="112776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072884" y="5977127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4" h="149860">
                  <a:moveTo>
                    <a:pt x="24384" y="44196"/>
                  </a:moveTo>
                  <a:lnTo>
                    <a:pt x="6096" y="44196"/>
                  </a:lnTo>
                  <a:lnTo>
                    <a:pt x="6096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4" h="149860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4" h="149860">
                  <a:moveTo>
                    <a:pt x="24384" y="149352"/>
                  </a:moveTo>
                  <a:lnTo>
                    <a:pt x="6096" y="149352"/>
                  </a:lnTo>
                  <a:lnTo>
                    <a:pt x="6096" y="147828"/>
                  </a:lnTo>
                  <a:lnTo>
                    <a:pt x="24384" y="147828"/>
                  </a:lnTo>
                  <a:lnTo>
                    <a:pt x="24384" y="149352"/>
                  </a:lnTo>
                  <a:close/>
                </a:path>
                <a:path w="32384" h="149860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28956" y="25908"/>
                  </a:lnTo>
                  <a:lnTo>
                    <a:pt x="25908" y="27432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127748" y="5971031"/>
              <a:ext cx="100584" cy="15849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6967728" y="6152387"/>
              <a:ext cx="273050" cy="17145"/>
            </a:xfrm>
            <a:custGeom>
              <a:avLst/>
              <a:gdLst/>
              <a:ahLst/>
              <a:cxnLst/>
              <a:rect l="l" t="t" r="r" b="b"/>
              <a:pathLst>
                <a:path w="273050" h="17145">
                  <a:moveTo>
                    <a:pt x="272795" y="16764"/>
                  </a:moveTo>
                  <a:lnTo>
                    <a:pt x="0" y="16764"/>
                  </a:lnTo>
                  <a:lnTo>
                    <a:pt x="0" y="0"/>
                  </a:lnTo>
                  <a:lnTo>
                    <a:pt x="272795" y="0"/>
                  </a:lnTo>
                  <a:lnTo>
                    <a:pt x="272795" y="16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865364" y="6016752"/>
              <a:ext cx="94488" cy="10972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982712" y="6016752"/>
              <a:ext cx="91440" cy="11277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81416" y="6016751"/>
              <a:ext cx="97536" cy="11277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100060" y="6016752"/>
              <a:ext cx="158495" cy="109728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6719316" y="5924157"/>
            <a:ext cx="551815" cy="216535"/>
            <a:chOff x="6719316" y="5579364"/>
            <a:chExt cx="551815" cy="216535"/>
          </a:xfrm>
        </p:grpSpPr>
        <p:pic>
          <p:nvPicPr>
            <p:cNvPr id="105" name="object 10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719316" y="5583936"/>
              <a:ext cx="132588" cy="21183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871715" y="5579364"/>
              <a:ext cx="310896" cy="21183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03948" y="5579364"/>
              <a:ext cx="67055" cy="211836"/>
            </a:xfrm>
            <a:prstGeom prst="rect">
              <a:avLst/>
            </a:prstGeom>
          </p:spPr>
        </p:pic>
      </p:grpSp>
      <p:sp>
        <p:nvSpPr>
          <p:cNvPr id="108" name="object 108"/>
          <p:cNvSpPr/>
          <p:nvPr/>
        </p:nvSpPr>
        <p:spPr>
          <a:xfrm>
            <a:off x="3256788" y="7065645"/>
            <a:ext cx="2354580" cy="373380"/>
          </a:xfrm>
          <a:custGeom>
            <a:avLst/>
            <a:gdLst/>
            <a:ahLst/>
            <a:cxnLst/>
            <a:rect l="l" t="t" r="r" b="b"/>
            <a:pathLst>
              <a:path w="2354579" h="373379">
                <a:moveTo>
                  <a:pt x="2354580" y="1524"/>
                </a:moveTo>
                <a:lnTo>
                  <a:pt x="2353056" y="0"/>
                </a:lnTo>
                <a:lnTo>
                  <a:pt x="2353056" y="1524"/>
                </a:lnTo>
                <a:lnTo>
                  <a:pt x="2353056" y="371856"/>
                </a:lnTo>
                <a:lnTo>
                  <a:pt x="1002792" y="371856"/>
                </a:lnTo>
                <a:lnTo>
                  <a:pt x="1002792" y="1524"/>
                </a:lnTo>
                <a:lnTo>
                  <a:pt x="2353056" y="1524"/>
                </a:lnTo>
                <a:lnTo>
                  <a:pt x="2353056" y="0"/>
                </a:lnTo>
                <a:lnTo>
                  <a:pt x="1001268" y="0"/>
                </a:lnTo>
                <a:lnTo>
                  <a:pt x="1001268" y="1524"/>
                </a:lnTo>
                <a:lnTo>
                  <a:pt x="1001268" y="371856"/>
                </a:lnTo>
                <a:lnTo>
                  <a:pt x="1524" y="371856"/>
                </a:lnTo>
                <a:lnTo>
                  <a:pt x="1524" y="1524"/>
                </a:lnTo>
                <a:lnTo>
                  <a:pt x="1001268" y="1524"/>
                </a:lnTo>
                <a:lnTo>
                  <a:pt x="1001268" y="0"/>
                </a:lnTo>
                <a:lnTo>
                  <a:pt x="1524" y="0"/>
                </a:lnTo>
                <a:lnTo>
                  <a:pt x="0" y="1524"/>
                </a:lnTo>
                <a:lnTo>
                  <a:pt x="0" y="371856"/>
                </a:lnTo>
                <a:lnTo>
                  <a:pt x="1524" y="373380"/>
                </a:lnTo>
                <a:lnTo>
                  <a:pt x="1001268" y="373380"/>
                </a:lnTo>
                <a:lnTo>
                  <a:pt x="2353056" y="373380"/>
                </a:lnTo>
                <a:lnTo>
                  <a:pt x="2354580" y="371856"/>
                </a:lnTo>
                <a:lnTo>
                  <a:pt x="235458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9" name="object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21806"/>
              </p:ext>
            </p:extLst>
          </p:nvPr>
        </p:nvGraphicFramePr>
        <p:xfrm>
          <a:off x="3252215" y="7061061"/>
          <a:ext cx="3526790" cy="370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0" name="object 110"/>
          <p:cNvGrpSpPr/>
          <p:nvPr/>
        </p:nvGrpSpPr>
        <p:grpSpPr>
          <a:xfrm>
            <a:off x="3499104" y="7169264"/>
            <a:ext cx="502920" cy="167640"/>
            <a:chOff x="3499104" y="6824471"/>
            <a:chExt cx="502920" cy="167640"/>
          </a:xfrm>
        </p:grpSpPr>
        <p:pic>
          <p:nvPicPr>
            <p:cNvPr id="111" name="object 11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499104" y="6824471"/>
              <a:ext cx="312419" cy="16764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834384" y="6835139"/>
              <a:ext cx="167640" cy="144780"/>
            </a:xfrm>
            <a:prstGeom prst="rect">
              <a:avLst/>
            </a:prstGeom>
          </p:spPr>
        </p:pic>
      </p:grpSp>
      <p:sp>
        <p:nvSpPr>
          <p:cNvPr id="113" name="object 113"/>
          <p:cNvSpPr/>
          <p:nvPr/>
        </p:nvSpPr>
        <p:spPr>
          <a:xfrm>
            <a:off x="3494532" y="7352145"/>
            <a:ext cx="523240" cy="15240"/>
          </a:xfrm>
          <a:custGeom>
            <a:avLst/>
            <a:gdLst/>
            <a:ahLst/>
            <a:cxnLst/>
            <a:rect l="l" t="t" r="r" b="b"/>
            <a:pathLst>
              <a:path w="523239" h="15240">
                <a:moveTo>
                  <a:pt x="522732" y="15240"/>
                </a:moveTo>
                <a:lnTo>
                  <a:pt x="0" y="15240"/>
                </a:lnTo>
                <a:lnTo>
                  <a:pt x="0" y="0"/>
                </a:lnTo>
                <a:lnTo>
                  <a:pt x="522732" y="0"/>
                </a:lnTo>
                <a:lnTo>
                  <a:pt x="522732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11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805172" y="7214984"/>
            <a:ext cx="76200" cy="112776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4796027" y="7169265"/>
            <a:ext cx="273050" cy="198120"/>
            <a:chOff x="4796027" y="6824472"/>
            <a:chExt cx="273050" cy="198120"/>
          </a:xfrm>
        </p:grpSpPr>
        <p:sp>
          <p:nvSpPr>
            <p:cNvPr id="116" name="object 116"/>
            <p:cNvSpPr/>
            <p:nvPr/>
          </p:nvSpPr>
          <p:spPr>
            <a:xfrm>
              <a:off x="4901183" y="6830568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5" h="149859">
                  <a:moveTo>
                    <a:pt x="24384" y="44196"/>
                  </a:moveTo>
                  <a:lnTo>
                    <a:pt x="6096" y="44196"/>
                  </a:lnTo>
                  <a:lnTo>
                    <a:pt x="6096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5" h="149859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5" h="149859">
                  <a:moveTo>
                    <a:pt x="24384" y="149352"/>
                  </a:moveTo>
                  <a:lnTo>
                    <a:pt x="6096" y="149352"/>
                  </a:lnTo>
                  <a:lnTo>
                    <a:pt x="6096" y="147828"/>
                  </a:lnTo>
                  <a:lnTo>
                    <a:pt x="24384" y="147828"/>
                  </a:lnTo>
                  <a:lnTo>
                    <a:pt x="24384" y="149352"/>
                  </a:lnTo>
                  <a:close/>
                </a:path>
                <a:path w="32385" h="149859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28956" y="25908"/>
                  </a:lnTo>
                  <a:lnTo>
                    <a:pt x="25908" y="27432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956047" y="6824472"/>
              <a:ext cx="100584" cy="15849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4796027" y="7007352"/>
              <a:ext cx="273050" cy="15240"/>
            </a:xfrm>
            <a:custGeom>
              <a:avLst/>
              <a:gdLst/>
              <a:ahLst/>
              <a:cxnLst/>
              <a:rect l="l" t="t" r="r" b="b"/>
              <a:pathLst>
                <a:path w="273050" h="15240">
                  <a:moveTo>
                    <a:pt x="272795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272795" y="0"/>
                  </a:lnTo>
                  <a:lnTo>
                    <a:pt x="272795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5809488" y="7169264"/>
            <a:ext cx="771525" cy="158750"/>
            <a:chOff x="5809488" y="6824471"/>
            <a:chExt cx="771525" cy="158750"/>
          </a:xfrm>
        </p:grpSpPr>
        <p:pic>
          <p:nvPicPr>
            <p:cNvPr id="120" name="object 12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809488" y="6870191"/>
              <a:ext cx="91440" cy="11277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920739" y="6870191"/>
              <a:ext cx="80772" cy="11277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022847" y="6824471"/>
              <a:ext cx="254507" cy="15544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301739" y="6870191"/>
              <a:ext cx="158495" cy="109728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483095" y="6870192"/>
              <a:ext cx="97536" cy="112776"/>
            </a:xfrm>
            <a:prstGeom prst="rect">
              <a:avLst/>
            </a:prstGeom>
          </p:spPr>
        </p:pic>
      </p:grpSp>
      <p:sp>
        <p:nvSpPr>
          <p:cNvPr id="125" name="object 125"/>
          <p:cNvSpPr/>
          <p:nvPr/>
        </p:nvSpPr>
        <p:spPr>
          <a:xfrm>
            <a:off x="3255251" y="6792849"/>
            <a:ext cx="848994" cy="205740"/>
          </a:xfrm>
          <a:custGeom>
            <a:avLst/>
            <a:gdLst/>
            <a:ahLst/>
            <a:cxnLst/>
            <a:rect l="l" t="t" r="r" b="b"/>
            <a:pathLst>
              <a:path w="848995" h="205740">
                <a:moveTo>
                  <a:pt x="217932" y="198120"/>
                </a:moveTo>
                <a:lnTo>
                  <a:pt x="178498" y="179641"/>
                </a:lnTo>
                <a:lnTo>
                  <a:pt x="161544" y="163068"/>
                </a:lnTo>
                <a:lnTo>
                  <a:pt x="85344" y="89916"/>
                </a:lnTo>
                <a:lnTo>
                  <a:pt x="117348" y="59436"/>
                </a:lnTo>
                <a:lnTo>
                  <a:pt x="144360" y="31788"/>
                </a:lnTo>
                <a:lnTo>
                  <a:pt x="147828" y="28956"/>
                </a:lnTo>
                <a:lnTo>
                  <a:pt x="155448" y="21336"/>
                </a:lnTo>
                <a:lnTo>
                  <a:pt x="161544" y="16764"/>
                </a:lnTo>
                <a:lnTo>
                  <a:pt x="166116" y="13716"/>
                </a:lnTo>
                <a:lnTo>
                  <a:pt x="172212" y="9144"/>
                </a:lnTo>
                <a:lnTo>
                  <a:pt x="175260" y="7620"/>
                </a:lnTo>
                <a:lnTo>
                  <a:pt x="179832" y="6096"/>
                </a:lnTo>
                <a:lnTo>
                  <a:pt x="182880" y="4572"/>
                </a:lnTo>
                <a:lnTo>
                  <a:pt x="192024" y="4572"/>
                </a:lnTo>
                <a:lnTo>
                  <a:pt x="192024" y="0"/>
                </a:lnTo>
                <a:lnTo>
                  <a:pt x="117348" y="0"/>
                </a:lnTo>
                <a:lnTo>
                  <a:pt x="117348" y="4572"/>
                </a:lnTo>
                <a:lnTo>
                  <a:pt x="128016" y="4572"/>
                </a:lnTo>
                <a:lnTo>
                  <a:pt x="131064" y="6096"/>
                </a:lnTo>
                <a:lnTo>
                  <a:pt x="132588" y="7620"/>
                </a:lnTo>
                <a:lnTo>
                  <a:pt x="135636" y="9144"/>
                </a:lnTo>
                <a:lnTo>
                  <a:pt x="135636" y="16764"/>
                </a:lnTo>
                <a:lnTo>
                  <a:pt x="98298" y="60401"/>
                </a:lnTo>
                <a:lnTo>
                  <a:pt x="77724" y="79248"/>
                </a:lnTo>
                <a:lnTo>
                  <a:pt x="60159" y="96177"/>
                </a:lnTo>
                <a:lnTo>
                  <a:pt x="57912" y="99060"/>
                </a:lnTo>
                <a:lnTo>
                  <a:pt x="57912" y="18288"/>
                </a:lnTo>
                <a:lnTo>
                  <a:pt x="62484" y="9144"/>
                </a:lnTo>
                <a:lnTo>
                  <a:pt x="65532" y="7620"/>
                </a:lnTo>
                <a:lnTo>
                  <a:pt x="74676" y="4572"/>
                </a:lnTo>
                <a:lnTo>
                  <a:pt x="86868" y="4572"/>
                </a:lnTo>
                <a:lnTo>
                  <a:pt x="86868" y="0"/>
                </a:lnTo>
                <a:lnTo>
                  <a:pt x="0" y="0"/>
                </a:lnTo>
                <a:lnTo>
                  <a:pt x="0" y="4572"/>
                </a:lnTo>
                <a:lnTo>
                  <a:pt x="12192" y="4572"/>
                </a:lnTo>
                <a:lnTo>
                  <a:pt x="21336" y="7620"/>
                </a:lnTo>
                <a:lnTo>
                  <a:pt x="24384" y="9144"/>
                </a:lnTo>
                <a:lnTo>
                  <a:pt x="25908" y="12192"/>
                </a:lnTo>
                <a:lnTo>
                  <a:pt x="27432" y="13716"/>
                </a:lnTo>
                <a:lnTo>
                  <a:pt x="28956" y="18288"/>
                </a:lnTo>
                <a:lnTo>
                  <a:pt x="28956" y="179832"/>
                </a:lnTo>
                <a:lnTo>
                  <a:pt x="27432" y="187452"/>
                </a:lnTo>
                <a:lnTo>
                  <a:pt x="25908" y="190500"/>
                </a:lnTo>
                <a:lnTo>
                  <a:pt x="21336" y="195072"/>
                </a:lnTo>
                <a:lnTo>
                  <a:pt x="15240" y="198120"/>
                </a:lnTo>
                <a:lnTo>
                  <a:pt x="0" y="198120"/>
                </a:lnTo>
                <a:lnTo>
                  <a:pt x="0" y="202692"/>
                </a:lnTo>
                <a:lnTo>
                  <a:pt x="86868" y="202692"/>
                </a:lnTo>
                <a:lnTo>
                  <a:pt x="86868" y="198120"/>
                </a:lnTo>
                <a:lnTo>
                  <a:pt x="74676" y="198120"/>
                </a:lnTo>
                <a:lnTo>
                  <a:pt x="65532" y="195072"/>
                </a:lnTo>
                <a:lnTo>
                  <a:pt x="60960" y="190500"/>
                </a:lnTo>
                <a:lnTo>
                  <a:pt x="57912" y="184404"/>
                </a:lnTo>
                <a:lnTo>
                  <a:pt x="57912" y="102108"/>
                </a:lnTo>
                <a:lnTo>
                  <a:pt x="135636" y="178308"/>
                </a:lnTo>
                <a:lnTo>
                  <a:pt x="137160" y="181356"/>
                </a:lnTo>
                <a:lnTo>
                  <a:pt x="138684" y="182880"/>
                </a:lnTo>
                <a:lnTo>
                  <a:pt x="138684" y="188976"/>
                </a:lnTo>
                <a:lnTo>
                  <a:pt x="137160" y="192024"/>
                </a:lnTo>
                <a:lnTo>
                  <a:pt x="132588" y="196596"/>
                </a:lnTo>
                <a:lnTo>
                  <a:pt x="128016" y="198120"/>
                </a:lnTo>
                <a:lnTo>
                  <a:pt x="121920" y="198120"/>
                </a:lnTo>
                <a:lnTo>
                  <a:pt x="121920" y="202692"/>
                </a:lnTo>
                <a:lnTo>
                  <a:pt x="217932" y="202692"/>
                </a:lnTo>
                <a:lnTo>
                  <a:pt x="217932" y="198120"/>
                </a:lnTo>
                <a:close/>
              </a:path>
              <a:path w="848995" h="205740">
                <a:moveTo>
                  <a:pt x="365772" y="198120"/>
                </a:moveTo>
                <a:lnTo>
                  <a:pt x="359676" y="198120"/>
                </a:lnTo>
                <a:lnTo>
                  <a:pt x="355104" y="196596"/>
                </a:lnTo>
                <a:lnTo>
                  <a:pt x="353580" y="196596"/>
                </a:lnTo>
                <a:lnTo>
                  <a:pt x="350532" y="195072"/>
                </a:lnTo>
                <a:lnTo>
                  <a:pt x="349008" y="192024"/>
                </a:lnTo>
                <a:lnTo>
                  <a:pt x="347484" y="190500"/>
                </a:lnTo>
                <a:lnTo>
                  <a:pt x="345960" y="187452"/>
                </a:lnTo>
                <a:lnTo>
                  <a:pt x="345960" y="114300"/>
                </a:lnTo>
                <a:lnTo>
                  <a:pt x="345694" y="105727"/>
                </a:lnTo>
                <a:lnTo>
                  <a:pt x="329196" y="68580"/>
                </a:lnTo>
                <a:lnTo>
                  <a:pt x="324624" y="64008"/>
                </a:lnTo>
                <a:lnTo>
                  <a:pt x="317004" y="62484"/>
                </a:lnTo>
                <a:lnTo>
                  <a:pt x="309384" y="62484"/>
                </a:lnTo>
                <a:lnTo>
                  <a:pt x="298805" y="64211"/>
                </a:lnTo>
                <a:lnTo>
                  <a:pt x="287667" y="69532"/>
                </a:lnTo>
                <a:lnTo>
                  <a:pt x="275945" y="78549"/>
                </a:lnTo>
                <a:lnTo>
                  <a:pt x="263664" y="91440"/>
                </a:lnTo>
                <a:lnTo>
                  <a:pt x="263664" y="62484"/>
                </a:lnTo>
                <a:lnTo>
                  <a:pt x="257568" y="62484"/>
                </a:lnTo>
                <a:lnTo>
                  <a:pt x="216420" y="79248"/>
                </a:lnTo>
                <a:lnTo>
                  <a:pt x="217944" y="83820"/>
                </a:lnTo>
                <a:lnTo>
                  <a:pt x="222516" y="82296"/>
                </a:lnTo>
                <a:lnTo>
                  <a:pt x="225564" y="80772"/>
                </a:lnTo>
                <a:lnTo>
                  <a:pt x="231660" y="80772"/>
                </a:lnTo>
                <a:lnTo>
                  <a:pt x="237756" y="86868"/>
                </a:lnTo>
                <a:lnTo>
                  <a:pt x="237756" y="89916"/>
                </a:lnTo>
                <a:lnTo>
                  <a:pt x="238633" y="94246"/>
                </a:lnTo>
                <a:lnTo>
                  <a:pt x="239090" y="100584"/>
                </a:lnTo>
                <a:lnTo>
                  <a:pt x="239280" y="120396"/>
                </a:lnTo>
                <a:lnTo>
                  <a:pt x="239280" y="182880"/>
                </a:lnTo>
                <a:lnTo>
                  <a:pt x="237756" y="188976"/>
                </a:lnTo>
                <a:lnTo>
                  <a:pt x="236232" y="192024"/>
                </a:lnTo>
                <a:lnTo>
                  <a:pt x="233184" y="196596"/>
                </a:lnTo>
                <a:lnTo>
                  <a:pt x="228612" y="198120"/>
                </a:lnTo>
                <a:lnTo>
                  <a:pt x="219468" y="198120"/>
                </a:lnTo>
                <a:lnTo>
                  <a:pt x="219468" y="202692"/>
                </a:lnTo>
                <a:lnTo>
                  <a:pt x="283476" y="202692"/>
                </a:lnTo>
                <a:lnTo>
                  <a:pt x="283476" y="198120"/>
                </a:lnTo>
                <a:lnTo>
                  <a:pt x="272808" y="198120"/>
                </a:lnTo>
                <a:lnTo>
                  <a:pt x="269760" y="196596"/>
                </a:lnTo>
                <a:lnTo>
                  <a:pt x="268236" y="195072"/>
                </a:lnTo>
                <a:lnTo>
                  <a:pt x="265188" y="188976"/>
                </a:lnTo>
                <a:lnTo>
                  <a:pt x="263664" y="187452"/>
                </a:lnTo>
                <a:lnTo>
                  <a:pt x="263664" y="100584"/>
                </a:lnTo>
                <a:lnTo>
                  <a:pt x="272808" y="91694"/>
                </a:lnTo>
                <a:lnTo>
                  <a:pt x="281952" y="85534"/>
                </a:lnTo>
                <a:lnTo>
                  <a:pt x="291096" y="81927"/>
                </a:lnTo>
                <a:lnTo>
                  <a:pt x="300240" y="80772"/>
                </a:lnTo>
                <a:lnTo>
                  <a:pt x="307860" y="80772"/>
                </a:lnTo>
                <a:lnTo>
                  <a:pt x="321576" y="115824"/>
                </a:lnTo>
                <a:lnTo>
                  <a:pt x="321576" y="185928"/>
                </a:lnTo>
                <a:lnTo>
                  <a:pt x="309384" y="198120"/>
                </a:lnTo>
                <a:lnTo>
                  <a:pt x="301764" y="198120"/>
                </a:lnTo>
                <a:lnTo>
                  <a:pt x="301764" y="202692"/>
                </a:lnTo>
                <a:lnTo>
                  <a:pt x="365772" y="202692"/>
                </a:lnTo>
                <a:lnTo>
                  <a:pt x="365772" y="198120"/>
                </a:lnTo>
                <a:close/>
              </a:path>
              <a:path w="848995" h="205740">
                <a:moveTo>
                  <a:pt x="510540" y="131051"/>
                </a:moveTo>
                <a:lnTo>
                  <a:pt x="495300" y="85331"/>
                </a:lnTo>
                <a:lnTo>
                  <a:pt x="483108" y="74383"/>
                </a:lnTo>
                <a:lnTo>
                  <a:pt x="483108" y="143243"/>
                </a:lnTo>
                <a:lnTo>
                  <a:pt x="482536" y="156959"/>
                </a:lnTo>
                <a:lnTo>
                  <a:pt x="463486" y="193344"/>
                </a:lnTo>
                <a:lnTo>
                  <a:pt x="449580" y="196583"/>
                </a:lnTo>
                <a:lnTo>
                  <a:pt x="440753" y="195186"/>
                </a:lnTo>
                <a:lnTo>
                  <a:pt x="413981" y="163512"/>
                </a:lnTo>
                <a:lnTo>
                  <a:pt x="406908" y="123431"/>
                </a:lnTo>
                <a:lnTo>
                  <a:pt x="407200" y="114604"/>
                </a:lnTo>
                <a:lnTo>
                  <a:pt x="425196" y="76187"/>
                </a:lnTo>
                <a:lnTo>
                  <a:pt x="429768" y="73139"/>
                </a:lnTo>
                <a:lnTo>
                  <a:pt x="435864" y="71615"/>
                </a:lnTo>
                <a:lnTo>
                  <a:pt x="440436" y="71615"/>
                </a:lnTo>
                <a:lnTo>
                  <a:pt x="474751" y="97383"/>
                </a:lnTo>
                <a:lnTo>
                  <a:pt x="483108" y="143243"/>
                </a:lnTo>
                <a:lnTo>
                  <a:pt x="483108" y="74383"/>
                </a:lnTo>
                <a:lnTo>
                  <a:pt x="478612" y="71615"/>
                </a:lnTo>
                <a:lnTo>
                  <a:pt x="473011" y="68186"/>
                </a:lnTo>
                <a:lnTo>
                  <a:pt x="459943" y="63906"/>
                </a:lnTo>
                <a:lnTo>
                  <a:pt x="445008" y="62471"/>
                </a:lnTo>
                <a:lnTo>
                  <a:pt x="437007" y="63042"/>
                </a:lnTo>
                <a:lnTo>
                  <a:pt x="399097" y="82473"/>
                </a:lnTo>
                <a:lnTo>
                  <a:pt x="381762" y="117335"/>
                </a:lnTo>
                <a:lnTo>
                  <a:pt x="379476" y="135623"/>
                </a:lnTo>
                <a:lnTo>
                  <a:pt x="380365" y="147916"/>
                </a:lnTo>
                <a:lnTo>
                  <a:pt x="404698" y="192227"/>
                </a:lnTo>
                <a:lnTo>
                  <a:pt x="443484" y="205727"/>
                </a:lnTo>
                <a:lnTo>
                  <a:pt x="452589" y="205155"/>
                </a:lnTo>
                <a:lnTo>
                  <a:pt x="490918" y="184391"/>
                </a:lnTo>
                <a:lnTo>
                  <a:pt x="508254" y="149339"/>
                </a:lnTo>
                <a:lnTo>
                  <a:pt x="509968" y="140195"/>
                </a:lnTo>
                <a:lnTo>
                  <a:pt x="510540" y="131051"/>
                </a:lnTo>
                <a:close/>
              </a:path>
              <a:path w="848995" h="205740">
                <a:moveTo>
                  <a:pt x="740676" y="65519"/>
                </a:moveTo>
                <a:lnTo>
                  <a:pt x="699528" y="65519"/>
                </a:lnTo>
                <a:lnTo>
                  <a:pt x="699528" y="70091"/>
                </a:lnTo>
                <a:lnTo>
                  <a:pt x="704100" y="70091"/>
                </a:lnTo>
                <a:lnTo>
                  <a:pt x="708672" y="71615"/>
                </a:lnTo>
                <a:lnTo>
                  <a:pt x="713244" y="76187"/>
                </a:lnTo>
                <a:lnTo>
                  <a:pt x="713244" y="80759"/>
                </a:lnTo>
                <a:lnTo>
                  <a:pt x="711720" y="85331"/>
                </a:lnTo>
                <a:lnTo>
                  <a:pt x="710196" y="91427"/>
                </a:lnTo>
                <a:lnTo>
                  <a:pt x="681240" y="166103"/>
                </a:lnTo>
                <a:lnTo>
                  <a:pt x="647712" y="88379"/>
                </a:lnTo>
                <a:lnTo>
                  <a:pt x="647712" y="86855"/>
                </a:lnTo>
                <a:lnTo>
                  <a:pt x="646188" y="85331"/>
                </a:lnTo>
                <a:lnTo>
                  <a:pt x="646188" y="79235"/>
                </a:lnTo>
                <a:lnTo>
                  <a:pt x="647712" y="76187"/>
                </a:lnTo>
                <a:lnTo>
                  <a:pt x="652284" y="71615"/>
                </a:lnTo>
                <a:lnTo>
                  <a:pt x="656856" y="70091"/>
                </a:lnTo>
                <a:lnTo>
                  <a:pt x="664476" y="70091"/>
                </a:lnTo>
                <a:lnTo>
                  <a:pt x="664476" y="65519"/>
                </a:lnTo>
                <a:lnTo>
                  <a:pt x="600468" y="65519"/>
                </a:lnTo>
                <a:lnTo>
                  <a:pt x="600468" y="70091"/>
                </a:lnTo>
                <a:lnTo>
                  <a:pt x="606564" y="70091"/>
                </a:lnTo>
                <a:lnTo>
                  <a:pt x="615708" y="74663"/>
                </a:lnTo>
                <a:lnTo>
                  <a:pt x="618756" y="79235"/>
                </a:lnTo>
                <a:lnTo>
                  <a:pt x="621804" y="85331"/>
                </a:lnTo>
                <a:lnTo>
                  <a:pt x="629424" y="105143"/>
                </a:lnTo>
                <a:lnTo>
                  <a:pt x="600468" y="167627"/>
                </a:lnTo>
                <a:lnTo>
                  <a:pt x="569988" y="91427"/>
                </a:lnTo>
                <a:lnTo>
                  <a:pt x="566940" y="82283"/>
                </a:lnTo>
                <a:lnTo>
                  <a:pt x="566940" y="76187"/>
                </a:lnTo>
                <a:lnTo>
                  <a:pt x="571512" y="71615"/>
                </a:lnTo>
                <a:lnTo>
                  <a:pt x="574560" y="70091"/>
                </a:lnTo>
                <a:lnTo>
                  <a:pt x="580656" y="70091"/>
                </a:lnTo>
                <a:lnTo>
                  <a:pt x="580656" y="65519"/>
                </a:lnTo>
                <a:lnTo>
                  <a:pt x="522744" y="65519"/>
                </a:lnTo>
                <a:lnTo>
                  <a:pt x="522744" y="70091"/>
                </a:lnTo>
                <a:lnTo>
                  <a:pt x="528840" y="71615"/>
                </a:lnTo>
                <a:lnTo>
                  <a:pt x="533412" y="73139"/>
                </a:lnTo>
                <a:lnTo>
                  <a:pt x="534936" y="76187"/>
                </a:lnTo>
                <a:lnTo>
                  <a:pt x="537984" y="79235"/>
                </a:lnTo>
                <a:lnTo>
                  <a:pt x="541032" y="83807"/>
                </a:lnTo>
                <a:lnTo>
                  <a:pt x="589800" y="205727"/>
                </a:lnTo>
                <a:lnTo>
                  <a:pt x="592848" y="205727"/>
                </a:lnTo>
                <a:lnTo>
                  <a:pt x="633996" y="115811"/>
                </a:lnTo>
                <a:lnTo>
                  <a:pt x="672096" y="205727"/>
                </a:lnTo>
                <a:lnTo>
                  <a:pt x="676668" y="205727"/>
                </a:lnTo>
                <a:lnTo>
                  <a:pt x="720864" y="86855"/>
                </a:lnTo>
                <a:lnTo>
                  <a:pt x="724598" y="80594"/>
                </a:lnTo>
                <a:lnTo>
                  <a:pt x="729056" y="75615"/>
                </a:lnTo>
                <a:lnTo>
                  <a:pt x="734364" y="72072"/>
                </a:lnTo>
                <a:lnTo>
                  <a:pt x="740676" y="70091"/>
                </a:lnTo>
                <a:lnTo>
                  <a:pt x="740676" y="65519"/>
                </a:lnTo>
                <a:close/>
              </a:path>
              <a:path w="848995" h="205740">
                <a:moveTo>
                  <a:pt x="848868" y="164592"/>
                </a:moveTo>
                <a:lnTo>
                  <a:pt x="818388" y="126492"/>
                </a:lnTo>
                <a:lnTo>
                  <a:pt x="787908" y="111252"/>
                </a:lnTo>
                <a:lnTo>
                  <a:pt x="781812" y="106680"/>
                </a:lnTo>
                <a:lnTo>
                  <a:pt x="778764" y="103632"/>
                </a:lnTo>
                <a:lnTo>
                  <a:pt x="775716" y="99060"/>
                </a:lnTo>
                <a:lnTo>
                  <a:pt x="774192" y="94488"/>
                </a:lnTo>
                <a:lnTo>
                  <a:pt x="774192" y="85344"/>
                </a:lnTo>
                <a:lnTo>
                  <a:pt x="775716" y="80772"/>
                </a:lnTo>
                <a:lnTo>
                  <a:pt x="780288" y="77724"/>
                </a:lnTo>
                <a:lnTo>
                  <a:pt x="784860" y="73152"/>
                </a:lnTo>
                <a:lnTo>
                  <a:pt x="789432" y="71628"/>
                </a:lnTo>
                <a:lnTo>
                  <a:pt x="806196" y="71628"/>
                </a:lnTo>
                <a:lnTo>
                  <a:pt x="833628" y="108204"/>
                </a:lnTo>
                <a:lnTo>
                  <a:pt x="838200" y="108204"/>
                </a:lnTo>
                <a:lnTo>
                  <a:pt x="838200" y="71628"/>
                </a:lnTo>
                <a:lnTo>
                  <a:pt x="838200" y="68580"/>
                </a:lnTo>
                <a:lnTo>
                  <a:pt x="838200" y="62484"/>
                </a:lnTo>
                <a:lnTo>
                  <a:pt x="833628" y="62484"/>
                </a:lnTo>
                <a:lnTo>
                  <a:pt x="832104" y="65532"/>
                </a:lnTo>
                <a:lnTo>
                  <a:pt x="832104" y="67056"/>
                </a:lnTo>
                <a:lnTo>
                  <a:pt x="830580" y="67056"/>
                </a:lnTo>
                <a:lnTo>
                  <a:pt x="829056" y="68580"/>
                </a:lnTo>
                <a:lnTo>
                  <a:pt x="824484" y="68580"/>
                </a:lnTo>
                <a:lnTo>
                  <a:pt x="821436" y="67056"/>
                </a:lnTo>
                <a:lnTo>
                  <a:pt x="816864" y="65532"/>
                </a:lnTo>
                <a:lnTo>
                  <a:pt x="809244" y="64008"/>
                </a:lnTo>
                <a:lnTo>
                  <a:pt x="803148" y="62484"/>
                </a:lnTo>
                <a:lnTo>
                  <a:pt x="797052" y="62484"/>
                </a:lnTo>
                <a:lnTo>
                  <a:pt x="762342" y="79387"/>
                </a:lnTo>
                <a:lnTo>
                  <a:pt x="755904" y="102108"/>
                </a:lnTo>
                <a:lnTo>
                  <a:pt x="755904" y="111252"/>
                </a:lnTo>
                <a:lnTo>
                  <a:pt x="790956" y="141732"/>
                </a:lnTo>
                <a:lnTo>
                  <a:pt x="800633" y="147154"/>
                </a:lnTo>
                <a:lnTo>
                  <a:pt x="827532" y="169164"/>
                </a:lnTo>
                <a:lnTo>
                  <a:pt x="827493" y="181546"/>
                </a:lnTo>
                <a:lnTo>
                  <a:pt x="826008" y="187452"/>
                </a:lnTo>
                <a:lnTo>
                  <a:pt x="821436" y="190500"/>
                </a:lnTo>
                <a:lnTo>
                  <a:pt x="816864" y="195072"/>
                </a:lnTo>
                <a:lnTo>
                  <a:pt x="810768" y="196596"/>
                </a:lnTo>
                <a:lnTo>
                  <a:pt x="803148" y="196596"/>
                </a:lnTo>
                <a:lnTo>
                  <a:pt x="766572" y="173545"/>
                </a:lnTo>
                <a:lnTo>
                  <a:pt x="760476" y="155448"/>
                </a:lnTo>
                <a:lnTo>
                  <a:pt x="755904" y="155448"/>
                </a:lnTo>
                <a:lnTo>
                  <a:pt x="755904" y="204216"/>
                </a:lnTo>
                <a:lnTo>
                  <a:pt x="760476" y="205740"/>
                </a:lnTo>
                <a:lnTo>
                  <a:pt x="762000" y="201168"/>
                </a:lnTo>
                <a:lnTo>
                  <a:pt x="763524" y="199644"/>
                </a:lnTo>
                <a:lnTo>
                  <a:pt x="771144" y="199644"/>
                </a:lnTo>
                <a:lnTo>
                  <a:pt x="774192" y="201168"/>
                </a:lnTo>
                <a:lnTo>
                  <a:pt x="781939" y="203161"/>
                </a:lnTo>
                <a:lnTo>
                  <a:pt x="789241" y="204597"/>
                </a:lnTo>
                <a:lnTo>
                  <a:pt x="796277" y="205447"/>
                </a:lnTo>
                <a:lnTo>
                  <a:pt x="803148" y="205740"/>
                </a:lnTo>
                <a:lnTo>
                  <a:pt x="811149" y="204927"/>
                </a:lnTo>
                <a:lnTo>
                  <a:pt x="845439" y="181546"/>
                </a:lnTo>
                <a:lnTo>
                  <a:pt x="848017" y="173418"/>
                </a:lnTo>
                <a:lnTo>
                  <a:pt x="848868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object 12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556503" y="4077069"/>
            <a:ext cx="1342644" cy="763523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1383791" y="6552045"/>
            <a:ext cx="1879600" cy="754380"/>
          </a:xfrm>
          <a:custGeom>
            <a:avLst/>
            <a:gdLst/>
            <a:ahLst/>
            <a:cxnLst/>
            <a:rect l="l" t="t" r="r" b="b"/>
            <a:pathLst>
              <a:path w="1879600" h="754379">
                <a:moveTo>
                  <a:pt x="91440" y="124967"/>
                </a:moveTo>
                <a:lnTo>
                  <a:pt x="82296" y="123443"/>
                </a:lnTo>
                <a:lnTo>
                  <a:pt x="77724" y="117348"/>
                </a:lnTo>
                <a:lnTo>
                  <a:pt x="0" y="21335"/>
                </a:lnTo>
                <a:lnTo>
                  <a:pt x="123444" y="1523"/>
                </a:lnTo>
                <a:lnTo>
                  <a:pt x="131064" y="0"/>
                </a:lnTo>
                <a:lnTo>
                  <a:pt x="138683" y="4571"/>
                </a:lnTo>
                <a:lnTo>
                  <a:pt x="138683" y="12191"/>
                </a:lnTo>
                <a:lnTo>
                  <a:pt x="139700" y="18287"/>
                </a:lnTo>
                <a:lnTo>
                  <a:pt x="32004" y="18287"/>
                </a:lnTo>
                <a:lnTo>
                  <a:pt x="21336" y="44195"/>
                </a:lnTo>
                <a:lnTo>
                  <a:pt x="71370" y="63433"/>
                </a:lnTo>
                <a:lnTo>
                  <a:pt x="100583" y="99059"/>
                </a:lnTo>
                <a:lnTo>
                  <a:pt x="105156" y="105155"/>
                </a:lnTo>
                <a:lnTo>
                  <a:pt x="103632" y="114300"/>
                </a:lnTo>
                <a:lnTo>
                  <a:pt x="97536" y="120395"/>
                </a:lnTo>
                <a:lnTo>
                  <a:pt x="91440" y="124967"/>
                </a:lnTo>
                <a:close/>
              </a:path>
              <a:path w="1879600" h="754379">
                <a:moveTo>
                  <a:pt x="71370" y="63433"/>
                </a:moveTo>
                <a:lnTo>
                  <a:pt x="21336" y="44195"/>
                </a:lnTo>
                <a:lnTo>
                  <a:pt x="32004" y="18287"/>
                </a:lnTo>
                <a:lnTo>
                  <a:pt x="43895" y="22859"/>
                </a:lnTo>
                <a:lnTo>
                  <a:pt x="38100" y="22859"/>
                </a:lnTo>
                <a:lnTo>
                  <a:pt x="28956" y="45719"/>
                </a:lnTo>
                <a:lnTo>
                  <a:pt x="56845" y="45719"/>
                </a:lnTo>
                <a:lnTo>
                  <a:pt x="71370" y="63433"/>
                </a:lnTo>
                <a:close/>
              </a:path>
              <a:path w="1879600" h="754379">
                <a:moveTo>
                  <a:pt x="80613" y="36977"/>
                </a:moveTo>
                <a:lnTo>
                  <a:pt x="32004" y="18287"/>
                </a:lnTo>
                <a:lnTo>
                  <a:pt x="139700" y="18287"/>
                </a:lnTo>
                <a:lnTo>
                  <a:pt x="140208" y="21335"/>
                </a:lnTo>
                <a:lnTo>
                  <a:pt x="135636" y="27431"/>
                </a:lnTo>
                <a:lnTo>
                  <a:pt x="128016" y="28955"/>
                </a:lnTo>
                <a:lnTo>
                  <a:pt x="80613" y="36977"/>
                </a:lnTo>
                <a:close/>
              </a:path>
              <a:path w="1879600" h="754379">
                <a:moveTo>
                  <a:pt x="28956" y="45719"/>
                </a:moveTo>
                <a:lnTo>
                  <a:pt x="38100" y="22859"/>
                </a:lnTo>
                <a:lnTo>
                  <a:pt x="53446" y="41575"/>
                </a:lnTo>
                <a:lnTo>
                  <a:pt x="28956" y="45719"/>
                </a:lnTo>
                <a:close/>
              </a:path>
              <a:path w="1879600" h="754379">
                <a:moveTo>
                  <a:pt x="53446" y="41575"/>
                </a:moveTo>
                <a:lnTo>
                  <a:pt x="38100" y="22859"/>
                </a:lnTo>
                <a:lnTo>
                  <a:pt x="43895" y="22859"/>
                </a:lnTo>
                <a:lnTo>
                  <a:pt x="80613" y="36977"/>
                </a:lnTo>
                <a:lnTo>
                  <a:pt x="53446" y="41575"/>
                </a:lnTo>
                <a:close/>
              </a:path>
              <a:path w="1879600" h="754379">
                <a:moveTo>
                  <a:pt x="1868424" y="754379"/>
                </a:moveTo>
                <a:lnTo>
                  <a:pt x="71370" y="63433"/>
                </a:lnTo>
                <a:lnTo>
                  <a:pt x="53446" y="41575"/>
                </a:lnTo>
                <a:lnTo>
                  <a:pt x="80613" y="36977"/>
                </a:lnTo>
                <a:lnTo>
                  <a:pt x="1879092" y="728471"/>
                </a:lnTo>
                <a:lnTo>
                  <a:pt x="1868424" y="754379"/>
                </a:lnTo>
                <a:close/>
              </a:path>
              <a:path w="1879600" h="754379">
                <a:moveTo>
                  <a:pt x="56845" y="45719"/>
                </a:moveTo>
                <a:lnTo>
                  <a:pt x="28956" y="45719"/>
                </a:lnTo>
                <a:lnTo>
                  <a:pt x="53446" y="41575"/>
                </a:lnTo>
                <a:lnTo>
                  <a:pt x="56845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11852" y="6577190"/>
            <a:ext cx="2196083" cy="514605"/>
          </a:xfrm>
          <a:custGeom>
            <a:avLst/>
            <a:gdLst/>
            <a:ahLst/>
            <a:cxnLst/>
            <a:rect l="l" t="t" r="r" b="b"/>
            <a:pathLst>
              <a:path w="2737484" h="494029">
                <a:moveTo>
                  <a:pt x="2653812" y="46455"/>
                </a:moveTo>
                <a:lnTo>
                  <a:pt x="2612135" y="30480"/>
                </a:lnTo>
                <a:lnTo>
                  <a:pt x="2604516" y="27431"/>
                </a:lnTo>
                <a:lnTo>
                  <a:pt x="2599943" y="18287"/>
                </a:lnTo>
                <a:lnTo>
                  <a:pt x="2602992" y="10667"/>
                </a:lnTo>
                <a:lnTo>
                  <a:pt x="2606040" y="4571"/>
                </a:lnTo>
                <a:lnTo>
                  <a:pt x="2613660" y="0"/>
                </a:lnTo>
                <a:lnTo>
                  <a:pt x="2710078" y="38100"/>
                </a:lnTo>
                <a:lnTo>
                  <a:pt x="2706624" y="38100"/>
                </a:lnTo>
                <a:lnTo>
                  <a:pt x="2653812" y="46455"/>
                </a:lnTo>
                <a:close/>
              </a:path>
              <a:path w="2737484" h="494029">
                <a:moveTo>
                  <a:pt x="2680973" y="56867"/>
                </a:moveTo>
                <a:lnTo>
                  <a:pt x="2653812" y="46455"/>
                </a:lnTo>
                <a:lnTo>
                  <a:pt x="2706624" y="38100"/>
                </a:lnTo>
                <a:lnTo>
                  <a:pt x="2707105" y="41148"/>
                </a:lnTo>
                <a:lnTo>
                  <a:pt x="2700527" y="41148"/>
                </a:lnTo>
                <a:lnTo>
                  <a:pt x="2680973" y="56867"/>
                </a:lnTo>
                <a:close/>
              </a:path>
              <a:path w="2737484" h="494029">
                <a:moveTo>
                  <a:pt x="2634996" y="131063"/>
                </a:moveTo>
                <a:lnTo>
                  <a:pt x="2625852" y="131063"/>
                </a:lnTo>
                <a:lnTo>
                  <a:pt x="2616708" y="118871"/>
                </a:lnTo>
                <a:lnTo>
                  <a:pt x="2616708" y="109728"/>
                </a:lnTo>
                <a:lnTo>
                  <a:pt x="2622803" y="103631"/>
                </a:lnTo>
                <a:lnTo>
                  <a:pt x="2657836" y="75468"/>
                </a:lnTo>
                <a:lnTo>
                  <a:pt x="2711196" y="67056"/>
                </a:lnTo>
                <a:lnTo>
                  <a:pt x="2706624" y="38100"/>
                </a:lnTo>
                <a:lnTo>
                  <a:pt x="2710078" y="38100"/>
                </a:lnTo>
                <a:lnTo>
                  <a:pt x="2737103" y="48767"/>
                </a:lnTo>
                <a:lnTo>
                  <a:pt x="2641092" y="126491"/>
                </a:lnTo>
                <a:lnTo>
                  <a:pt x="2634996" y="131063"/>
                </a:lnTo>
                <a:close/>
              </a:path>
              <a:path w="2737484" h="494029">
                <a:moveTo>
                  <a:pt x="2703576" y="65531"/>
                </a:moveTo>
                <a:lnTo>
                  <a:pt x="2680973" y="56867"/>
                </a:lnTo>
                <a:lnTo>
                  <a:pt x="2700527" y="41148"/>
                </a:lnTo>
                <a:lnTo>
                  <a:pt x="2703576" y="65531"/>
                </a:lnTo>
                <a:close/>
              </a:path>
              <a:path w="2737484" h="494029">
                <a:moveTo>
                  <a:pt x="2710955" y="65531"/>
                </a:moveTo>
                <a:lnTo>
                  <a:pt x="2703576" y="65531"/>
                </a:lnTo>
                <a:lnTo>
                  <a:pt x="2700527" y="41148"/>
                </a:lnTo>
                <a:lnTo>
                  <a:pt x="2707105" y="41148"/>
                </a:lnTo>
                <a:lnTo>
                  <a:pt x="2710955" y="65531"/>
                </a:lnTo>
                <a:close/>
              </a:path>
              <a:path w="2737484" h="494029">
                <a:moveTo>
                  <a:pt x="4572" y="493776"/>
                </a:moveTo>
                <a:lnTo>
                  <a:pt x="0" y="466344"/>
                </a:lnTo>
                <a:lnTo>
                  <a:pt x="2653812" y="46455"/>
                </a:lnTo>
                <a:lnTo>
                  <a:pt x="2680973" y="56867"/>
                </a:lnTo>
                <a:lnTo>
                  <a:pt x="2657836" y="75468"/>
                </a:lnTo>
                <a:lnTo>
                  <a:pt x="4572" y="493776"/>
                </a:lnTo>
                <a:close/>
              </a:path>
              <a:path w="2737484" h="494029">
                <a:moveTo>
                  <a:pt x="2657836" y="75468"/>
                </a:moveTo>
                <a:lnTo>
                  <a:pt x="2680973" y="56867"/>
                </a:lnTo>
                <a:lnTo>
                  <a:pt x="2703576" y="65531"/>
                </a:lnTo>
                <a:lnTo>
                  <a:pt x="2710955" y="65531"/>
                </a:lnTo>
                <a:lnTo>
                  <a:pt x="2711196" y="67056"/>
                </a:lnTo>
                <a:lnTo>
                  <a:pt x="2657836" y="75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Diamond 128">
            <a:extLst>
              <a:ext uri="{FF2B5EF4-FFF2-40B4-BE49-F238E27FC236}">
                <a16:creationId xmlns:a16="http://schemas.microsoft.com/office/drawing/2014/main" id="{DF782D69-8C10-543A-6618-F226029F6FAA}"/>
              </a:ext>
            </a:extLst>
          </p:cNvPr>
          <p:cNvSpPr/>
          <p:nvPr/>
        </p:nvSpPr>
        <p:spPr>
          <a:xfrm>
            <a:off x="4714886" y="4836525"/>
            <a:ext cx="1676036" cy="91287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Knows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0" name="object 63">
            <a:extLst>
              <a:ext uri="{FF2B5EF4-FFF2-40B4-BE49-F238E27FC236}">
                <a16:creationId xmlns:a16="http://schemas.microsoft.com/office/drawing/2014/main" id="{07A43DEC-9250-49DF-223C-A60EF50F21ED}"/>
              </a:ext>
            </a:extLst>
          </p:cNvPr>
          <p:cNvSpPr/>
          <p:nvPr/>
        </p:nvSpPr>
        <p:spPr>
          <a:xfrm>
            <a:off x="1567768" y="3442873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4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4" y="0"/>
                </a:lnTo>
                <a:lnTo>
                  <a:pt x="169164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81F2E39-AB94-C2C4-8E63-EF8F7C7D58E4}"/>
              </a:ext>
            </a:extLst>
          </p:cNvPr>
          <p:cNvSpPr txBox="1"/>
          <p:nvPr/>
        </p:nvSpPr>
        <p:spPr>
          <a:xfrm>
            <a:off x="1787878" y="3248025"/>
            <a:ext cx="833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+mj-lt"/>
              </a:rPr>
              <a:t>Τα βελάκια υποδηλώνουν περιορισμούς ξένου κλειδιού (</a:t>
            </a:r>
            <a:r>
              <a:rPr lang="en-US" sz="2300" dirty="0">
                <a:latin typeface="+mj-lt"/>
              </a:rPr>
              <a:t>Foreign Key Constraints)</a:t>
            </a:r>
            <a:endParaRPr lang="el-GR" sz="23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9295" y="4637532"/>
            <a:ext cx="79248" cy="2057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3" y="659891"/>
            <a:ext cx="1932432" cy="3596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97351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5472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50292" y="256032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2984"/>
                </a:lnTo>
                <a:lnTo>
                  <a:pt x="0" y="251460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19" y="1524"/>
                </a:lnTo>
                <a:lnTo>
                  <a:pt x="12192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11252" y="1524"/>
                </a:lnTo>
                <a:lnTo>
                  <a:pt x="153924" y="16764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4592" y="112776"/>
                </a:lnTo>
                <a:lnTo>
                  <a:pt x="160020" y="118872"/>
                </a:lnTo>
                <a:lnTo>
                  <a:pt x="155448" y="123444"/>
                </a:lnTo>
                <a:lnTo>
                  <a:pt x="143256" y="132588"/>
                </a:lnTo>
                <a:lnTo>
                  <a:pt x="135636" y="135636"/>
                </a:lnTo>
                <a:lnTo>
                  <a:pt x="128016" y="137160"/>
                </a:lnTo>
                <a:lnTo>
                  <a:pt x="131064" y="140208"/>
                </a:lnTo>
                <a:lnTo>
                  <a:pt x="135636" y="141732"/>
                </a:lnTo>
                <a:lnTo>
                  <a:pt x="146304" y="152400"/>
                </a:lnTo>
                <a:lnTo>
                  <a:pt x="51816" y="152400"/>
                </a:lnTo>
                <a:lnTo>
                  <a:pt x="51816" y="254508"/>
                </a:lnTo>
                <a:lnTo>
                  <a:pt x="50292" y="256032"/>
                </a:lnTo>
                <a:close/>
              </a:path>
              <a:path w="190500" h="259080">
                <a:moveTo>
                  <a:pt x="164592" y="112776"/>
                </a:moveTo>
                <a:lnTo>
                  <a:pt x="86868" y="112776"/>
                </a:lnTo>
                <a:lnTo>
                  <a:pt x="105156" y="108204"/>
                </a:lnTo>
                <a:lnTo>
                  <a:pt x="109728" y="105156"/>
                </a:lnTo>
                <a:lnTo>
                  <a:pt x="112776" y="102108"/>
                </a:lnTo>
                <a:lnTo>
                  <a:pt x="117348" y="99060"/>
                </a:lnTo>
                <a:lnTo>
                  <a:pt x="118872" y="96012"/>
                </a:lnTo>
                <a:lnTo>
                  <a:pt x="121920" y="91440"/>
                </a:lnTo>
                <a:lnTo>
                  <a:pt x="123444" y="86868"/>
                </a:lnTo>
                <a:lnTo>
                  <a:pt x="123444" y="67056"/>
                </a:lnTo>
                <a:lnTo>
                  <a:pt x="99060" y="41147"/>
                </a:lnTo>
                <a:lnTo>
                  <a:pt x="92964" y="41147"/>
                </a:lnTo>
                <a:lnTo>
                  <a:pt x="89916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86868"/>
                </a:lnTo>
                <a:lnTo>
                  <a:pt x="173736" y="94488"/>
                </a:lnTo>
                <a:lnTo>
                  <a:pt x="172212" y="100584"/>
                </a:lnTo>
                <a:lnTo>
                  <a:pt x="169164" y="108204"/>
                </a:lnTo>
                <a:lnTo>
                  <a:pt x="164592" y="112776"/>
                </a:lnTo>
                <a:close/>
              </a:path>
              <a:path w="190500" h="259080">
                <a:moveTo>
                  <a:pt x="190500" y="256032"/>
                </a:moveTo>
                <a:lnTo>
                  <a:pt x="137160" y="256032"/>
                </a:lnTo>
                <a:lnTo>
                  <a:pt x="137160" y="254508"/>
                </a:lnTo>
                <a:lnTo>
                  <a:pt x="135636" y="252984"/>
                </a:lnTo>
                <a:lnTo>
                  <a:pt x="135636" y="251460"/>
                </a:lnTo>
                <a:lnTo>
                  <a:pt x="134112" y="249936"/>
                </a:lnTo>
                <a:lnTo>
                  <a:pt x="111252" y="192024"/>
                </a:lnTo>
                <a:lnTo>
                  <a:pt x="88392" y="156972"/>
                </a:lnTo>
                <a:lnTo>
                  <a:pt x="74676" y="152400"/>
                </a:lnTo>
                <a:lnTo>
                  <a:pt x="146304" y="152400"/>
                </a:lnTo>
                <a:lnTo>
                  <a:pt x="147828" y="153924"/>
                </a:lnTo>
                <a:lnTo>
                  <a:pt x="160020" y="172212"/>
                </a:lnTo>
                <a:lnTo>
                  <a:pt x="161544" y="176784"/>
                </a:lnTo>
                <a:lnTo>
                  <a:pt x="164592" y="182880"/>
                </a:lnTo>
                <a:lnTo>
                  <a:pt x="185928" y="234696"/>
                </a:lnTo>
                <a:lnTo>
                  <a:pt x="188976" y="239268"/>
                </a:lnTo>
                <a:lnTo>
                  <a:pt x="188976" y="243840"/>
                </a:lnTo>
                <a:lnTo>
                  <a:pt x="190500" y="245364"/>
                </a:lnTo>
                <a:lnTo>
                  <a:pt x="190500" y="256032"/>
                </a:lnTo>
                <a:close/>
              </a:path>
              <a:path w="190500" h="259080">
                <a:moveTo>
                  <a:pt x="47244" y="257556"/>
                </a:moveTo>
                <a:lnTo>
                  <a:pt x="6095" y="257556"/>
                </a:lnTo>
                <a:lnTo>
                  <a:pt x="4572" y="256032"/>
                </a:lnTo>
                <a:lnTo>
                  <a:pt x="48768" y="256032"/>
                </a:lnTo>
                <a:lnTo>
                  <a:pt x="47244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8684" y="256032"/>
                </a:lnTo>
                <a:lnTo>
                  <a:pt x="188976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9624" y="259080"/>
                </a:moveTo>
                <a:lnTo>
                  <a:pt x="13716" y="259080"/>
                </a:lnTo>
                <a:lnTo>
                  <a:pt x="10668" y="257556"/>
                </a:lnTo>
                <a:lnTo>
                  <a:pt x="42672" y="257556"/>
                </a:lnTo>
                <a:lnTo>
                  <a:pt x="39624" y="259080"/>
                </a:lnTo>
                <a:close/>
              </a:path>
              <a:path w="190500" h="259080">
                <a:moveTo>
                  <a:pt x="181356" y="259080"/>
                </a:moveTo>
                <a:lnTo>
                  <a:pt x="144780" y="259080"/>
                </a:lnTo>
                <a:lnTo>
                  <a:pt x="143256" y="257556"/>
                </a:lnTo>
                <a:lnTo>
                  <a:pt x="184404" y="257556"/>
                </a:lnTo>
                <a:lnTo>
                  <a:pt x="181356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3319" y="752855"/>
            <a:ext cx="377952" cy="1996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6240" y="659891"/>
            <a:ext cx="1502664" cy="3611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4728" y="659891"/>
            <a:ext cx="1042416" cy="36118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960107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1523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1523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74052" y="659892"/>
            <a:ext cx="1946148" cy="3611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346691" y="688848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80">
                <a:moveTo>
                  <a:pt x="102107" y="1524"/>
                </a:moveTo>
                <a:lnTo>
                  <a:pt x="65531" y="1524"/>
                </a:lnTo>
                <a:lnTo>
                  <a:pt x="67055" y="0"/>
                </a:lnTo>
                <a:lnTo>
                  <a:pt x="100583" y="0"/>
                </a:lnTo>
                <a:lnTo>
                  <a:pt x="102107" y="1524"/>
                </a:lnTo>
                <a:close/>
              </a:path>
              <a:path w="158750" h="259080">
                <a:moveTo>
                  <a:pt x="9143" y="77724"/>
                </a:moveTo>
                <a:lnTo>
                  <a:pt x="4571" y="77724"/>
                </a:lnTo>
                <a:lnTo>
                  <a:pt x="1523" y="74676"/>
                </a:lnTo>
                <a:lnTo>
                  <a:pt x="1523" y="73152"/>
                </a:lnTo>
                <a:lnTo>
                  <a:pt x="0" y="70104"/>
                </a:lnTo>
                <a:lnTo>
                  <a:pt x="0" y="47243"/>
                </a:lnTo>
                <a:lnTo>
                  <a:pt x="1523" y="45719"/>
                </a:lnTo>
                <a:lnTo>
                  <a:pt x="1523" y="44196"/>
                </a:lnTo>
                <a:lnTo>
                  <a:pt x="3047" y="42672"/>
                </a:lnTo>
                <a:lnTo>
                  <a:pt x="3047" y="41148"/>
                </a:lnTo>
                <a:lnTo>
                  <a:pt x="4571" y="41148"/>
                </a:lnTo>
                <a:lnTo>
                  <a:pt x="7619" y="38100"/>
                </a:lnTo>
                <a:lnTo>
                  <a:pt x="62483" y="3048"/>
                </a:lnTo>
                <a:lnTo>
                  <a:pt x="62483" y="1524"/>
                </a:lnTo>
                <a:lnTo>
                  <a:pt x="105155" y="1524"/>
                </a:lnTo>
                <a:lnTo>
                  <a:pt x="106679" y="3048"/>
                </a:lnTo>
                <a:lnTo>
                  <a:pt x="108203" y="3048"/>
                </a:lnTo>
                <a:lnTo>
                  <a:pt x="108203" y="51816"/>
                </a:lnTo>
                <a:lnTo>
                  <a:pt x="56387" y="51816"/>
                </a:lnTo>
                <a:lnTo>
                  <a:pt x="15239" y="74676"/>
                </a:lnTo>
                <a:lnTo>
                  <a:pt x="9143" y="77724"/>
                </a:lnTo>
                <a:close/>
              </a:path>
              <a:path w="158750" h="259080">
                <a:moveTo>
                  <a:pt x="108203" y="219456"/>
                </a:moveTo>
                <a:lnTo>
                  <a:pt x="56387" y="219456"/>
                </a:lnTo>
                <a:lnTo>
                  <a:pt x="56387" y="51816"/>
                </a:lnTo>
                <a:lnTo>
                  <a:pt x="108203" y="51816"/>
                </a:lnTo>
                <a:lnTo>
                  <a:pt x="108203" y="219456"/>
                </a:lnTo>
                <a:close/>
              </a:path>
              <a:path w="158750" h="259080">
                <a:moveTo>
                  <a:pt x="153923" y="220980"/>
                </a:moveTo>
                <a:lnTo>
                  <a:pt x="4571" y="220980"/>
                </a:lnTo>
                <a:lnTo>
                  <a:pt x="6095" y="219456"/>
                </a:lnTo>
                <a:lnTo>
                  <a:pt x="152399" y="219456"/>
                </a:lnTo>
                <a:lnTo>
                  <a:pt x="153923" y="220980"/>
                </a:lnTo>
                <a:close/>
              </a:path>
              <a:path w="158750" h="259080">
                <a:moveTo>
                  <a:pt x="152399" y="259080"/>
                </a:moveTo>
                <a:lnTo>
                  <a:pt x="6095" y="259080"/>
                </a:lnTo>
                <a:lnTo>
                  <a:pt x="3047" y="256032"/>
                </a:lnTo>
                <a:lnTo>
                  <a:pt x="3047" y="254508"/>
                </a:lnTo>
                <a:lnTo>
                  <a:pt x="1523" y="252984"/>
                </a:lnTo>
                <a:lnTo>
                  <a:pt x="1523" y="251460"/>
                </a:lnTo>
                <a:lnTo>
                  <a:pt x="0" y="248412"/>
                </a:lnTo>
                <a:lnTo>
                  <a:pt x="0" y="230124"/>
                </a:lnTo>
                <a:lnTo>
                  <a:pt x="1523" y="227076"/>
                </a:lnTo>
                <a:lnTo>
                  <a:pt x="1523" y="224028"/>
                </a:lnTo>
                <a:lnTo>
                  <a:pt x="3047" y="222504"/>
                </a:lnTo>
                <a:lnTo>
                  <a:pt x="3047" y="220980"/>
                </a:lnTo>
                <a:lnTo>
                  <a:pt x="155447" y="220980"/>
                </a:lnTo>
                <a:lnTo>
                  <a:pt x="155447" y="222504"/>
                </a:lnTo>
                <a:lnTo>
                  <a:pt x="156971" y="224028"/>
                </a:lnTo>
                <a:lnTo>
                  <a:pt x="156971" y="227076"/>
                </a:lnTo>
                <a:lnTo>
                  <a:pt x="158495" y="230124"/>
                </a:lnTo>
                <a:lnTo>
                  <a:pt x="158495" y="248412"/>
                </a:lnTo>
                <a:lnTo>
                  <a:pt x="156971" y="251460"/>
                </a:lnTo>
                <a:lnTo>
                  <a:pt x="156971" y="254508"/>
                </a:lnTo>
                <a:lnTo>
                  <a:pt x="15239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718303" y="1240536"/>
            <a:ext cx="824865" cy="266700"/>
            <a:chOff x="4718303" y="1240536"/>
            <a:chExt cx="824865" cy="2667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8303" y="1245107"/>
              <a:ext cx="220980" cy="1935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68239" y="1240536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10" h="266700">
                  <a:moveTo>
                    <a:pt x="45720" y="265176"/>
                  </a:moveTo>
                  <a:lnTo>
                    <a:pt x="4572" y="265176"/>
                  </a:lnTo>
                  <a:lnTo>
                    <a:pt x="0" y="260604"/>
                  </a:lnTo>
                  <a:lnTo>
                    <a:pt x="0" y="99060"/>
                  </a:lnTo>
                  <a:lnTo>
                    <a:pt x="309" y="87915"/>
                  </a:lnTo>
                  <a:lnTo>
                    <a:pt x="8929" y="49077"/>
                  </a:lnTo>
                  <a:lnTo>
                    <a:pt x="35623" y="15811"/>
                  </a:lnTo>
                  <a:lnTo>
                    <a:pt x="80319" y="547"/>
                  </a:lnTo>
                  <a:lnTo>
                    <a:pt x="91440" y="0"/>
                  </a:lnTo>
                  <a:lnTo>
                    <a:pt x="102346" y="309"/>
                  </a:lnTo>
                  <a:lnTo>
                    <a:pt x="145923" y="14097"/>
                  </a:lnTo>
                  <a:lnTo>
                    <a:pt x="169748" y="41148"/>
                  </a:lnTo>
                  <a:lnTo>
                    <a:pt x="83820" y="41148"/>
                  </a:lnTo>
                  <a:lnTo>
                    <a:pt x="76200" y="42672"/>
                  </a:lnTo>
                  <a:lnTo>
                    <a:pt x="51816" y="76200"/>
                  </a:lnTo>
                  <a:lnTo>
                    <a:pt x="50292" y="83820"/>
                  </a:lnTo>
                  <a:lnTo>
                    <a:pt x="50292" y="140208"/>
                  </a:lnTo>
                  <a:lnTo>
                    <a:pt x="82296" y="158496"/>
                  </a:lnTo>
                  <a:lnTo>
                    <a:pt x="169626" y="158496"/>
                  </a:lnTo>
                  <a:lnTo>
                    <a:pt x="168783" y="160401"/>
                  </a:lnTo>
                  <a:lnTo>
                    <a:pt x="164544" y="168116"/>
                  </a:lnTo>
                  <a:lnTo>
                    <a:pt x="160020" y="175260"/>
                  </a:lnTo>
                  <a:lnTo>
                    <a:pt x="154019" y="180689"/>
                  </a:lnTo>
                  <a:lnTo>
                    <a:pt x="151055" y="182880"/>
                  </a:lnTo>
                  <a:lnTo>
                    <a:pt x="48768" y="182880"/>
                  </a:lnTo>
                  <a:lnTo>
                    <a:pt x="48768" y="190500"/>
                  </a:lnTo>
                  <a:lnTo>
                    <a:pt x="50292" y="195072"/>
                  </a:lnTo>
                  <a:lnTo>
                    <a:pt x="50292" y="260604"/>
                  </a:lnTo>
                  <a:lnTo>
                    <a:pt x="45720" y="265176"/>
                  </a:lnTo>
                  <a:close/>
                </a:path>
                <a:path w="181610" h="266700">
                  <a:moveTo>
                    <a:pt x="169626" y="158496"/>
                  </a:moveTo>
                  <a:lnTo>
                    <a:pt x="97536" y="158496"/>
                  </a:lnTo>
                  <a:lnTo>
                    <a:pt x="103632" y="156972"/>
                  </a:lnTo>
                  <a:lnTo>
                    <a:pt x="108204" y="153924"/>
                  </a:lnTo>
                  <a:lnTo>
                    <a:pt x="128016" y="124968"/>
                  </a:lnTo>
                  <a:lnTo>
                    <a:pt x="128016" y="117348"/>
                  </a:lnTo>
                  <a:lnTo>
                    <a:pt x="129540" y="109728"/>
                  </a:lnTo>
                  <a:lnTo>
                    <a:pt x="129540" y="91440"/>
                  </a:lnTo>
                  <a:lnTo>
                    <a:pt x="128016" y="83820"/>
                  </a:lnTo>
                  <a:lnTo>
                    <a:pt x="127968" y="76009"/>
                  </a:lnTo>
                  <a:lnTo>
                    <a:pt x="126492" y="70104"/>
                  </a:lnTo>
                  <a:lnTo>
                    <a:pt x="123444" y="62484"/>
                  </a:lnTo>
                  <a:lnTo>
                    <a:pt x="114300" y="48768"/>
                  </a:lnTo>
                  <a:lnTo>
                    <a:pt x="108204" y="45720"/>
                  </a:lnTo>
                  <a:lnTo>
                    <a:pt x="103632" y="42672"/>
                  </a:lnTo>
                  <a:lnTo>
                    <a:pt x="97536" y="41148"/>
                  </a:lnTo>
                  <a:lnTo>
                    <a:pt x="169748" y="41148"/>
                  </a:lnTo>
                  <a:lnTo>
                    <a:pt x="172426" y="46886"/>
                  </a:lnTo>
                  <a:lnTo>
                    <a:pt x="175260" y="56388"/>
                  </a:lnTo>
                  <a:lnTo>
                    <a:pt x="178141" y="65841"/>
                  </a:lnTo>
                  <a:lnTo>
                    <a:pt x="180022" y="76009"/>
                  </a:lnTo>
                  <a:lnTo>
                    <a:pt x="181046" y="87034"/>
                  </a:lnTo>
                  <a:lnTo>
                    <a:pt x="181356" y="99060"/>
                  </a:lnTo>
                  <a:lnTo>
                    <a:pt x="181046" y="111109"/>
                  </a:lnTo>
                  <a:lnTo>
                    <a:pt x="180022" y="122301"/>
                  </a:lnTo>
                  <a:lnTo>
                    <a:pt x="178141" y="132921"/>
                  </a:lnTo>
                  <a:lnTo>
                    <a:pt x="175260" y="143256"/>
                  </a:lnTo>
                  <a:lnTo>
                    <a:pt x="172450" y="152114"/>
                  </a:lnTo>
                  <a:lnTo>
                    <a:pt x="169626" y="158496"/>
                  </a:lnTo>
                  <a:close/>
                </a:path>
                <a:path w="181610" h="266700">
                  <a:moveTo>
                    <a:pt x="97536" y="199644"/>
                  </a:moveTo>
                  <a:lnTo>
                    <a:pt x="89916" y="199644"/>
                  </a:lnTo>
                  <a:lnTo>
                    <a:pt x="85344" y="198120"/>
                  </a:lnTo>
                  <a:lnTo>
                    <a:pt x="80772" y="198120"/>
                  </a:lnTo>
                  <a:lnTo>
                    <a:pt x="76200" y="196596"/>
                  </a:lnTo>
                  <a:lnTo>
                    <a:pt x="71628" y="196596"/>
                  </a:lnTo>
                  <a:lnTo>
                    <a:pt x="67056" y="195072"/>
                  </a:lnTo>
                  <a:lnTo>
                    <a:pt x="64008" y="192024"/>
                  </a:lnTo>
                  <a:lnTo>
                    <a:pt x="54864" y="188976"/>
                  </a:lnTo>
                  <a:lnTo>
                    <a:pt x="48768" y="182880"/>
                  </a:lnTo>
                  <a:lnTo>
                    <a:pt x="151055" y="182880"/>
                  </a:lnTo>
                  <a:lnTo>
                    <a:pt x="147447" y="185547"/>
                  </a:lnTo>
                  <a:lnTo>
                    <a:pt x="107513" y="199334"/>
                  </a:lnTo>
                  <a:lnTo>
                    <a:pt x="97536" y="199644"/>
                  </a:lnTo>
                  <a:close/>
                </a:path>
                <a:path w="181610" h="266700">
                  <a:moveTo>
                    <a:pt x="36576" y="266700"/>
                  </a:moveTo>
                  <a:lnTo>
                    <a:pt x="12191" y="266700"/>
                  </a:lnTo>
                  <a:lnTo>
                    <a:pt x="9143" y="265176"/>
                  </a:lnTo>
                  <a:lnTo>
                    <a:pt x="41148" y="265176"/>
                  </a:lnTo>
                  <a:lnTo>
                    <a:pt x="36576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77027" y="1240536"/>
              <a:ext cx="190500" cy="1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99555" y="1240536"/>
              <a:ext cx="143510" cy="262255"/>
            </a:xfrm>
            <a:custGeom>
              <a:avLst/>
              <a:gdLst/>
              <a:ahLst/>
              <a:cxnLst/>
              <a:rect l="l" t="t" r="r" b="b"/>
              <a:pathLst>
                <a:path w="143510" h="262255">
                  <a:moveTo>
                    <a:pt x="121896" y="260604"/>
                  </a:moveTo>
                  <a:lnTo>
                    <a:pt x="86844" y="260604"/>
                  </a:lnTo>
                  <a:lnTo>
                    <a:pt x="83796" y="257556"/>
                  </a:lnTo>
                  <a:lnTo>
                    <a:pt x="83796" y="252984"/>
                  </a:lnTo>
                  <a:lnTo>
                    <a:pt x="85320" y="249936"/>
                  </a:lnTo>
                  <a:lnTo>
                    <a:pt x="86844" y="248412"/>
                  </a:lnTo>
                  <a:lnTo>
                    <a:pt x="88368" y="245364"/>
                  </a:lnTo>
                  <a:lnTo>
                    <a:pt x="91416" y="240792"/>
                  </a:lnTo>
                  <a:lnTo>
                    <a:pt x="92940" y="237744"/>
                  </a:lnTo>
                  <a:lnTo>
                    <a:pt x="97512" y="224028"/>
                  </a:lnTo>
                  <a:lnTo>
                    <a:pt x="99036" y="217932"/>
                  </a:lnTo>
                  <a:lnTo>
                    <a:pt x="99036" y="208788"/>
                  </a:lnTo>
                  <a:lnTo>
                    <a:pt x="97512" y="205740"/>
                  </a:lnTo>
                  <a:lnTo>
                    <a:pt x="94464" y="204216"/>
                  </a:lnTo>
                  <a:lnTo>
                    <a:pt x="92940" y="201168"/>
                  </a:lnTo>
                  <a:lnTo>
                    <a:pt x="89892" y="199644"/>
                  </a:lnTo>
                  <a:lnTo>
                    <a:pt x="67032" y="192024"/>
                  </a:lnTo>
                  <a:lnTo>
                    <a:pt x="54840" y="188976"/>
                  </a:lnTo>
                  <a:lnTo>
                    <a:pt x="50268" y="185928"/>
                  </a:lnTo>
                  <a:lnTo>
                    <a:pt x="19788" y="166116"/>
                  </a:lnTo>
                  <a:lnTo>
                    <a:pt x="16740" y="163068"/>
                  </a:lnTo>
                  <a:lnTo>
                    <a:pt x="0" y="115943"/>
                  </a:lnTo>
                  <a:lnTo>
                    <a:pt x="91" y="96012"/>
                  </a:lnTo>
                  <a:lnTo>
                    <a:pt x="6072" y="56388"/>
                  </a:lnTo>
                  <a:lnTo>
                    <a:pt x="30384" y="18954"/>
                  </a:lnTo>
                  <a:lnTo>
                    <a:pt x="69699" y="1333"/>
                  </a:lnTo>
                  <a:lnTo>
                    <a:pt x="88368" y="0"/>
                  </a:lnTo>
                  <a:lnTo>
                    <a:pt x="99036" y="0"/>
                  </a:lnTo>
                  <a:lnTo>
                    <a:pt x="103608" y="1524"/>
                  </a:lnTo>
                  <a:lnTo>
                    <a:pt x="109704" y="3048"/>
                  </a:lnTo>
                  <a:lnTo>
                    <a:pt x="114276" y="3048"/>
                  </a:lnTo>
                  <a:lnTo>
                    <a:pt x="117324" y="4572"/>
                  </a:lnTo>
                  <a:lnTo>
                    <a:pt x="121896" y="7620"/>
                  </a:lnTo>
                  <a:lnTo>
                    <a:pt x="134088" y="13716"/>
                  </a:lnTo>
                  <a:lnTo>
                    <a:pt x="134088" y="15240"/>
                  </a:lnTo>
                  <a:lnTo>
                    <a:pt x="135612" y="16764"/>
                  </a:lnTo>
                  <a:lnTo>
                    <a:pt x="137136" y="16764"/>
                  </a:lnTo>
                  <a:lnTo>
                    <a:pt x="137136" y="19812"/>
                  </a:lnTo>
                  <a:lnTo>
                    <a:pt x="138660" y="19812"/>
                  </a:lnTo>
                  <a:lnTo>
                    <a:pt x="138660" y="27432"/>
                  </a:lnTo>
                  <a:lnTo>
                    <a:pt x="140184" y="28956"/>
                  </a:lnTo>
                  <a:lnTo>
                    <a:pt x="140184" y="39624"/>
                  </a:lnTo>
                  <a:lnTo>
                    <a:pt x="139422" y="41148"/>
                  </a:lnTo>
                  <a:lnTo>
                    <a:pt x="85320" y="41148"/>
                  </a:lnTo>
                  <a:lnTo>
                    <a:pt x="79224" y="42672"/>
                  </a:lnTo>
                  <a:lnTo>
                    <a:pt x="74652" y="44196"/>
                  </a:lnTo>
                  <a:lnTo>
                    <a:pt x="68556" y="47244"/>
                  </a:lnTo>
                  <a:lnTo>
                    <a:pt x="65508" y="50292"/>
                  </a:lnTo>
                  <a:lnTo>
                    <a:pt x="62460" y="56388"/>
                  </a:lnTo>
                  <a:lnTo>
                    <a:pt x="57888" y="60960"/>
                  </a:lnTo>
                  <a:lnTo>
                    <a:pt x="56364" y="65532"/>
                  </a:lnTo>
                  <a:lnTo>
                    <a:pt x="53316" y="73152"/>
                  </a:lnTo>
                  <a:lnTo>
                    <a:pt x="51792" y="79248"/>
                  </a:lnTo>
                  <a:lnTo>
                    <a:pt x="54840" y="121920"/>
                  </a:lnTo>
                  <a:lnTo>
                    <a:pt x="79224" y="147828"/>
                  </a:lnTo>
                  <a:lnTo>
                    <a:pt x="83796" y="150876"/>
                  </a:lnTo>
                  <a:lnTo>
                    <a:pt x="102084" y="155448"/>
                  </a:lnTo>
                  <a:lnTo>
                    <a:pt x="106656" y="158496"/>
                  </a:lnTo>
                  <a:lnTo>
                    <a:pt x="118848" y="161544"/>
                  </a:lnTo>
                  <a:lnTo>
                    <a:pt x="123420" y="164592"/>
                  </a:lnTo>
                  <a:lnTo>
                    <a:pt x="127992" y="169164"/>
                  </a:lnTo>
                  <a:lnTo>
                    <a:pt x="132564" y="172212"/>
                  </a:lnTo>
                  <a:lnTo>
                    <a:pt x="135612" y="176784"/>
                  </a:lnTo>
                  <a:lnTo>
                    <a:pt x="141708" y="188976"/>
                  </a:lnTo>
                  <a:lnTo>
                    <a:pt x="143232" y="196596"/>
                  </a:lnTo>
                  <a:lnTo>
                    <a:pt x="143232" y="211836"/>
                  </a:lnTo>
                  <a:lnTo>
                    <a:pt x="141708" y="216408"/>
                  </a:lnTo>
                  <a:lnTo>
                    <a:pt x="140184" y="222504"/>
                  </a:lnTo>
                  <a:lnTo>
                    <a:pt x="140184" y="227076"/>
                  </a:lnTo>
                  <a:lnTo>
                    <a:pt x="138660" y="233172"/>
                  </a:lnTo>
                  <a:lnTo>
                    <a:pt x="135612" y="237744"/>
                  </a:lnTo>
                  <a:lnTo>
                    <a:pt x="132564" y="246888"/>
                  </a:lnTo>
                  <a:lnTo>
                    <a:pt x="131040" y="249936"/>
                  </a:lnTo>
                  <a:lnTo>
                    <a:pt x="129516" y="254508"/>
                  </a:lnTo>
                  <a:lnTo>
                    <a:pt x="124944" y="259080"/>
                  </a:lnTo>
                  <a:lnTo>
                    <a:pt x="123420" y="259080"/>
                  </a:lnTo>
                  <a:lnTo>
                    <a:pt x="121896" y="260604"/>
                  </a:lnTo>
                  <a:close/>
                </a:path>
                <a:path w="143510" h="262255">
                  <a:moveTo>
                    <a:pt x="134088" y="56388"/>
                  </a:moveTo>
                  <a:lnTo>
                    <a:pt x="127992" y="56388"/>
                  </a:lnTo>
                  <a:lnTo>
                    <a:pt x="123420" y="51816"/>
                  </a:lnTo>
                  <a:lnTo>
                    <a:pt x="111228" y="45720"/>
                  </a:lnTo>
                  <a:lnTo>
                    <a:pt x="97512" y="41148"/>
                  </a:lnTo>
                  <a:lnTo>
                    <a:pt x="139422" y="41148"/>
                  </a:lnTo>
                  <a:lnTo>
                    <a:pt x="138660" y="42672"/>
                  </a:lnTo>
                  <a:lnTo>
                    <a:pt x="138660" y="50292"/>
                  </a:lnTo>
                  <a:lnTo>
                    <a:pt x="137136" y="51816"/>
                  </a:lnTo>
                  <a:lnTo>
                    <a:pt x="137136" y="53340"/>
                  </a:lnTo>
                  <a:lnTo>
                    <a:pt x="134088" y="56388"/>
                  </a:lnTo>
                  <a:close/>
                </a:path>
                <a:path w="143510" h="262255">
                  <a:moveTo>
                    <a:pt x="117324" y="262128"/>
                  </a:moveTo>
                  <a:lnTo>
                    <a:pt x="91416" y="262128"/>
                  </a:lnTo>
                  <a:lnTo>
                    <a:pt x="88368" y="260604"/>
                  </a:lnTo>
                  <a:lnTo>
                    <a:pt x="118848" y="260604"/>
                  </a:lnTo>
                  <a:lnTo>
                    <a:pt x="117324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663183" y="1178052"/>
            <a:ext cx="212090" cy="259079"/>
          </a:xfrm>
          <a:custGeom>
            <a:avLst/>
            <a:gdLst/>
            <a:ahLst/>
            <a:cxnLst/>
            <a:rect l="l" t="t" r="r" b="b"/>
            <a:pathLst>
              <a:path w="212089" h="259080">
                <a:moveTo>
                  <a:pt x="42672" y="257556"/>
                </a:moveTo>
                <a:lnTo>
                  <a:pt x="4572" y="257556"/>
                </a:lnTo>
                <a:lnTo>
                  <a:pt x="0" y="252984"/>
                </a:lnTo>
                <a:lnTo>
                  <a:pt x="0" y="12192"/>
                </a:lnTo>
                <a:lnTo>
                  <a:pt x="1524" y="7620"/>
                </a:lnTo>
                <a:lnTo>
                  <a:pt x="6096" y="4572"/>
                </a:lnTo>
                <a:lnTo>
                  <a:pt x="9143" y="1524"/>
                </a:lnTo>
                <a:lnTo>
                  <a:pt x="13716" y="0"/>
                </a:lnTo>
                <a:lnTo>
                  <a:pt x="56388" y="0"/>
                </a:lnTo>
                <a:lnTo>
                  <a:pt x="59436" y="1524"/>
                </a:lnTo>
                <a:lnTo>
                  <a:pt x="62484" y="1524"/>
                </a:lnTo>
                <a:lnTo>
                  <a:pt x="65532" y="3048"/>
                </a:lnTo>
                <a:lnTo>
                  <a:pt x="68580" y="6096"/>
                </a:lnTo>
                <a:lnTo>
                  <a:pt x="71628" y="7620"/>
                </a:lnTo>
                <a:lnTo>
                  <a:pt x="74676" y="10668"/>
                </a:lnTo>
                <a:lnTo>
                  <a:pt x="76200" y="13716"/>
                </a:lnTo>
                <a:lnTo>
                  <a:pt x="79248" y="16764"/>
                </a:lnTo>
                <a:lnTo>
                  <a:pt x="80772" y="21336"/>
                </a:lnTo>
                <a:lnTo>
                  <a:pt x="83820" y="27432"/>
                </a:lnTo>
                <a:lnTo>
                  <a:pt x="100309" y="57912"/>
                </a:lnTo>
                <a:lnTo>
                  <a:pt x="45719" y="57912"/>
                </a:lnTo>
                <a:lnTo>
                  <a:pt x="45958" y="65008"/>
                </a:lnTo>
                <a:lnTo>
                  <a:pt x="47005" y="79771"/>
                </a:lnTo>
                <a:lnTo>
                  <a:pt x="47243" y="86868"/>
                </a:lnTo>
                <a:lnTo>
                  <a:pt x="47243" y="252984"/>
                </a:lnTo>
                <a:lnTo>
                  <a:pt x="42672" y="257556"/>
                </a:lnTo>
                <a:close/>
              </a:path>
              <a:path w="212089" h="259080">
                <a:moveTo>
                  <a:pt x="204216" y="1524"/>
                </a:moveTo>
                <a:lnTo>
                  <a:pt x="173736" y="1524"/>
                </a:lnTo>
                <a:lnTo>
                  <a:pt x="176784" y="0"/>
                </a:lnTo>
                <a:lnTo>
                  <a:pt x="201168" y="0"/>
                </a:lnTo>
                <a:lnTo>
                  <a:pt x="204216" y="1524"/>
                </a:lnTo>
                <a:close/>
              </a:path>
              <a:path w="212089" h="259080">
                <a:moveTo>
                  <a:pt x="211836" y="185927"/>
                </a:moveTo>
                <a:lnTo>
                  <a:pt x="166116" y="185927"/>
                </a:lnTo>
                <a:lnTo>
                  <a:pt x="165877" y="179046"/>
                </a:lnTo>
                <a:lnTo>
                  <a:pt x="164826" y="164592"/>
                </a:lnTo>
                <a:lnTo>
                  <a:pt x="164685" y="160020"/>
                </a:lnTo>
                <a:lnTo>
                  <a:pt x="164592" y="6096"/>
                </a:lnTo>
                <a:lnTo>
                  <a:pt x="169164" y="1524"/>
                </a:lnTo>
                <a:lnTo>
                  <a:pt x="207264" y="1524"/>
                </a:lnTo>
                <a:lnTo>
                  <a:pt x="211836" y="6096"/>
                </a:lnTo>
                <a:lnTo>
                  <a:pt x="211836" y="185927"/>
                </a:lnTo>
                <a:close/>
              </a:path>
              <a:path w="212089" h="259080">
                <a:moveTo>
                  <a:pt x="202692" y="256032"/>
                </a:moveTo>
                <a:lnTo>
                  <a:pt x="153924" y="256032"/>
                </a:lnTo>
                <a:lnTo>
                  <a:pt x="150876" y="254508"/>
                </a:lnTo>
                <a:lnTo>
                  <a:pt x="147828" y="251460"/>
                </a:lnTo>
                <a:lnTo>
                  <a:pt x="146304" y="248412"/>
                </a:lnTo>
                <a:lnTo>
                  <a:pt x="140208" y="242316"/>
                </a:lnTo>
                <a:lnTo>
                  <a:pt x="137160" y="237744"/>
                </a:lnTo>
                <a:lnTo>
                  <a:pt x="131064" y="225551"/>
                </a:lnTo>
                <a:lnTo>
                  <a:pt x="67056" y="105156"/>
                </a:lnTo>
                <a:lnTo>
                  <a:pt x="64008" y="97536"/>
                </a:lnTo>
                <a:lnTo>
                  <a:pt x="59436" y="89916"/>
                </a:lnTo>
                <a:lnTo>
                  <a:pt x="56388" y="82296"/>
                </a:lnTo>
                <a:lnTo>
                  <a:pt x="53220" y="75699"/>
                </a:lnTo>
                <a:lnTo>
                  <a:pt x="50482" y="69532"/>
                </a:lnTo>
                <a:lnTo>
                  <a:pt x="48029" y="63650"/>
                </a:lnTo>
                <a:lnTo>
                  <a:pt x="45719" y="57912"/>
                </a:lnTo>
                <a:lnTo>
                  <a:pt x="100309" y="57912"/>
                </a:lnTo>
                <a:lnTo>
                  <a:pt x="134112" y="120396"/>
                </a:lnTo>
                <a:lnTo>
                  <a:pt x="140208" y="132588"/>
                </a:lnTo>
                <a:lnTo>
                  <a:pt x="141732" y="137160"/>
                </a:lnTo>
                <a:lnTo>
                  <a:pt x="144780" y="143256"/>
                </a:lnTo>
                <a:lnTo>
                  <a:pt x="147828" y="147828"/>
                </a:lnTo>
                <a:lnTo>
                  <a:pt x="153924" y="160020"/>
                </a:lnTo>
                <a:lnTo>
                  <a:pt x="155448" y="164592"/>
                </a:lnTo>
                <a:lnTo>
                  <a:pt x="158496" y="170687"/>
                </a:lnTo>
                <a:lnTo>
                  <a:pt x="161544" y="175260"/>
                </a:lnTo>
                <a:lnTo>
                  <a:pt x="163068" y="181356"/>
                </a:lnTo>
                <a:lnTo>
                  <a:pt x="166116" y="185927"/>
                </a:lnTo>
                <a:lnTo>
                  <a:pt x="211836" y="185927"/>
                </a:lnTo>
                <a:lnTo>
                  <a:pt x="211836" y="245363"/>
                </a:lnTo>
                <a:lnTo>
                  <a:pt x="210312" y="246887"/>
                </a:lnTo>
                <a:lnTo>
                  <a:pt x="208788" y="249936"/>
                </a:lnTo>
                <a:lnTo>
                  <a:pt x="202692" y="256032"/>
                </a:lnTo>
                <a:close/>
              </a:path>
              <a:path w="212089" h="259080">
                <a:moveTo>
                  <a:pt x="196596" y="257556"/>
                </a:moveTo>
                <a:lnTo>
                  <a:pt x="161544" y="257556"/>
                </a:lnTo>
                <a:lnTo>
                  <a:pt x="158496" y="256032"/>
                </a:lnTo>
                <a:lnTo>
                  <a:pt x="199644" y="256032"/>
                </a:lnTo>
                <a:lnTo>
                  <a:pt x="196596" y="257556"/>
                </a:lnTo>
                <a:close/>
              </a:path>
              <a:path w="212089" h="259080">
                <a:moveTo>
                  <a:pt x="35052" y="259080"/>
                </a:moveTo>
                <a:lnTo>
                  <a:pt x="12192" y="259080"/>
                </a:lnTo>
                <a:lnTo>
                  <a:pt x="9143" y="257556"/>
                </a:lnTo>
                <a:lnTo>
                  <a:pt x="38100" y="257556"/>
                </a:lnTo>
                <a:lnTo>
                  <a:pt x="3505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5380" y="1758695"/>
            <a:ext cx="86867" cy="8839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88947" y="1703832"/>
            <a:ext cx="410209" cy="227329"/>
            <a:chOff x="1488947" y="1703832"/>
            <a:chExt cx="410209" cy="227329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8947" y="1703832"/>
              <a:ext cx="117348" cy="2255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3727" y="1760220"/>
              <a:ext cx="265176" cy="17068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10155" y="1677924"/>
            <a:ext cx="656843" cy="25298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769107" y="1677923"/>
            <a:ext cx="297180" cy="253365"/>
            <a:chOff x="2769107" y="1677923"/>
            <a:chExt cx="297180" cy="25336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9107" y="1763267"/>
              <a:ext cx="134112" cy="1676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7604" y="1677923"/>
              <a:ext cx="138684" cy="25298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102863" y="1760220"/>
            <a:ext cx="364490" cy="170815"/>
            <a:chOff x="3102863" y="1760220"/>
            <a:chExt cx="364490" cy="170815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0223" y="1760220"/>
              <a:ext cx="156773" cy="170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02863" y="1763268"/>
              <a:ext cx="181356" cy="16764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79965" y="1677924"/>
            <a:ext cx="1613826" cy="31394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317236" y="1702307"/>
            <a:ext cx="457200" cy="227329"/>
            <a:chOff x="5317236" y="1702307"/>
            <a:chExt cx="457200" cy="227329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17236" y="1702307"/>
              <a:ext cx="131064" cy="2255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75732" y="1827275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4">
                  <a:moveTo>
                    <a:pt x="82296" y="24384"/>
                  </a:moveTo>
                  <a:lnTo>
                    <a:pt x="4572" y="24384"/>
                  </a:lnTo>
                  <a:lnTo>
                    <a:pt x="1524" y="21336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82296" y="0"/>
                  </a:lnTo>
                  <a:lnTo>
                    <a:pt x="82296" y="1524"/>
                  </a:lnTo>
                  <a:lnTo>
                    <a:pt x="83820" y="1524"/>
                  </a:lnTo>
                  <a:lnTo>
                    <a:pt x="83820" y="3048"/>
                  </a:lnTo>
                  <a:lnTo>
                    <a:pt x="85344" y="3048"/>
                  </a:lnTo>
                  <a:lnTo>
                    <a:pt x="85344" y="6096"/>
                  </a:lnTo>
                  <a:lnTo>
                    <a:pt x="85344" y="19812"/>
                  </a:lnTo>
                  <a:lnTo>
                    <a:pt x="83820" y="21336"/>
                  </a:lnTo>
                  <a:lnTo>
                    <a:pt x="83820" y="22860"/>
                  </a:lnTo>
                  <a:lnTo>
                    <a:pt x="82296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05271" y="1702307"/>
              <a:ext cx="169164" cy="22707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96355" y="1702308"/>
            <a:ext cx="346075" cy="226060"/>
            <a:chOff x="5896355" y="1702308"/>
            <a:chExt cx="346075" cy="226060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96355" y="1702308"/>
              <a:ext cx="179831" cy="2255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18859" y="1703832"/>
              <a:ext cx="123444" cy="22402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58127" y="1677923"/>
            <a:ext cx="2086356" cy="31242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8572500" y="1677924"/>
            <a:ext cx="460375" cy="312420"/>
            <a:chOff x="8572500" y="1677924"/>
            <a:chExt cx="460375" cy="312420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72500" y="1761744"/>
              <a:ext cx="164592" cy="228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67571" y="1677924"/>
              <a:ext cx="265176" cy="25298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9128760" y="1677924"/>
            <a:ext cx="504825" cy="253365"/>
            <a:chOff x="9128760" y="1677924"/>
            <a:chExt cx="504825" cy="253365"/>
          </a:xfrm>
        </p:grpSpPr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28760" y="1761744"/>
              <a:ext cx="143256" cy="1676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96400" y="1677924"/>
              <a:ext cx="128016" cy="2529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54954" y="1760220"/>
              <a:ext cx="178250" cy="17068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73708" y="2061972"/>
            <a:ext cx="830579" cy="313943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36923" y="2061972"/>
            <a:ext cx="1171908" cy="30937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572767" y="2598419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2"/>
                </a:moveTo>
                <a:lnTo>
                  <a:pt x="0" y="19812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865376" y="2513075"/>
            <a:ext cx="361188" cy="164592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2298192" y="2494787"/>
            <a:ext cx="501650" cy="182880"/>
            <a:chOff x="2298192" y="2494787"/>
            <a:chExt cx="501650" cy="182880"/>
          </a:xfrm>
        </p:grpSpPr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98192" y="2552700"/>
              <a:ext cx="92964" cy="1249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21635" y="2494787"/>
              <a:ext cx="155448" cy="1828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96895" y="2552699"/>
              <a:ext cx="128016" cy="12496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47772" y="2555747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69" h="121919">
                  <a:moveTo>
                    <a:pt x="19812" y="1524"/>
                  </a:moveTo>
                  <a:lnTo>
                    <a:pt x="1524" y="1524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2069" h="121919">
                  <a:moveTo>
                    <a:pt x="39624" y="121920"/>
                  </a:moveTo>
                  <a:lnTo>
                    <a:pt x="25908" y="121920"/>
                  </a:lnTo>
                  <a:lnTo>
                    <a:pt x="16764" y="118872"/>
                  </a:lnTo>
                  <a:lnTo>
                    <a:pt x="10668" y="115824"/>
                  </a:lnTo>
                  <a:lnTo>
                    <a:pt x="4572" y="109728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21336" y="1524"/>
                  </a:lnTo>
                  <a:lnTo>
                    <a:pt x="21336" y="86868"/>
                  </a:lnTo>
                  <a:lnTo>
                    <a:pt x="22860" y="89916"/>
                  </a:lnTo>
                  <a:lnTo>
                    <a:pt x="22860" y="96012"/>
                  </a:lnTo>
                  <a:lnTo>
                    <a:pt x="30480" y="103632"/>
                  </a:lnTo>
                  <a:lnTo>
                    <a:pt x="51816" y="103632"/>
                  </a:lnTo>
                  <a:lnTo>
                    <a:pt x="51816" y="114300"/>
                  </a:lnTo>
                  <a:lnTo>
                    <a:pt x="50292" y="115824"/>
                  </a:lnTo>
                  <a:lnTo>
                    <a:pt x="50292" y="117348"/>
                  </a:lnTo>
                  <a:lnTo>
                    <a:pt x="48768" y="118872"/>
                  </a:lnTo>
                  <a:lnTo>
                    <a:pt x="47244" y="118872"/>
                  </a:lnTo>
                  <a:lnTo>
                    <a:pt x="45720" y="120396"/>
                  </a:lnTo>
                  <a:lnTo>
                    <a:pt x="41148" y="120396"/>
                  </a:lnTo>
                  <a:lnTo>
                    <a:pt x="39624" y="121920"/>
                  </a:lnTo>
                  <a:close/>
                </a:path>
                <a:path w="52069" h="121919">
                  <a:moveTo>
                    <a:pt x="50292" y="102108"/>
                  </a:moveTo>
                  <a:lnTo>
                    <a:pt x="47244" y="102108"/>
                  </a:lnTo>
                  <a:lnTo>
                    <a:pt x="48768" y="100584"/>
                  </a:lnTo>
                  <a:lnTo>
                    <a:pt x="50292" y="100584"/>
                  </a:lnTo>
                  <a:lnTo>
                    <a:pt x="50292" y="102108"/>
                  </a:lnTo>
                  <a:close/>
                </a:path>
                <a:path w="52069" h="121919">
                  <a:moveTo>
                    <a:pt x="51816" y="103632"/>
                  </a:moveTo>
                  <a:lnTo>
                    <a:pt x="42672" y="103632"/>
                  </a:lnTo>
                  <a:lnTo>
                    <a:pt x="44196" y="102108"/>
                  </a:lnTo>
                  <a:lnTo>
                    <a:pt x="51816" y="102108"/>
                  </a:lnTo>
                  <a:lnTo>
                    <a:pt x="51816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69692" y="2494788"/>
            <a:ext cx="876252" cy="18288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823716" y="2552699"/>
            <a:ext cx="240791" cy="12496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145279" y="2552700"/>
            <a:ext cx="96012" cy="16764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609844" y="2513076"/>
            <a:ext cx="121920" cy="161544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5821679" y="2500883"/>
            <a:ext cx="341630" cy="177165"/>
            <a:chOff x="5821679" y="2500883"/>
            <a:chExt cx="341630" cy="177165"/>
          </a:xfrm>
        </p:grpSpPr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21679" y="2500883"/>
              <a:ext cx="108204" cy="1767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52743" y="2552700"/>
              <a:ext cx="210312" cy="12496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6239255" y="2494788"/>
            <a:ext cx="914400" cy="226060"/>
            <a:chOff x="6239255" y="2494788"/>
            <a:chExt cx="914400" cy="226060"/>
          </a:xfrm>
        </p:grpSpPr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39255" y="2494788"/>
              <a:ext cx="856488" cy="2255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133831" y="2502420"/>
              <a:ext cx="20320" cy="172720"/>
            </a:xfrm>
            <a:custGeom>
              <a:avLst/>
              <a:gdLst/>
              <a:ahLst/>
              <a:cxnLst/>
              <a:rect l="l" t="t" r="r" b="b"/>
              <a:pathLst>
                <a:path w="20320" h="172719">
                  <a:moveTo>
                    <a:pt x="16764" y="0"/>
                  </a:moveTo>
                  <a:lnTo>
                    <a:pt x="1524" y="0"/>
                  </a:lnTo>
                  <a:lnTo>
                    <a:pt x="1524" y="1524"/>
                  </a:lnTo>
                  <a:lnTo>
                    <a:pt x="16764" y="1524"/>
                  </a:lnTo>
                  <a:lnTo>
                    <a:pt x="16764" y="0"/>
                  </a:lnTo>
                  <a:close/>
                </a:path>
                <a:path w="20320" h="172719">
                  <a:moveTo>
                    <a:pt x="19812" y="3302"/>
                  </a:moveTo>
                  <a:lnTo>
                    <a:pt x="18288" y="3302"/>
                  </a:lnTo>
                  <a:lnTo>
                    <a:pt x="18288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69672"/>
                  </a:lnTo>
                  <a:lnTo>
                    <a:pt x="0" y="170942"/>
                  </a:lnTo>
                  <a:lnTo>
                    <a:pt x="1524" y="170942"/>
                  </a:lnTo>
                  <a:lnTo>
                    <a:pt x="1524" y="172212"/>
                  </a:lnTo>
                  <a:lnTo>
                    <a:pt x="16764" y="172212"/>
                  </a:lnTo>
                  <a:lnTo>
                    <a:pt x="16764" y="170942"/>
                  </a:lnTo>
                  <a:lnTo>
                    <a:pt x="18288" y="170942"/>
                  </a:lnTo>
                  <a:lnTo>
                    <a:pt x="18288" y="169672"/>
                  </a:lnTo>
                  <a:lnTo>
                    <a:pt x="19812" y="169672"/>
                  </a:lnTo>
                  <a:lnTo>
                    <a:pt x="19812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910584" y="2494788"/>
            <a:ext cx="1601723" cy="45719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248144" y="2510028"/>
            <a:ext cx="1345691" cy="21031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674607" y="2494787"/>
            <a:ext cx="499871" cy="18288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869948" y="2769108"/>
            <a:ext cx="1350264" cy="225551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3291839" y="2769108"/>
            <a:ext cx="538480" cy="226060"/>
            <a:chOff x="3291839" y="2769108"/>
            <a:chExt cx="538480" cy="226060"/>
          </a:xfrm>
        </p:grpSpPr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91839" y="2769108"/>
              <a:ext cx="112728" cy="18288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32047" y="2830068"/>
              <a:ext cx="288036" cy="16459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44467" y="2827019"/>
              <a:ext cx="85344" cy="164592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1572767" y="3209543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2"/>
                </a:moveTo>
                <a:lnTo>
                  <a:pt x="0" y="19812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868423" y="3122675"/>
            <a:ext cx="321945" cy="207645"/>
            <a:chOff x="1868423" y="3122675"/>
            <a:chExt cx="321945" cy="207645"/>
          </a:xfrm>
        </p:grpSpPr>
        <p:pic>
          <p:nvPicPr>
            <p:cNvPr id="74" name="object 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868423" y="3122675"/>
              <a:ext cx="204216" cy="16459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093975" y="3162300"/>
              <a:ext cx="96012" cy="167640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2276855" y="3104388"/>
            <a:ext cx="594360" cy="226060"/>
            <a:chOff x="2276855" y="3104388"/>
            <a:chExt cx="594360" cy="226060"/>
          </a:xfrm>
        </p:grpSpPr>
        <p:pic>
          <p:nvPicPr>
            <p:cNvPr id="77" name="object 7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276855" y="3104388"/>
              <a:ext cx="472440" cy="22555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75203" y="3162300"/>
              <a:ext cx="96012" cy="167640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2959608" y="3162300"/>
            <a:ext cx="464820" cy="167640"/>
            <a:chOff x="2959608" y="3162300"/>
            <a:chExt cx="464820" cy="167640"/>
          </a:xfrm>
        </p:grpSpPr>
        <p:pic>
          <p:nvPicPr>
            <p:cNvPr id="80" name="object 8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959608" y="3165347"/>
              <a:ext cx="225551" cy="12192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206495" y="3162300"/>
              <a:ext cx="217931" cy="167640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493008" y="3104388"/>
            <a:ext cx="1184148" cy="22555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774692" y="3122676"/>
            <a:ext cx="121920" cy="161544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978908" y="3104388"/>
            <a:ext cx="1399031" cy="225551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443472" y="3162300"/>
            <a:ext cx="219339" cy="12496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746747" y="3104387"/>
            <a:ext cx="992123" cy="225552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7816596" y="3104388"/>
            <a:ext cx="605155" cy="226060"/>
            <a:chOff x="7816596" y="3104388"/>
            <a:chExt cx="605155" cy="226060"/>
          </a:xfrm>
        </p:grpSpPr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16596" y="3104388"/>
              <a:ext cx="368807" cy="18287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05216" y="3162300"/>
              <a:ext cx="96012" cy="16764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336280" y="3162300"/>
              <a:ext cx="85344" cy="164592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488679" y="3104388"/>
            <a:ext cx="876300" cy="225551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572767" y="3544823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20">
                <a:moveTo>
                  <a:pt x="143256" y="19811"/>
                </a:moveTo>
                <a:lnTo>
                  <a:pt x="0" y="19811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880616" y="3439667"/>
            <a:ext cx="1400556" cy="225551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3363467" y="3497579"/>
            <a:ext cx="304800" cy="125095"/>
            <a:chOff x="3363467" y="3497579"/>
            <a:chExt cx="304800" cy="125095"/>
          </a:xfrm>
        </p:grpSpPr>
        <p:pic>
          <p:nvPicPr>
            <p:cNvPr id="95" name="object 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363467" y="3497579"/>
              <a:ext cx="228599" cy="12496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616451" y="3500627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20">
                  <a:moveTo>
                    <a:pt x="18288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52070" h="121920">
                  <a:moveTo>
                    <a:pt x="39624" y="121920"/>
                  </a:moveTo>
                  <a:lnTo>
                    <a:pt x="19812" y="121920"/>
                  </a:lnTo>
                  <a:lnTo>
                    <a:pt x="16764" y="120396"/>
                  </a:lnTo>
                  <a:lnTo>
                    <a:pt x="12192" y="117348"/>
                  </a:lnTo>
                  <a:lnTo>
                    <a:pt x="9144" y="115824"/>
                  </a:lnTo>
                  <a:lnTo>
                    <a:pt x="6096" y="112776"/>
                  </a:lnTo>
                  <a:lnTo>
                    <a:pt x="4572" y="109728"/>
                  </a:lnTo>
                  <a:lnTo>
                    <a:pt x="1524" y="105156"/>
                  </a:lnTo>
                  <a:lnTo>
                    <a:pt x="1524" y="100584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1336" y="3048"/>
                  </a:lnTo>
                  <a:lnTo>
                    <a:pt x="21336" y="92964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4384" y="99060"/>
                  </a:lnTo>
                  <a:lnTo>
                    <a:pt x="27432" y="102108"/>
                  </a:lnTo>
                  <a:lnTo>
                    <a:pt x="30480" y="103632"/>
                  </a:lnTo>
                  <a:lnTo>
                    <a:pt x="50292" y="103632"/>
                  </a:lnTo>
                  <a:lnTo>
                    <a:pt x="50292" y="105156"/>
                  </a:lnTo>
                  <a:lnTo>
                    <a:pt x="51816" y="105156"/>
                  </a:lnTo>
                  <a:lnTo>
                    <a:pt x="51816" y="111252"/>
                  </a:lnTo>
                  <a:lnTo>
                    <a:pt x="50292" y="114300"/>
                  </a:lnTo>
                  <a:lnTo>
                    <a:pt x="50292" y="117348"/>
                  </a:lnTo>
                  <a:lnTo>
                    <a:pt x="48768" y="117348"/>
                  </a:lnTo>
                  <a:lnTo>
                    <a:pt x="48768" y="118872"/>
                  </a:lnTo>
                  <a:lnTo>
                    <a:pt x="45720" y="118872"/>
                  </a:lnTo>
                  <a:lnTo>
                    <a:pt x="45720" y="120396"/>
                  </a:lnTo>
                  <a:lnTo>
                    <a:pt x="41148" y="120396"/>
                  </a:lnTo>
                  <a:lnTo>
                    <a:pt x="39624" y="121920"/>
                  </a:lnTo>
                  <a:close/>
                </a:path>
                <a:path w="52070" h="121920">
                  <a:moveTo>
                    <a:pt x="48768" y="102108"/>
                  </a:moveTo>
                  <a:lnTo>
                    <a:pt x="47244" y="102108"/>
                  </a:lnTo>
                  <a:lnTo>
                    <a:pt x="47244" y="100584"/>
                  </a:lnTo>
                  <a:lnTo>
                    <a:pt x="48768" y="100584"/>
                  </a:lnTo>
                  <a:lnTo>
                    <a:pt x="48768" y="102108"/>
                  </a:lnTo>
                  <a:close/>
                </a:path>
                <a:path w="52070" h="121920">
                  <a:moveTo>
                    <a:pt x="50292" y="103632"/>
                  </a:moveTo>
                  <a:lnTo>
                    <a:pt x="41148" y="103632"/>
                  </a:lnTo>
                  <a:lnTo>
                    <a:pt x="42672" y="102108"/>
                  </a:lnTo>
                  <a:lnTo>
                    <a:pt x="50292" y="102108"/>
                  </a:lnTo>
                  <a:lnTo>
                    <a:pt x="50292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" name="object 97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724655" y="3497579"/>
            <a:ext cx="237744" cy="124968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026408" y="3439667"/>
            <a:ext cx="1648968" cy="225552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748528" y="3439667"/>
            <a:ext cx="1161287" cy="225552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6986016" y="3442716"/>
            <a:ext cx="315595" cy="219710"/>
            <a:chOff x="6986016" y="3442716"/>
            <a:chExt cx="315595" cy="219710"/>
          </a:xfrm>
        </p:grpSpPr>
        <p:sp>
          <p:nvSpPr>
            <p:cNvPr id="101" name="object 101"/>
            <p:cNvSpPr/>
            <p:nvPr/>
          </p:nvSpPr>
          <p:spPr>
            <a:xfrm>
              <a:off x="6986016" y="3442716"/>
              <a:ext cx="45720" cy="219710"/>
            </a:xfrm>
            <a:custGeom>
              <a:avLst/>
              <a:gdLst/>
              <a:ahLst/>
              <a:cxnLst/>
              <a:rect l="l" t="t" r="r" b="b"/>
              <a:pathLst>
                <a:path w="45720" h="219710">
                  <a:moveTo>
                    <a:pt x="44196" y="1524"/>
                  </a:moveTo>
                  <a:lnTo>
                    <a:pt x="30480" y="1524"/>
                  </a:lnTo>
                  <a:lnTo>
                    <a:pt x="30480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5720" h="219710">
                  <a:moveTo>
                    <a:pt x="45720" y="217931"/>
                  </a:moveTo>
                  <a:lnTo>
                    <a:pt x="27432" y="217931"/>
                  </a:lnTo>
                  <a:lnTo>
                    <a:pt x="27432" y="216408"/>
                  </a:lnTo>
                  <a:lnTo>
                    <a:pt x="24264" y="210431"/>
                  </a:lnTo>
                  <a:lnTo>
                    <a:pt x="21526" y="204025"/>
                  </a:lnTo>
                  <a:lnTo>
                    <a:pt x="19073" y="197334"/>
                  </a:lnTo>
                  <a:lnTo>
                    <a:pt x="16764" y="190500"/>
                  </a:lnTo>
                  <a:lnTo>
                    <a:pt x="13620" y="184523"/>
                  </a:lnTo>
                  <a:lnTo>
                    <a:pt x="11049" y="178117"/>
                  </a:lnTo>
                  <a:lnTo>
                    <a:pt x="9048" y="171426"/>
                  </a:lnTo>
                  <a:lnTo>
                    <a:pt x="7620" y="164591"/>
                  </a:lnTo>
                  <a:lnTo>
                    <a:pt x="5595" y="157734"/>
                  </a:lnTo>
                  <a:lnTo>
                    <a:pt x="4000" y="150876"/>
                  </a:lnTo>
                  <a:lnTo>
                    <a:pt x="2690" y="144018"/>
                  </a:lnTo>
                  <a:lnTo>
                    <a:pt x="1524" y="137160"/>
                  </a:lnTo>
                  <a:lnTo>
                    <a:pt x="1285" y="130302"/>
                  </a:lnTo>
                  <a:lnTo>
                    <a:pt x="238" y="116586"/>
                  </a:lnTo>
                  <a:lnTo>
                    <a:pt x="3048" y="82296"/>
                  </a:lnTo>
                  <a:lnTo>
                    <a:pt x="3548" y="75438"/>
                  </a:lnTo>
                  <a:lnTo>
                    <a:pt x="4762" y="68580"/>
                  </a:lnTo>
                  <a:lnTo>
                    <a:pt x="6262" y="61722"/>
                  </a:lnTo>
                  <a:lnTo>
                    <a:pt x="7620" y="54864"/>
                  </a:lnTo>
                  <a:lnTo>
                    <a:pt x="9906" y="48029"/>
                  </a:lnTo>
                  <a:lnTo>
                    <a:pt x="12192" y="41338"/>
                  </a:lnTo>
                  <a:lnTo>
                    <a:pt x="14478" y="34932"/>
                  </a:lnTo>
                  <a:lnTo>
                    <a:pt x="16764" y="28956"/>
                  </a:lnTo>
                  <a:lnTo>
                    <a:pt x="19288" y="22121"/>
                  </a:lnTo>
                  <a:lnTo>
                    <a:pt x="22098" y="15430"/>
                  </a:lnTo>
                  <a:lnTo>
                    <a:pt x="24907" y="9024"/>
                  </a:lnTo>
                  <a:lnTo>
                    <a:pt x="27432" y="3048"/>
                  </a:lnTo>
                  <a:lnTo>
                    <a:pt x="27432" y="1524"/>
                  </a:lnTo>
                  <a:lnTo>
                    <a:pt x="45720" y="1524"/>
                  </a:lnTo>
                  <a:lnTo>
                    <a:pt x="45720" y="4572"/>
                  </a:lnTo>
                  <a:lnTo>
                    <a:pt x="40290" y="17383"/>
                  </a:lnTo>
                  <a:lnTo>
                    <a:pt x="35433" y="30480"/>
                  </a:lnTo>
                  <a:lnTo>
                    <a:pt x="25431" y="69865"/>
                  </a:lnTo>
                  <a:lnTo>
                    <a:pt x="22860" y="109728"/>
                  </a:lnTo>
                  <a:lnTo>
                    <a:pt x="23145" y="122562"/>
                  </a:lnTo>
                  <a:lnTo>
                    <a:pt x="27432" y="163067"/>
                  </a:lnTo>
                  <a:lnTo>
                    <a:pt x="40290" y="200787"/>
                  </a:lnTo>
                  <a:lnTo>
                    <a:pt x="45720" y="213360"/>
                  </a:lnTo>
                  <a:lnTo>
                    <a:pt x="45720" y="217931"/>
                  </a:lnTo>
                  <a:close/>
                </a:path>
                <a:path w="45720" h="219710">
                  <a:moveTo>
                    <a:pt x="44196" y="219455"/>
                  </a:moveTo>
                  <a:lnTo>
                    <a:pt x="30480" y="219455"/>
                  </a:lnTo>
                  <a:lnTo>
                    <a:pt x="30480" y="217931"/>
                  </a:lnTo>
                  <a:lnTo>
                    <a:pt x="44196" y="217931"/>
                  </a:lnTo>
                  <a:lnTo>
                    <a:pt x="44196" y="21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060692" y="3497580"/>
              <a:ext cx="240792" cy="124968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7382256" y="3439667"/>
            <a:ext cx="1082040" cy="225552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670304" y="3701796"/>
            <a:ext cx="3695699" cy="1545335"/>
          </a:xfrm>
          <a:prstGeom prst="rect">
            <a:avLst/>
          </a:prstGeom>
        </p:spPr>
      </p:pic>
      <p:graphicFrame>
        <p:nvGraphicFramePr>
          <p:cNvPr id="105" name="object 105"/>
          <p:cNvGraphicFramePr>
            <a:graphicFrameLocks noGrp="1"/>
          </p:cNvGraphicFramePr>
          <p:nvPr/>
        </p:nvGraphicFramePr>
        <p:xfrm>
          <a:off x="946403" y="5861303"/>
          <a:ext cx="4032885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6" name="object 106"/>
          <p:cNvGrpSpPr/>
          <p:nvPr/>
        </p:nvGrpSpPr>
        <p:grpSpPr>
          <a:xfrm>
            <a:off x="1123188" y="5971031"/>
            <a:ext cx="501650" cy="167640"/>
            <a:chOff x="1123188" y="5971031"/>
            <a:chExt cx="501650" cy="167640"/>
          </a:xfrm>
        </p:grpSpPr>
        <p:pic>
          <p:nvPicPr>
            <p:cNvPr id="107" name="object 10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3188" y="5971031"/>
              <a:ext cx="310848" cy="16764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56943" y="5981700"/>
              <a:ext cx="167640" cy="144780"/>
            </a:xfrm>
            <a:prstGeom prst="rect">
              <a:avLst/>
            </a:prstGeom>
          </p:spPr>
        </p:pic>
      </p:grpSp>
      <p:sp>
        <p:nvSpPr>
          <p:cNvPr id="109" name="object 109"/>
          <p:cNvSpPr/>
          <p:nvPr/>
        </p:nvSpPr>
        <p:spPr>
          <a:xfrm>
            <a:off x="1120139" y="6152388"/>
            <a:ext cx="523240" cy="17145"/>
          </a:xfrm>
          <a:custGeom>
            <a:avLst/>
            <a:gdLst/>
            <a:ahLst/>
            <a:cxnLst/>
            <a:rect l="l" t="t" r="r" b="b"/>
            <a:pathLst>
              <a:path w="523239" h="17145">
                <a:moveTo>
                  <a:pt x="522731" y="16764"/>
                </a:moveTo>
                <a:lnTo>
                  <a:pt x="0" y="16764"/>
                </a:lnTo>
                <a:lnTo>
                  <a:pt x="0" y="0"/>
                </a:lnTo>
                <a:lnTo>
                  <a:pt x="522731" y="0"/>
                </a:lnTo>
                <a:lnTo>
                  <a:pt x="522731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952244" y="5971032"/>
            <a:ext cx="877823" cy="158496"/>
          </a:xfrm>
          <a:prstGeom prst="rect">
            <a:avLst/>
          </a:prstGeom>
        </p:spPr>
      </p:pic>
      <p:grpSp>
        <p:nvGrpSpPr>
          <p:cNvPr id="111" name="object 111"/>
          <p:cNvGrpSpPr/>
          <p:nvPr/>
        </p:nvGrpSpPr>
        <p:grpSpPr>
          <a:xfrm>
            <a:off x="3182112" y="5971032"/>
            <a:ext cx="585470" cy="196850"/>
            <a:chOff x="3182112" y="5971032"/>
            <a:chExt cx="585470" cy="196850"/>
          </a:xfrm>
        </p:grpSpPr>
        <p:pic>
          <p:nvPicPr>
            <p:cNvPr id="112" name="object 11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182112" y="6016752"/>
              <a:ext cx="100584" cy="15087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305555" y="5971032"/>
              <a:ext cx="94488" cy="15544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422903" y="6016751"/>
              <a:ext cx="106680" cy="11277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552444" y="6016752"/>
              <a:ext cx="94488" cy="1097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669791" y="6016751"/>
              <a:ext cx="97536" cy="112776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4219955" y="5969508"/>
            <a:ext cx="518159" cy="160020"/>
            <a:chOff x="4219955" y="5969508"/>
            <a:chExt cx="518159" cy="160020"/>
          </a:xfrm>
        </p:grpSpPr>
        <p:pic>
          <p:nvPicPr>
            <p:cNvPr id="118" name="object 11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219955" y="5969508"/>
              <a:ext cx="304799" cy="16001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544567" y="6016752"/>
              <a:ext cx="193547" cy="112776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78408" y="5579364"/>
            <a:ext cx="1217676" cy="27736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064508" y="3706367"/>
            <a:ext cx="5333999" cy="1677923"/>
          </a:xfrm>
          <a:prstGeom prst="rect">
            <a:avLst/>
          </a:prstGeom>
        </p:spPr>
      </p:pic>
      <p:grpSp>
        <p:nvGrpSpPr>
          <p:cNvPr id="122" name="object 122"/>
          <p:cNvGrpSpPr/>
          <p:nvPr/>
        </p:nvGrpSpPr>
        <p:grpSpPr>
          <a:xfrm>
            <a:off x="1024127" y="6644640"/>
            <a:ext cx="2045335" cy="382905"/>
            <a:chOff x="1024127" y="6644640"/>
            <a:chExt cx="2045335" cy="382905"/>
          </a:xfrm>
        </p:grpSpPr>
        <p:sp>
          <p:nvSpPr>
            <p:cNvPr id="123" name="object 123"/>
            <p:cNvSpPr/>
            <p:nvPr/>
          </p:nvSpPr>
          <p:spPr>
            <a:xfrm>
              <a:off x="1024115" y="6644640"/>
              <a:ext cx="2045335" cy="382905"/>
            </a:xfrm>
            <a:custGeom>
              <a:avLst/>
              <a:gdLst/>
              <a:ahLst/>
              <a:cxnLst/>
              <a:rect l="l" t="t" r="r" b="b"/>
              <a:pathLst>
                <a:path w="2045335" h="382904">
                  <a:moveTo>
                    <a:pt x="2045220" y="0"/>
                  </a:moveTo>
                  <a:lnTo>
                    <a:pt x="2031504" y="0"/>
                  </a:lnTo>
                  <a:lnTo>
                    <a:pt x="2031504" y="12192"/>
                  </a:lnTo>
                  <a:lnTo>
                    <a:pt x="2031504" y="370332"/>
                  </a:lnTo>
                  <a:lnTo>
                    <a:pt x="876312" y="370332"/>
                  </a:lnTo>
                  <a:lnTo>
                    <a:pt x="876312" y="12192"/>
                  </a:lnTo>
                  <a:lnTo>
                    <a:pt x="2031504" y="12192"/>
                  </a:lnTo>
                  <a:lnTo>
                    <a:pt x="2031504" y="0"/>
                  </a:lnTo>
                  <a:lnTo>
                    <a:pt x="876312" y="0"/>
                  </a:lnTo>
                  <a:lnTo>
                    <a:pt x="864120" y="0"/>
                  </a:lnTo>
                  <a:lnTo>
                    <a:pt x="864120" y="12192"/>
                  </a:lnTo>
                  <a:lnTo>
                    <a:pt x="864120" y="370332"/>
                  </a:lnTo>
                  <a:lnTo>
                    <a:pt x="12204" y="370332"/>
                  </a:lnTo>
                  <a:lnTo>
                    <a:pt x="12204" y="12192"/>
                  </a:lnTo>
                  <a:lnTo>
                    <a:pt x="864120" y="12192"/>
                  </a:lnTo>
                  <a:lnTo>
                    <a:pt x="864120" y="0"/>
                  </a:lnTo>
                  <a:lnTo>
                    <a:pt x="12204" y="0"/>
                  </a:lnTo>
                  <a:lnTo>
                    <a:pt x="12" y="0"/>
                  </a:lnTo>
                  <a:lnTo>
                    <a:pt x="0" y="12192"/>
                  </a:lnTo>
                  <a:lnTo>
                    <a:pt x="12" y="370332"/>
                  </a:lnTo>
                  <a:lnTo>
                    <a:pt x="0" y="382524"/>
                  </a:lnTo>
                  <a:lnTo>
                    <a:pt x="2045220" y="382524"/>
                  </a:lnTo>
                  <a:lnTo>
                    <a:pt x="2045220" y="370332"/>
                  </a:lnTo>
                  <a:lnTo>
                    <a:pt x="2045220" y="12192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18260" y="6798564"/>
              <a:ext cx="106680" cy="112776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446276" y="6758940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4" h="149859">
                  <a:moveTo>
                    <a:pt x="24384" y="44196"/>
                  </a:moveTo>
                  <a:lnTo>
                    <a:pt x="6096" y="44196"/>
                  </a:lnTo>
                  <a:lnTo>
                    <a:pt x="6096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4" h="149859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4" h="149859">
                  <a:moveTo>
                    <a:pt x="24384" y="149352"/>
                  </a:moveTo>
                  <a:lnTo>
                    <a:pt x="6096" y="149352"/>
                  </a:lnTo>
                  <a:lnTo>
                    <a:pt x="4572" y="147828"/>
                  </a:lnTo>
                  <a:lnTo>
                    <a:pt x="25908" y="147828"/>
                  </a:lnTo>
                  <a:lnTo>
                    <a:pt x="24384" y="149352"/>
                  </a:lnTo>
                  <a:close/>
                </a:path>
                <a:path w="32384" h="149859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30480" y="24384"/>
                  </a:lnTo>
                  <a:lnTo>
                    <a:pt x="28956" y="25908"/>
                  </a:lnTo>
                  <a:lnTo>
                    <a:pt x="25908" y="27432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01140" y="6752844"/>
              <a:ext cx="100584" cy="158496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309116" y="6935724"/>
              <a:ext cx="304800" cy="15240"/>
            </a:xfrm>
            <a:custGeom>
              <a:avLst/>
              <a:gdLst/>
              <a:ahLst/>
              <a:cxnLst/>
              <a:rect l="l" t="t" r="r" b="b"/>
              <a:pathLst>
                <a:path w="304800" h="15240">
                  <a:moveTo>
                    <a:pt x="304800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252472" y="6751320"/>
              <a:ext cx="108204" cy="15697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385060" y="6798564"/>
              <a:ext cx="230123" cy="112776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638043" y="6798564"/>
              <a:ext cx="64008" cy="109728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952500" y="6213347"/>
            <a:ext cx="3531235" cy="454659"/>
            <a:chOff x="952500" y="6213347"/>
            <a:chExt cx="3531235" cy="454659"/>
          </a:xfrm>
        </p:grpSpPr>
        <p:pic>
          <p:nvPicPr>
            <p:cNvPr id="132" name="object 13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52500" y="6365747"/>
              <a:ext cx="198120" cy="21183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173480" y="6361176"/>
              <a:ext cx="259079" cy="21183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452372" y="6432803"/>
              <a:ext cx="249935" cy="143256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1662683" y="6213347"/>
              <a:ext cx="2821305" cy="454659"/>
            </a:xfrm>
            <a:custGeom>
              <a:avLst/>
              <a:gdLst/>
              <a:ahLst/>
              <a:cxnLst/>
              <a:rect l="l" t="t" r="r" b="b"/>
              <a:pathLst>
                <a:path w="2821304" h="454659">
                  <a:moveTo>
                    <a:pt x="81837" y="407225"/>
                  </a:moveTo>
                  <a:lnTo>
                    <a:pt x="55821" y="396385"/>
                  </a:lnTo>
                  <a:lnTo>
                    <a:pt x="78947" y="378247"/>
                  </a:lnTo>
                  <a:lnTo>
                    <a:pt x="2817876" y="0"/>
                  </a:lnTo>
                  <a:lnTo>
                    <a:pt x="2820924" y="28956"/>
                  </a:lnTo>
                  <a:lnTo>
                    <a:pt x="81837" y="407225"/>
                  </a:lnTo>
                  <a:close/>
                </a:path>
                <a:path w="2821304" h="454659">
                  <a:moveTo>
                    <a:pt x="121920" y="454152"/>
                  </a:moveTo>
                  <a:lnTo>
                    <a:pt x="114300" y="451104"/>
                  </a:lnTo>
                  <a:lnTo>
                    <a:pt x="0" y="403860"/>
                  </a:lnTo>
                  <a:lnTo>
                    <a:pt x="97535" y="327660"/>
                  </a:lnTo>
                  <a:lnTo>
                    <a:pt x="103632" y="323088"/>
                  </a:lnTo>
                  <a:lnTo>
                    <a:pt x="112775" y="323088"/>
                  </a:lnTo>
                  <a:lnTo>
                    <a:pt x="121920" y="335280"/>
                  </a:lnTo>
                  <a:lnTo>
                    <a:pt x="120396" y="344424"/>
                  </a:lnTo>
                  <a:lnTo>
                    <a:pt x="114300" y="350519"/>
                  </a:lnTo>
                  <a:lnTo>
                    <a:pt x="78947" y="378247"/>
                  </a:lnTo>
                  <a:lnTo>
                    <a:pt x="25908" y="385572"/>
                  </a:lnTo>
                  <a:lnTo>
                    <a:pt x="28956" y="414528"/>
                  </a:lnTo>
                  <a:lnTo>
                    <a:pt x="99364" y="414528"/>
                  </a:lnTo>
                  <a:lnTo>
                    <a:pt x="124967" y="425195"/>
                  </a:lnTo>
                  <a:lnTo>
                    <a:pt x="132588" y="428243"/>
                  </a:lnTo>
                  <a:lnTo>
                    <a:pt x="135635" y="435864"/>
                  </a:lnTo>
                  <a:lnTo>
                    <a:pt x="129540" y="451104"/>
                  </a:lnTo>
                  <a:lnTo>
                    <a:pt x="121920" y="454152"/>
                  </a:lnTo>
                  <a:close/>
                </a:path>
                <a:path w="2821304" h="454659">
                  <a:moveTo>
                    <a:pt x="28956" y="414528"/>
                  </a:moveTo>
                  <a:lnTo>
                    <a:pt x="25908" y="385572"/>
                  </a:lnTo>
                  <a:lnTo>
                    <a:pt x="78947" y="378247"/>
                  </a:lnTo>
                  <a:lnTo>
                    <a:pt x="67665" y="387095"/>
                  </a:lnTo>
                  <a:lnTo>
                    <a:pt x="33527" y="387095"/>
                  </a:lnTo>
                  <a:lnTo>
                    <a:pt x="36575" y="411480"/>
                  </a:lnTo>
                  <a:lnTo>
                    <a:pt x="51026" y="411480"/>
                  </a:lnTo>
                  <a:lnTo>
                    <a:pt x="28956" y="414528"/>
                  </a:lnTo>
                  <a:close/>
                </a:path>
                <a:path w="2821304" h="454659">
                  <a:moveTo>
                    <a:pt x="36575" y="411480"/>
                  </a:moveTo>
                  <a:lnTo>
                    <a:pt x="33527" y="387095"/>
                  </a:lnTo>
                  <a:lnTo>
                    <a:pt x="55821" y="396385"/>
                  </a:lnTo>
                  <a:lnTo>
                    <a:pt x="36575" y="411480"/>
                  </a:lnTo>
                  <a:close/>
                </a:path>
                <a:path w="2821304" h="454659">
                  <a:moveTo>
                    <a:pt x="55821" y="396385"/>
                  </a:moveTo>
                  <a:lnTo>
                    <a:pt x="33527" y="387095"/>
                  </a:lnTo>
                  <a:lnTo>
                    <a:pt x="67665" y="387095"/>
                  </a:lnTo>
                  <a:lnTo>
                    <a:pt x="55821" y="396385"/>
                  </a:lnTo>
                  <a:close/>
                </a:path>
                <a:path w="2821304" h="454659">
                  <a:moveTo>
                    <a:pt x="51026" y="411480"/>
                  </a:moveTo>
                  <a:lnTo>
                    <a:pt x="36575" y="411480"/>
                  </a:lnTo>
                  <a:lnTo>
                    <a:pt x="55821" y="396385"/>
                  </a:lnTo>
                  <a:lnTo>
                    <a:pt x="81837" y="407225"/>
                  </a:lnTo>
                  <a:lnTo>
                    <a:pt x="51026" y="411480"/>
                  </a:lnTo>
                  <a:close/>
                </a:path>
                <a:path w="2821304" h="454659">
                  <a:moveTo>
                    <a:pt x="99364" y="414528"/>
                  </a:moveTo>
                  <a:lnTo>
                    <a:pt x="28956" y="414528"/>
                  </a:lnTo>
                  <a:lnTo>
                    <a:pt x="81837" y="407225"/>
                  </a:lnTo>
                  <a:lnTo>
                    <a:pt x="99364" y="414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Diamond 135">
            <a:extLst>
              <a:ext uri="{FF2B5EF4-FFF2-40B4-BE49-F238E27FC236}">
                <a16:creationId xmlns:a16="http://schemas.microsoft.com/office/drawing/2014/main" id="{C7892958-F5EC-8495-DA32-F1B224636A01}"/>
              </a:ext>
            </a:extLst>
          </p:cNvPr>
          <p:cNvSpPr/>
          <p:nvPr/>
        </p:nvSpPr>
        <p:spPr>
          <a:xfrm>
            <a:off x="4737463" y="4491732"/>
            <a:ext cx="1706009" cy="91287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WorksAt</a:t>
            </a:r>
            <a:endParaRPr lang="el-G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659891"/>
            <a:ext cx="1932432" cy="3596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61588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1232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48768" y="256032"/>
                </a:moveTo>
                <a:lnTo>
                  <a:pt x="1524" y="256032"/>
                </a:lnTo>
                <a:lnTo>
                  <a:pt x="0" y="254508"/>
                </a:lnTo>
                <a:lnTo>
                  <a:pt x="0" y="10668"/>
                </a:lnTo>
                <a:lnTo>
                  <a:pt x="1524" y="6095"/>
                </a:lnTo>
                <a:lnTo>
                  <a:pt x="4571" y="4571"/>
                </a:lnTo>
                <a:lnTo>
                  <a:pt x="6095" y="1524"/>
                </a:lnTo>
                <a:lnTo>
                  <a:pt x="10668" y="0"/>
                </a:lnTo>
                <a:lnTo>
                  <a:pt x="102108" y="0"/>
                </a:lnTo>
                <a:lnTo>
                  <a:pt x="106680" y="1524"/>
                </a:lnTo>
                <a:lnTo>
                  <a:pt x="109728" y="1524"/>
                </a:lnTo>
                <a:lnTo>
                  <a:pt x="117443" y="2928"/>
                </a:lnTo>
                <a:lnTo>
                  <a:pt x="124587" y="4762"/>
                </a:lnTo>
                <a:lnTo>
                  <a:pt x="131159" y="6881"/>
                </a:lnTo>
                <a:lnTo>
                  <a:pt x="137160" y="9144"/>
                </a:lnTo>
                <a:lnTo>
                  <a:pt x="146304" y="12192"/>
                </a:lnTo>
                <a:lnTo>
                  <a:pt x="152400" y="16764"/>
                </a:lnTo>
                <a:lnTo>
                  <a:pt x="164592" y="28956"/>
                </a:lnTo>
                <a:lnTo>
                  <a:pt x="169164" y="35052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3068" y="112776"/>
                </a:lnTo>
                <a:lnTo>
                  <a:pt x="158496" y="118872"/>
                </a:lnTo>
                <a:lnTo>
                  <a:pt x="153924" y="123444"/>
                </a:lnTo>
                <a:lnTo>
                  <a:pt x="141732" y="132588"/>
                </a:lnTo>
                <a:lnTo>
                  <a:pt x="134112" y="135636"/>
                </a:lnTo>
                <a:lnTo>
                  <a:pt x="126492" y="137160"/>
                </a:lnTo>
                <a:lnTo>
                  <a:pt x="129540" y="140208"/>
                </a:lnTo>
                <a:lnTo>
                  <a:pt x="134112" y="141732"/>
                </a:lnTo>
                <a:lnTo>
                  <a:pt x="144780" y="152400"/>
                </a:lnTo>
                <a:lnTo>
                  <a:pt x="51816" y="152400"/>
                </a:lnTo>
                <a:lnTo>
                  <a:pt x="51816" y="251460"/>
                </a:lnTo>
                <a:lnTo>
                  <a:pt x="50292" y="252984"/>
                </a:lnTo>
                <a:lnTo>
                  <a:pt x="50292" y="254508"/>
                </a:lnTo>
                <a:lnTo>
                  <a:pt x="48768" y="256032"/>
                </a:lnTo>
                <a:close/>
              </a:path>
              <a:path w="190500" h="259080">
                <a:moveTo>
                  <a:pt x="163068" y="112776"/>
                </a:moveTo>
                <a:lnTo>
                  <a:pt x="85344" y="112776"/>
                </a:lnTo>
                <a:lnTo>
                  <a:pt x="103632" y="108204"/>
                </a:lnTo>
                <a:lnTo>
                  <a:pt x="108204" y="105156"/>
                </a:lnTo>
                <a:lnTo>
                  <a:pt x="111252" y="102108"/>
                </a:lnTo>
                <a:lnTo>
                  <a:pt x="115824" y="99060"/>
                </a:lnTo>
                <a:lnTo>
                  <a:pt x="118872" y="96012"/>
                </a:lnTo>
                <a:lnTo>
                  <a:pt x="121920" y="86868"/>
                </a:lnTo>
                <a:lnTo>
                  <a:pt x="123444" y="80771"/>
                </a:lnTo>
                <a:lnTo>
                  <a:pt x="123444" y="67056"/>
                </a:lnTo>
                <a:lnTo>
                  <a:pt x="97536" y="41147"/>
                </a:lnTo>
                <a:lnTo>
                  <a:pt x="92964" y="41147"/>
                </a:lnTo>
                <a:lnTo>
                  <a:pt x="88392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79247"/>
                </a:lnTo>
                <a:lnTo>
                  <a:pt x="175260" y="86868"/>
                </a:lnTo>
                <a:lnTo>
                  <a:pt x="172212" y="94488"/>
                </a:lnTo>
                <a:lnTo>
                  <a:pt x="170688" y="100584"/>
                </a:lnTo>
                <a:lnTo>
                  <a:pt x="167640" y="108204"/>
                </a:lnTo>
                <a:lnTo>
                  <a:pt x="163068" y="112776"/>
                </a:lnTo>
                <a:close/>
              </a:path>
              <a:path w="190500" h="259080">
                <a:moveTo>
                  <a:pt x="188976" y="256032"/>
                </a:moveTo>
                <a:lnTo>
                  <a:pt x="135636" y="256032"/>
                </a:lnTo>
                <a:lnTo>
                  <a:pt x="135636" y="254508"/>
                </a:lnTo>
                <a:lnTo>
                  <a:pt x="134112" y="252984"/>
                </a:lnTo>
                <a:lnTo>
                  <a:pt x="134112" y="249936"/>
                </a:lnTo>
                <a:lnTo>
                  <a:pt x="109728" y="192024"/>
                </a:lnTo>
                <a:lnTo>
                  <a:pt x="108204" y="185928"/>
                </a:lnTo>
                <a:lnTo>
                  <a:pt x="105156" y="179832"/>
                </a:lnTo>
                <a:lnTo>
                  <a:pt x="96012" y="166116"/>
                </a:lnTo>
                <a:lnTo>
                  <a:pt x="86868" y="156972"/>
                </a:lnTo>
                <a:lnTo>
                  <a:pt x="73152" y="152400"/>
                </a:lnTo>
                <a:lnTo>
                  <a:pt x="144780" y="152400"/>
                </a:lnTo>
                <a:lnTo>
                  <a:pt x="146304" y="153924"/>
                </a:lnTo>
                <a:lnTo>
                  <a:pt x="158496" y="172212"/>
                </a:lnTo>
                <a:lnTo>
                  <a:pt x="160020" y="176784"/>
                </a:lnTo>
                <a:lnTo>
                  <a:pt x="163068" y="182880"/>
                </a:lnTo>
                <a:lnTo>
                  <a:pt x="184404" y="234696"/>
                </a:lnTo>
                <a:lnTo>
                  <a:pt x="187452" y="239268"/>
                </a:lnTo>
                <a:lnTo>
                  <a:pt x="187452" y="243840"/>
                </a:lnTo>
                <a:lnTo>
                  <a:pt x="188976" y="245364"/>
                </a:lnTo>
                <a:lnTo>
                  <a:pt x="188976" y="248412"/>
                </a:lnTo>
                <a:lnTo>
                  <a:pt x="190500" y="249936"/>
                </a:lnTo>
                <a:lnTo>
                  <a:pt x="190500" y="252984"/>
                </a:lnTo>
                <a:lnTo>
                  <a:pt x="188976" y="254508"/>
                </a:lnTo>
                <a:lnTo>
                  <a:pt x="188976" y="256032"/>
                </a:lnTo>
                <a:close/>
              </a:path>
              <a:path w="190500" h="259080">
                <a:moveTo>
                  <a:pt x="45720" y="257556"/>
                </a:moveTo>
                <a:lnTo>
                  <a:pt x="4571" y="257556"/>
                </a:lnTo>
                <a:lnTo>
                  <a:pt x="3048" y="256032"/>
                </a:lnTo>
                <a:lnTo>
                  <a:pt x="47244" y="256032"/>
                </a:lnTo>
                <a:lnTo>
                  <a:pt x="45720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7160" y="256032"/>
                </a:lnTo>
                <a:lnTo>
                  <a:pt x="187452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8100" y="259080"/>
                </a:moveTo>
                <a:lnTo>
                  <a:pt x="12192" y="259080"/>
                </a:lnTo>
                <a:lnTo>
                  <a:pt x="9144" y="257556"/>
                </a:lnTo>
                <a:lnTo>
                  <a:pt x="41148" y="257556"/>
                </a:lnTo>
                <a:lnTo>
                  <a:pt x="38100" y="259080"/>
                </a:lnTo>
                <a:close/>
              </a:path>
              <a:path w="190500" h="259080">
                <a:moveTo>
                  <a:pt x="179832" y="259080"/>
                </a:moveTo>
                <a:lnTo>
                  <a:pt x="144780" y="259080"/>
                </a:lnTo>
                <a:lnTo>
                  <a:pt x="141732" y="257556"/>
                </a:lnTo>
                <a:lnTo>
                  <a:pt x="182880" y="257556"/>
                </a:lnTo>
                <a:lnTo>
                  <a:pt x="17983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164" y="752855"/>
            <a:ext cx="376343" cy="1996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0476" y="659891"/>
            <a:ext cx="1499616" cy="3611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0488" y="659891"/>
            <a:ext cx="1040892" cy="3611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324343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3047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3047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6096"/>
                </a:lnTo>
                <a:lnTo>
                  <a:pt x="205740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9143" y="659892"/>
            <a:ext cx="1519427" cy="3550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837431" y="1147571"/>
            <a:ext cx="993775" cy="292735"/>
            <a:chOff x="3837431" y="1147571"/>
            <a:chExt cx="993775" cy="292735"/>
          </a:xfrm>
        </p:grpSpPr>
        <p:sp>
          <p:nvSpPr>
            <p:cNvPr id="11" name="object 11"/>
            <p:cNvSpPr/>
            <p:nvPr/>
          </p:nvSpPr>
          <p:spPr>
            <a:xfrm>
              <a:off x="3837419" y="1147571"/>
              <a:ext cx="394970" cy="292735"/>
            </a:xfrm>
            <a:custGeom>
              <a:avLst/>
              <a:gdLst/>
              <a:ahLst/>
              <a:cxnLst/>
              <a:rect l="l" t="t" r="r" b="b"/>
              <a:pathLst>
                <a:path w="394970" h="292734">
                  <a:moveTo>
                    <a:pt x="195072" y="41148"/>
                  </a:moveTo>
                  <a:lnTo>
                    <a:pt x="193548" y="39624"/>
                  </a:lnTo>
                  <a:lnTo>
                    <a:pt x="193548" y="35052"/>
                  </a:lnTo>
                  <a:lnTo>
                    <a:pt x="192024" y="33528"/>
                  </a:lnTo>
                  <a:lnTo>
                    <a:pt x="192024" y="32004"/>
                  </a:lnTo>
                  <a:lnTo>
                    <a:pt x="190500" y="32004"/>
                  </a:lnTo>
                  <a:lnTo>
                    <a:pt x="188976" y="30480"/>
                  </a:lnTo>
                  <a:lnTo>
                    <a:pt x="4572" y="30480"/>
                  </a:lnTo>
                  <a:lnTo>
                    <a:pt x="4572" y="32004"/>
                  </a:lnTo>
                  <a:lnTo>
                    <a:pt x="3048" y="32004"/>
                  </a:lnTo>
                  <a:lnTo>
                    <a:pt x="3048" y="33528"/>
                  </a:lnTo>
                  <a:lnTo>
                    <a:pt x="1524" y="35052"/>
                  </a:lnTo>
                  <a:lnTo>
                    <a:pt x="1524" y="39624"/>
                  </a:lnTo>
                  <a:lnTo>
                    <a:pt x="0" y="41148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1524" y="68580"/>
                  </a:lnTo>
                  <a:lnTo>
                    <a:pt x="3048" y="70104"/>
                  </a:lnTo>
                  <a:lnTo>
                    <a:pt x="3048" y="71628"/>
                  </a:lnTo>
                  <a:lnTo>
                    <a:pt x="4572" y="71628"/>
                  </a:lnTo>
                  <a:lnTo>
                    <a:pt x="4572" y="73152"/>
                  </a:lnTo>
                  <a:lnTo>
                    <a:pt x="71628" y="73152"/>
                  </a:lnTo>
                  <a:lnTo>
                    <a:pt x="71628" y="283464"/>
                  </a:lnTo>
                  <a:lnTo>
                    <a:pt x="73152" y="284988"/>
                  </a:lnTo>
                  <a:lnTo>
                    <a:pt x="73152" y="286512"/>
                  </a:lnTo>
                  <a:lnTo>
                    <a:pt x="74676" y="286512"/>
                  </a:lnTo>
                  <a:lnTo>
                    <a:pt x="77724" y="288036"/>
                  </a:lnTo>
                  <a:lnTo>
                    <a:pt x="82296" y="288036"/>
                  </a:lnTo>
                  <a:lnTo>
                    <a:pt x="85344" y="289560"/>
                  </a:lnTo>
                  <a:lnTo>
                    <a:pt x="109728" y="289560"/>
                  </a:lnTo>
                  <a:lnTo>
                    <a:pt x="112776" y="288036"/>
                  </a:lnTo>
                  <a:lnTo>
                    <a:pt x="117348" y="288036"/>
                  </a:lnTo>
                  <a:lnTo>
                    <a:pt x="120396" y="286512"/>
                  </a:lnTo>
                  <a:lnTo>
                    <a:pt x="121920" y="286512"/>
                  </a:lnTo>
                  <a:lnTo>
                    <a:pt x="121920" y="284988"/>
                  </a:lnTo>
                  <a:lnTo>
                    <a:pt x="123444" y="283464"/>
                  </a:lnTo>
                  <a:lnTo>
                    <a:pt x="123444" y="73152"/>
                  </a:lnTo>
                  <a:lnTo>
                    <a:pt x="188976" y="73152"/>
                  </a:lnTo>
                  <a:lnTo>
                    <a:pt x="190500" y="71628"/>
                  </a:lnTo>
                  <a:lnTo>
                    <a:pt x="192024" y="71628"/>
                  </a:lnTo>
                  <a:lnTo>
                    <a:pt x="192024" y="70104"/>
                  </a:lnTo>
                  <a:lnTo>
                    <a:pt x="193548" y="68580"/>
                  </a:lnTo>
                  <a:lnTo>
                    <a:pt x="193548" y="64008"/>
                  </a:lnTo>
                  <a:lnTo>
                    <a:pt x="195072" y="62484"/>
                  </a:lnTo>
                  <a:lnTo>
                    <a:pt x="195072" y="41148"/>
                  </a:lnTo>
                  <a:close/>
                </a:path>
                <a:path w="394970" h="292734">
                  <a:moveTo>
                    <a:pt x="349008" y="4572"/>
                  </a:moveTo>
                  <a:lnTo>
                    <a:pt x="347484" y="3048"/>
                  </a:lnTo>
                  <a:lnTo>
                    <a:pt x="345960" y="3048"/>
                  </a:lnTo>
                  <a:lnTo>
                    <a:pt x="344436" y="1524"/>
                  </a:lnTo>
                  <a:lnTo>
                    <a:pt x="339864" y="1524"/>
                  </a:lnTo>
                  <a:lnTo>
                    <a:pt x="336816" y="0"/>
                  </a:lnTo>
                  <a:lnTo>
                    <a:pt x="318528" y="0"/>
                  </a:lnTo>
                  <a:lnTo>
                    <a:pt x="312432" y="1524"/>
                  </a:lnTo>
                  <a:lnTo>
                    <a:pt x="303288" y="4572"/>
                  </a:lnTo>
                  <a:lnTo>
                    <a:pt x="300240" y="6096"/>
                  </a:lnTo>
                  <a:lnTo>
                    <a:pt x="300240" y="9144"/>
                  </a:lnTo>
                  <a:lnTo>
                    <a:pt x="285000" y="64008"/>
                  </a:lnTo>
                  <a:lnTo>
                    <a:pt x="283476" y="67056"/>
                  </a:lnTo>
                  <a:lnTo>
                    <a:pt x="285000" y="70104"/>
                  </a:lnTo>
                  <a:lnTo>
                    <a:pt x="288048" y="71628"/>
                  </a:lnTo>
                  <a:lnTo>
                    <a:pt x="289572" y="73152"/>
                  </a:lnTo>
                  <a:lnTo>
                    <a:pt x="315480" y="73152"/>
                  </a:lnTo>
                  <a:lnTo>
                    <a:pt x="317004" y="71628"/>
                  </a:lnTo>
                  <a:lnTo>
                    <a:pt x="318528" y="71628"/>
                  </a:lnTo>
                  <a:lnTo>
                    <a:pt x="320052" y="70104"/>
                  </a:lnTo>
                  <a:lnTo>
                    <a:pt x="321576" y="70104"/>
                  </a:lnTo>
                  <a:lnTo>
                    <a:pt x="324624" y="67056"/>
                  </a:lnTo>
                  <a:lnTo>
                    <a:pt x="349008" y="10668"/>
                  </a:lnTo>
                  <a:lnTo>
                    <a:pt x="349008" y="4572"/>
                  </a:lnTo>
                  <a:close/>
                </a:path>
                <a:path w="394970" h="292734">
                  <a:moveTo>
                    <a:pt x="394728" y="170688"/>
                  </a:moveTo>
                  <a:lnTo>
                    <a:pt x="393204" y="164592"/>
                  </a:lnTo>
                  <a:lnTo>
                    <a:pt x="393204" y="150876"/>
                  </a:lnTo>
                  <a:lnTo>
                    <a:pt x="391769" y="145161"/>
                  </a:lnTo>
                  <a:lnTo>
                    <a:pt x="391680" y="138684"/>
                  </a:lnTo>
                  <a:lnTo>
                    <a:pt x="390156" y="131064"/>
                  </a:lnTo>
                  <a:lnTo>
                    <a:pt x="390156" y="124968"/>
                  </a:lnTo>
                  <a:lnTo>
                    <a:pt x="388632" y="117348"/>
                  </a:lnTo>
                  <a:lnTo>
                    <a:pt x="387108" y="111252"/>
                  </a:lnTo>
                  <a:lnTo>
                    <a:pt x="387108" y="103632"/>
                  </a:lnTo>
                  <a:lnTo>
                    <a:pt x="385584" y="102108"/>
                  </a:lnTo>
                  <a:lnTo>
                    <a:pt x="385584" y="100584"/>
                  </a:lnTo>
                  <a:lnTo>
                    <a:pt x="384060" y="99060"/>
                  </a:lnTo>
                  <a:lnTo>
                    <a:pt x="382536" y="99060"/>
                  </a:lnTo>
                  <a:lnTo>
                    <a:pt x="381012" y="97536"/>
                  </a:lnTo>
                  <a:lnTo>
                    <a:pt x="376440" y="97536"/>
                  </a:lnTo>
                  <a:lnTo>
                    <a:pt x="373392" y="96012"/>
                  </a:lnTo>
                  <a:lnTo>
                    <a:pt x="349008" y="96012"/>
                  </a:lnTo>
                  <a:lnTo>
                    <a:pt x="345960" y="97536"/>
                  </a:lnTo>
                  <a:lnTo>
                    <a:pt x="342912" y="97536"/>
                  </a:lnTo>
                  <a:lnTo>
                    <a:pt x="341388" y="99060"/>
                  </a:lnTo>
                  <a:lnTo>
                    <a:pt x="339864" y="99060"/>
                  </a:lnTo>
                  <a:lnTo>
                    <a:pt x="338340" y="100584"/>
                  </a:lnTo>
                  <a:lnTo>
                    <a:pt x="336816" y="100584"/>
                  </a:lnTo>
                  <a:lnTo>
                    <a:pt x="336816" y="112776"/>
                  </a:lnTo>
                  <a:lnTo>
                    <a:pt x="339864" y="124968"/>
                  </a:lnTo>
                  <a:lnTo>
                    <a:pt x="339864" y="132588"/>
                  </a:lnTo>
                  <a:lnTo>
                    <a:pt x="341388" y="138684"/>
                  </a:lnTo>
                  <a:lnTo>
                    <a:pt x="341388" y="146304"/>
                  </a:lnTo>
                  <a:lnTo>
                    <a:pt x="342912" y="152400"/>
                  </a:lnTo>
                  <a:lnTo>
                    <a:pt x="342912" y="164592"/>
                  </a:lnTo>
                  <a:lnTo>
                    <a:pt x="344436" y="170688"/>
                  </a:lnTo>
                  <a:lnTo>
                    <a:pt x="344436" y="181356"/>
                  </a:lnTo>
                  <a:lnTo>
                    <a:pt x="339864" y="224028"/>
                  </a:lnTo>
                  <a:lnTo>
                    <a:pt x="315480" y="249936"/>
                  </a:lnTo>
                  <a:lnTo>
                    <a:pt x="310908" y="251460"/>
                  </a:lnTo>
                  <a:lnTo>
                    <a:pt x="298716" y="251460"/>
                  </a:lnTo>
                  <a:lnTo>
                    <a:pt x="292620" y="249936"/>
                  </a:lnTo>
                  <a:lnTo>
                    <a:pt x="289572" y="248412"/>
                  </a:lnTo>
                  <a:lnTo>
                    <a:pt x="285000" y="246888"/>
                  </a:lnTo>
                  <a:lnTo>
                    <a:pt x="280428" y="243840"/>
                  </a:lnTo>
                  <a:lnTo>
                    <a:pt x="278904" y="239268"/>
                  </a:lnTo>
                  <a:lnTo>
                    <a:pt x="272808" y="230124"/>
                  </a:lnTo>
                  <a:lnTo>
                    <a:pt x="269760" y="217932"/>
                  </a:lnTo>
                  <a:lnTo>
                    <a:pt x="269760" y="169164"/>
                  </a:lnTo>
                  <a:lnTo>
                    <a:pt x="270637" y="161163"/>
                  </a:lnTo>
                  <a:lnTo>
                    <a:pt x="271094" y="153162"/>
                  </a:lnTo>
                  <a:lnTo>
                    <a:pt x="271233" y="146304"/>
                  </a:lnTo>
                  <a:lnTo>
                    <a:pt x="271284" y="115824"/>
                  </a:lnTo>
                  <a:lnTo>
                    <a:pt x="269760" y="109728"/>
                  </a:lnTo>
                  <a:lnTo>
                    <a:pt x="269760" y="103632"/>
                  </a:lnTo>
                  <a:lnTo>
                    <a:pt x="268236" y="103632"/>
                  </a:lnTo>
                  <a:lnTo>
                    <a:pt x="268236" y="100584"/>
                  </a:lnTo>
                  <a:lnTo>
                    <a:pt x="266712" y="99060"/>
                  </a:lnTo>
                  <a:lnTo>
                    <a:pt x="265188" y="99060"/>
                  </a:lnTo>
                  <a:lnTo>
                    <a:pt x="263664" y="97536"/>
                  </a:lnTo>
                  <a:lnTo>
                    <a:pt x="257568" y="97536"/>
                  </a:lnTo>
                  <a:lnTo>
                    <a:pt x="254520" y="96012"/>
                  </a:lnTo>
                  <a:lnTo>
                    <a:pt x="228612" y="96012"/>
                  </a:lnTo>
                  <a:lnTo>
                    <a:pt x="225564" y="97536"/>
                  </a:lnTo>
                  <a:lnTo>
                    <a:pt x="224040" y="97536"/>
                  </a:lnTo>
                  <a:lnTo>
                    <a:pt x="222516" y="99060"/>
                  </a:lnTo>
                  <a:lnTo>
                    <a:pt x="220992" y="99060"/>
                  </a:lnTo>
                  <a:lnTo>
                    <a:pt x="220992" y="100584"/>
                  </a:lnTo>
                  <a:lnTo>
                    <a:pt x="219468" y="102108"/>
                  </a:lnTo>
                  <a:lnTo>
                    <a:pt x="219468" y="114300"/>
                  </a:lnTo>
                  <a:lnTo>
                    <a:pt x="220992" y="117348"/>
                  </a:lnTo>
                  <a:lnTo>
                    <a:pt x="220992" y="172212"/>
                  </a:lnTo>
                  <a:lnTo>
                    <a:pt x="219468" y="176784"/>
                  </a:lnTo>
                  <a:lnTo>
                    <a:pt x="219519" y="207721"/>
                  </a:lnTo>
                  <a:lnTo>
                    <a:pt x="219748" y="215988"/>
                  </a:lnTo>
                  <a:lnTo>
                    <a:pt x="229755" y="258699"/>
                  </a:lnTo>
                  <a:lnTo>
                    <a:pt x="263664" y="286512"/>
                  </a:lnTo>
                  <a:lnTo>
                    <a:pt x="301764" y="292608"/>
                  </a:lnTo>
                  <a:lnTo>
                    <a:pt x="312661" y="292061"/>
                  </a:lnTo>
                  <a:lnTo>
                    <a:pt x="349973" y="281012"/>
                  </a:lnTo>
                  <a:lnTo>
                    <a:pt x="378180" y="251460"/>
                  </a:lnTo>
                  <a:lnTo>
                    <a:pt x="380631" y="247269"/>
                  </a:lnTo>
                  <a:lnTo>
                    <a:pt x="392823" y="205930"/>
                  </a:lnTo>
                  <a:lnTo>
                    <a:pt x="394665" y="181356"/>
                  </a:lnTo>
                  <a:lnTo>
                    <a:pt x="394728" y="170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4151" y="1245107"/>
              <a:ext cx="220980" cy="193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7991" y="1240536"/>
              <a:ext cx="190500" cy="199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8115" y="1243583"/>
              <a:ext cx="92964" cy="19659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31664" y="1147572"/>
            <a:ext cx="1840992" cy="3596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5380" y="1758695"/>
            <a:ext cx="86867" cy="8839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488947" y="1703832"/>
            <a:ext cx="410209" cy="227329"/>
            <a:chOff x="1488947" y="1703832"/>
            <a:chExt cx="410209" cy="227329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8947" y="1703832"/>
              <a:ext cx="117348" cy="2255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3727" y="1760220"/>
              <a:ext cx="265176" cy="170688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10155" y="1677924"/>
            <a:ext cx="656843" cy="25298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75203" y="1677923"/>
            <a:ext cx="1059180" cy="31241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947159" y="1677923"/>
            <a:ext cx="734695" cy="253365"/>
            <a:chOff x="3947159" y="1677923"/>
            <a:chExt cx="734695" cy="253365"/>
          </a:xfrm>
        </p:grpSpPr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7159" y="1703831"/>
              <a:ext cx="167640" cy="2255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2231" y="1677923"/>
              <a:ext cx="138684" cy="2529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17491" y="1763268"/>
              <a:ext cx="181356" cy="1676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24851" y="1760219"/>
              <a:ext cx="156876" cy="170688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91456" y="1677923"/>
            <a:ext cx="1495043" cy="31242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00800" y="1677923"/>
            <a:ext cx="2086355" cy="31242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8615171" y="1677924"/>
            <a:ext cx="460375" cy="312420"/>
            <a:chOff x="8615171" y="1677924"/>
            <a:chExt cx="460375" cy="312420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15171" y="1761744"/>
              <a:ext cx="164592" cy="2286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10243" y="1677924"/>
              <a:ext cx="265176" cy="252984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66088" y="2145792"/>
            <a:ext cx="143256" cy="16764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633727" y="2061972"/>
            <a:ext cx="340360" cy="253365"/>
            <a:chOff x="1633727" y="2061972"/>
            <a:chExt cx="340360" cy="253365"/>
          </a:xfrm>
        </p:grpSpPr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95271" y="2144267"/>
              <a:ext cx="178307" cy="1706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33727" y="2061972"/>
              <a:ext cx="128016" cy="252983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74253" y="2061972"/>
            <a:ext cx="825918" cy="31394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037355" y="2061972"/>
            <a:ext cx="1171932" cy="30937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572767" y="2598419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2"/>
                </a:moveTo>
                <a:lnTo>
                  <a:pt x="0" y="19812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868423" y="2513075"/>
            <a:ext cx="321945" cy="207645"/>
            <a:chOff x="1868423" y="2513075"/>
            <a:chExt cx="321945" cy="207645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68423" y="2513075"/>
              <a:ext cx="204216" cy="16459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93975" y="2552700"/>
              <a:ext cx="96012" cy="167640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2276855" y="2494788"/>
            <a:ext cx="594360" cy="226060"/>
            <a:chOff x="2276855" y="2494788"/>
            <a:chExt cx="594360" cy="226060"/>
          </a:xfrm>
        </p:grpSpPr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76855" y="2494788"/>
              <a:ext cx="472440" cy="2255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75203" y="2552700"/>
              <a:ext cx="96012" cy="167640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53511" y="2494788"/>
            <a:ext cx="1399031" cy="22555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416552" y="2552700"/>
            <a:ext cx="220979" cy="12496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719827" y="2494787"/>
            <a:ext cx="996696" cy="22555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797296" y="2494788"/>
            <a:ext cx="798575" cy="22555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661404" y="2494787"/>
            <a:ext cx="1807464" cy="22555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543591" y="2494788"/>
            <a:ext cx="1040844" cy="225552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1572767" y="2933700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1"/>
                </a:moveTo>
                <a:lnTo>
                  <a:pt x="0" y="19811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997708" y="2830067"/>
            <a:ext cx="649223" cy="18288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42944" y="2830067"/>
            <a:ext cx="2474975" cy="22555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877567" y="2830067"/>
            <a:ext cx="1040891" cy="49987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284975" y="2830067"/>
            <a:ext cx="1043940" cy="225552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7399007" y="2878835"/>
            <a:ext cx="108585" cy="117475"/>
          </a:xfrm>
          <a:custGeom>
            <a:avLst/>
            <a:gdLst/>
            <a:ahLst/>
            <a:cxnLst/>
            <a:rect l="l" t="t" r="r" b="b"/>
            <a:pathLst>
              <a:path w="108584" h="117475">
                <a:moveTo>
                  <a:pt x="108204" y="53594"/>
                </a:moveTo>
                <a:lnTo>
                  <a:pt x="107823" y="53594"/>
                </a:lnTo>
                <a:lnTo>
                  <a:pt x="107823" y="52324"/>
                </a:lnTo>
                <a:lnTo>
                  <a:pt x="105918" y="52324"/>
                </a:lnTo>
                <a:lnTo>
                  <a:pt x="105918" y="49784"/>
                </a:lnTo>
                <a:lnTo>
                  <a:pt x="62484" y="49784"/>
                </a:lnTo>
                <a:lnTo>
                  <a:pt x="62484" y="2794"/>
                </a:lnTo>
                <a:lnTo>
                  <a:pt x="62484" y="1524"/>
                </a:lnTo>
                <a:lnTo>
                  <a:pt x="60960" y="1524"/>
                </a:lnTo>
                <a:lnTo>
                  <a:pt x="59436" y="0"/>
                </a:lnTo>
                <a:lnTo>
                  <a:pt x="48768" y="0"/>
                </a:lnTo>
                <a:lnTo>
                  <a:pt x="47244" y="1524"/>
                </a:lnTo>
                <a:lnTo>
                  <a:pt x="45720" y="1524"/>
                </a:lnTo>
                <a:lnTo>
                  <a:pt x="45720" y="2794"/>
                </a:lnTo>
                <a:lnTo>
                  <a:pt x="44196" y="2794"/>
                </a:lnTo>
                <a:lnTo>
                  <a:pt x="44196" y="49784"/>
                </a:lnTo>
                <a:lnTo>
                  <a:pt x="1524" y="49784"/>
                </a:lnTo>
                <a:lnTo>
                  <a:pt x="1524" y="52324"/>
                </a:lnTo>
                <a:lnTo>
                  <a:pt x="0" y="52324"/>
                </a:lnTo>
                <a:lnTo>
                  <a:pt x="0" y="53594"/>
                </a:lnTo>
                <a:lnTo>
                  <a:pt x="0" y="65024"/>
                </a:lnTo>
                <a:lnTo>
                  <a:pt x="0" y="67564"/>
                </a:lnTo>
                <a:lnTo>
                  <a:pt x="1524" y="67564"/>
                </a:lnTo>
                <a:lnTo>
                  <a:pt x="1524" y="68834"/>
                </a:lnTo>
                <a:lnTo>
                  <a:pt x="44196" y="68834"/>
                </a:lnTo>
                <a:lnTo>
                  <a:pt x="44196" y="114554"/>
                </a:lnTo>
                <a:lnTo>
                  <a:pt x="45720" y="114554"/>
                </a:lnTo>
                <a:lnTo>
                  <a:pt x="45720" y="115824"/>
                </a:lnTo>
                <a:lnTo>
                  <a:pt x="47244" y="115824"/>
                </a:lnTo>
                <a:lnTo>
                  <a:pt x="48768" y="117348"/>
                </a:lnTo>
                <a:lnTo>
                  <a:pt x="59436" y="117348"/>
                </a:lnTo>
                <a:lnTo>
                  <a:pt x="60960" y="115824"/>
                </a:lnTo>
                <a:lnTo>
                  <a:pt x="62484" y="115824"/>
                </a:lnTo>
                <a:lnTo>
                  <a:pt x="62484" y="114554"/>
                </a:lnTo>
                <a:lnTo>
                  <a:pt x="62484" y="68834"/>
                </a:lnTo>
                <a:lnTo>
                  <a:pt x="105537" y="68834"/>
                </a:lnTo>
                <a:lnTo>
                  <a:pt x="105537" y="67564"/>
                </a:lnTo>
                <a:lnTo>
                  <a:pt x="107442" y="67564"/>
                </a:lnTo>
                <a:lnTo>
                  <a:pt x="107442" y="65024"/>
                </a:lnTo>
                <a:lnTo>
                  <a:pt x="108204" y="65024"/>
                </a:lnTo>
                <a:lnTo>
                  <a:pt x="108204" y="53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591044" y="2830067"/>
            <a:ext cx="670560" cy="226060"/>
            <a:chOff x="7591044" y="2830067"/>
            <a:chExt cx="670560" cy="226060"/>
          </a:xfrm>
        </p:grpSpPr>
        <p:pic>
          <p:nvPicPr>
            <p:cNvPr id="58" name="object 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91044" y="2887980"/>
              <a:ext cx="225552" cy="1676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45552" y="2887979"/>
              <a:ext cx="103632" cy="16764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975092" y="2891027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19">
                  <a:moveTo>
                    <a:pt x="19812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2070" h="121919">
                  <a:moveTo>
                    <a:pt x="41148" y="121920"/>
                  </a:moveTo>
                  <a:lnTo>
                    <a:pt x="25908" y="121920"/>
                  </a:lnTo>
                  <a:lnTo>
                    <a:pt x="16764" y="118872"/>
                  </a:lnTo>
                  <a:lnTo>
                    <a:pt x="10668" y="115824"/>
                  </a:lnTo>
                  <a:lnTo>
                    <a:pt x="4572" y="109728"/>
                  </a:lnTo>
                  <a:lnTo>
                    <a:pt x="1524" y="100584"/>
                  </a:lnTo>
                  <a:lnTo>
                    <a:pt x="1524" y="96012"/>
                  </a:lnTo>
                  <a:lnTo>
                    <a:pt x="0" y="89916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86868"/>
                  </a:lnTo>
                  <a:lnTo>
                    <a:pt x="22860" y="89916"/>
                  </a:lnTo>
                  <a:lnTo>
                    <a:pt x="22860" y="92964"/>
                  </a:lnTo>
                  <a:lnTo>
                    <a:pt x="24384" y="96012"/>
                  </a:lnTo>
                  <a:lnTo>
                    <a:pt x="24384" y="97536"/>
                  </a:lnTo>
                  <a:lnTo>
                    <a:pt x="30480" y="103632"/>
                  </a:lnTo>
                  <a:lnTo>
                    <a:pt x="51816" y="103632"/>
                  </a:lnTo>
                  <a:lnTo>
                    <a:pt x="51816" y="115824"/>
                  </a:lnTo>
                  <a:lnTo>
                    <a:pt x="50292" y="117348"/>
                  </a:lnTo>
                  <a:lnTo>
                    <a:pt x="50292" y="118872"/>
                  </a:lnTo>
                  <a:lnTo>
                    <a:pt x="47244" y="118872"/>
                  </a:lnTo>
                  <a:lnTo>
                    <a:pt x="45720" y="120396"/>
                  </a:lnTo>
                  <a:lnTo>
                    <a:pt x="42672" y="120396"/>
                  </a:lnTo>
                  <a:lnTo>
                    <a:pt x="41148" y="121920"/>
                  </a:lnTo>
                  <a:close/>
                </a:path>
                <a:path w="52070" h="121919">
                  <a:moveTo>
                    <a:pt x="50292" y="102108"/>
                  </a:moveTo>
                  <a:lnTo>
                    <a:pt x="48768" y="102108"/>
                  </a:lnTo>
                  <a:lnTo>
                    <a:pt x="48768" y="100584"/>
                  </a:lnTo>
                  <a:lnTo>
                    <a:pt x="50292" y="100584"/>
                  </a:lnTo>
                  <a:lnTo>
                    <a:pt x="50292" y="102108"/>
                  </a:lnTo>
                  <a:close/>
                </a:path>
                <a:path w="52070" h="121919">
                  <a:moveTo>
                    <a:pt x="51816" y="103632"/>
                  </a:moveTo>
                  <a:lnTo>
                    <a:pt x="42672" y="103632"/>
                  </a:lnTo>
                  <a:lnTo>
                    <a:pt x="44196" y="102108"/>
                  </a:lnTo>
                  <a:lnTo>
                    <a:pt x="51816" y="102108"/>
                  </a:lnTo>
                  <a:lnTo>
                    <a:pt x="51816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46720" y="2830067"/>
              <a:ext cx="214883" cy="182880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8343900" y="2830067"/>
            <a:ext cx="601980" cy="182880"/>
            <a:chOff x="8343900" y="2830067"/>
            <a:chExt cx="601980" cy="182880"/>
          </a:xfrm>
        </p:grpSpPr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43900" y="2836164"/>
              <a:ext cx="316992" cy="17678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92896" y="2836164"/>
              <a:ext cx="170688" cy="1767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894064" y="2830067"/>
              <a:ext cx="52069" cy="182880"/>
            </a:xfrm>
            <a:custGeom>
              <a:avLst/>
              <a:gdLst/>
              <a:ahLst/>
              <a:cxnLst/>
              <a:rect l="l" t="t" r="r" b="b"/>
              <a:pathLst>
                <a:path w="52070" h="182880">
                  <a:moveTo>
                    <a:pt x="19812" y="62484"/>
                  </a:moveTo>
                  <a:lnTo>
                    <a:pt x="3048" y="62484"/>
                  </a:lnTo>
                  <a:lnTo>
                    <a:pt x="3048" y="60960"/>
                  </a:lnTo>
                  <a:lnTo>
                    <a:pt x="18288" y="60960"/>
                  </a:lnTo>
                  <a:lnTo>
                    <a:pt x="19812" y="62484"/>
                  </a:lnTo>
                  <a:close/>
                </a:path>
                <a:path w="52070" h="182880">
                  <a:moveTo>
                    <a:pt x="41148" y="182880"/>
                  </a:moveTo>
                  <a:lnTo>
                    <a:pt x="25908" y="182880"/>
                  </a:lnTo>
                  <a:lnTo>
                    <a:pt x="16764" y="179832"/>
                  </a:lnTo>
                  <a:lnTo>
                    <a:pt x="10668" y="176784"/>
                  </a:lnTo>
                  <a:lnTo>
                    <a:pt x="4572" y="170688"/>
                  </a:lnTo>
                  <a:lnTo>
                    <a:pt x="1524" y="161544"/>
                  </a:lnTo>
                  <a:lnTo>
                    <a:pt x="1524" y="156972"/>
                  </a:lnTo>
                  <a:lnTo>
                    <a:pt x="0" y="150876"/>
                  </a:lnTo>
                  <a:lnTo>
                    <a:pt x="0" y="62484"/>
                  </a:lnTo>
                  <a:lnTo>
                    <a:pt x="21336" y="62484"/>
                  </a:lnTo>
                  <a:lnTo>
                    <a:pt x="21336" y="147828"/>
                  </a:lnTo>
                  <a:lnTo>
                    <a:pt x="22860" y="150876"/>
                  </a:lnTo>
                  <a:lnTo>
                    <a:pt x="22860" y="156972"/>
                  </a:lnTo>
                  <a:lnTo>
                    <a:pt x="30480" y="164592"/>
                  </a:lnTo>
                  <a:lnTo>
                    <a:pt x="51816" y="164592"/>
                  </a:lnTo>
                  <a:lnTo>
                    <a:pt x="51816" y="176784"/>
                  </a:lnTo>
                  <a:lnTo>
                    <a:pt x="48768" y="179832"/>
                  </a:lnTo>
                  <a:lnTo>
                    <a:pt x="47244" y="179832"/>
                  </a:lnTo>
                  <a:lnTo>
                    <a:pt x="45720" y="181356"/>
                  </a:lnTo>
                  <a:lnTo>
                    <a:pt x="42672" y="181356"/>
                  </a:lnTo>
                  <a:lnTo>
                    <a:pt x="41148" y="182880"/>
                  </a:lnTo>
                  <a:close/>
                </a:path>
                <a:path w="52070" h="182880">
                  <a:moveTo>
                    <a:pt x="50292" y="163068"/>
                  </a:moveTo>
                  <a:lnTo>
                    <a:pt x="48768" y="163068"/>
                  </a:lnTo>
                  <a:lnTo>
                    <a:pt x="48768" y="161544"/>
                  </a:lnTo>
                  <a:lnTo>
                    <a:pt x="50292" y="161544"/>
                  </a:lnTo>
                  <a:lnTo>
                    <a:pt x="50292" y="163068"/>
                  </a:lnTo>
                  <a:close/>
                </a:path>
                <a:path w="52070" h="182880">
                  <a:moveTo>
                    <a:pt x="51816" y="164592"/>
                  </a:moveTo>
                  <a:lnTo>
                    <a:pt x="42672" y="164592"/>
                  </a:lnTo>
                  <a:lnTo>
                    <a:pt x="44196" y="163068"/>
                  </a:lnTo>
                  <a:lnTo>
                    <a:pt x="51816" y="163068"/>
                  </a:lnTo>
                  <a:lnTo>
                    <a:pt x="51816" y="164592"/>
                  </a:lnTo>
                  <a:close/>
                </a:path>
                <a:path w="52070" h="182880">
                  <a:moveTo>
                    <a:pt x="18288" y="42672"/>
                  </a:moveTo>
                  <a:lnTo>
                    <a:pt x="1524" y="42672"/>
                  </a:lnTo>
                  <a:lnTo>
                    <a:pt x="1524" y="39624"/>
                  </a:lnTo>
                  <a:lnTo>
                    <a:pt x="10668" y="4572"/>
                  </a:lnTo>
                  <a:lnTo>
                    <a:pt x="10668" y="3048"/>
                  </a:lnTo>
                  <a:lnTo>
                    <a:pt x="12192" y="1524"/>
                  </a:lnTo>
                  <a:lnTo>
                    <a:pt x="13716" y="1524"/>
                  </a:lnTo>
                  <a:lnTo>
                    <a:pt x="15240" y="0"/>
                  </a:lnTo>
                  <a:lnTo>
                    <a:pt x="28956" y="0"/>
                  </a:lnTo>
                  <a:lnTo>
                    <a:pt x="30480" y="1524"/>
                  </a:lnTo>
                  <a:lnTo>
                    <a:pt x="30480" y="4572"/>
                  </a:lnTo>
                  <a:lnTo>
                    <a:pt x="18288" y="41148"/>
                  </a:lnTo>
                  <a:lnTo>
                    <a:pt x="18288" y="42672"/>
                  </a:lnTo>
                  <a:close/>
                </a:path>
                <a:path w="52070" h="182880">
                  <a:moveTo>
                    <a:pt x="15240" y="44196"/>
                  </a:moveTo>
                  <a:lnTo>
                    <a:pt x="4572" y="44196"/>
                  </a:lnTo>
                  <a:lnTo>
                    <a:pt x="3048" y="42672"/>
                  </a:lnTo>
                  <a:lnTo>
                    <a:pt x="16764" y="42672"/>
                  </a:lnTo>
                  <a:lnTo>
                    <a:pt x="15240" y="44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9020579" y="2833116"/>
            <a:ext cx="314325" cy="219710"/>
            <a:chOff x="9020579" y="2833116"/>
            <a:chExt cx="314325" cy="219710"/>
          </a:xfrm>
        </p:grpSpPr>
        <p:sp>
          <p:nvSpPr>
            <p:cNvPr id="67" name="object 67"/>
            <p:cNvSpPr/>
            <p:nvPr/>
          </p:nvSpPr>
          <p:spPr>
            <a:xfrm>
              <a:off x="9020579" y="2833116"/>
              <a:ext cx="44450" cy="219710"/>
            </a:xfrm>
            <a:custGeom>
              <a:avLst/>
              <a:gdLst/>
              <a:ahLst/>
              <a:cxnLst/>
              <a:rect l="l" t="t" r="r" b="b"/>
              <a:pathLst>
                <a:path w="44450" h="219710">
                  <a:moveTo>
                    <a:pt x="42648" y="1524"/>
                  </a:moveTo>
                  <a:lnTo>
                    <a:pt x="28932" y="1524"/>
                  </a:lnTo>
                  <a:lnTo>
                    <a:pt x="28932" y="0"/>
                  </a:lnTo>
                  <a:lnTo>
                    <a:pt x="42648" y="0"/>
                  </a:lnTo>
                  <a:lnTo>
                    <a:pt x="42648" y="1524"/>
                  </a:lnTo>
                  <a:close/>
                </a:path>
                <a:path w="44450" h="219710">
                  <a:moveTo>
                    <a:pt x="42648" y="219455"/>
                  </a:moveTo>
                  <a:lnTo>
                    <a:pt x="30456" y="219455"/>
                  </a:lnTo>
                  <a:lnTo>
                    <a:pt x="28932" y="217931"/>
                  </a:lnTo>
                  <a:lnTo>
                    <a:pt x="27408" y="217931"/>
                  </a:lnTo>
                  <a:lnTo>
                    <a:pt x="27408" y="216408"/>
                  </a:lnTo>
                  <a:lnTo>
                    <a:pt x="24003" y="210431"/>
                  </a:lnTo>
                  <a:lnTo>
                    <a:pt x="20740" y="204025"/>
                  </a:lnTo>
                  <a:lnTo>
                    <a:pt x="17764" y="197334"/>
                  </a:lnTo>
                  <a:lnTo>
                    <a:pt x="15216" y="190500"/>
                  </a:lnTo>
                  <a:lnTo>
                    <a:pt x="12930" y="184523"/>
                  </a:lnTo>
                  <a:lnTo>
                    <a:pt x="1500" y="137160"/>
                  </a:lnTo>
                  <a:lnTo>
                    <a:pt x="0" y="116586"/>
                  </a:lnTo>
                  <a:lnTo>
                    <a:pt x="0" y="102870"/>
                  </a:lnTo>
                  <a:lnTo>
                    <a:pt x="6072" y="54864"/>
                  </a:lnTo>
                  <a:lnTo>
                    <a:pt x="15216" y="28956"/>
                  </a:lnTo>
                  <a:lnTo>
                    <a:pt x="17764" y="22121"/>
                  </a:lnTo>
                  <a:lnTo>
                    <a:pt x="20740" y="15430"/>
                  </a:lnTo>
                  <a:lnTo>
                    <a:pt x="24003" y="9024"/>
                  </a:lnTo>
                  <a:lnTo>
                    <a:pt x="27408" y="3048"/>
                  </a:lnTo>
                  <a:lnTo>
                    <a:pt x="27408" y="1524"/>
                  </a:lnTo>
                  <a:lnTo>
                    <a:pt x="44172" y="1524"/>
                  </a:lnTo>
                  <a:lnTo>
                    <a:pt x="44172" y="4572"/>
                  </a:lnTo>
                  <a:lnTo>
                    <a:pt x="38766" y="17168"/>
                  </a:lnTo>
                  <a:lnTo>
                    <a:pt x="34075" y="29908"/>
                  </a:lnTo>
                  <a:lnTo>
                    <a:pt x="30241" y="42933"/>
                  </a:lnTo>
                  <a:lnTo>
                    <a:pt x="27408" y="56388"/>
                  </a:lnTo>
                  <a:lnTo>
                    <a:pt x="24526" y="69865"/>
                  </a:lnTo>
                  <a:lnTo>
                    <a:pt x="22645" y="83058"/>
                  </a:lnTo>
                  <a:lnTo>
                    <a:pt x="21621" y="96250"/>
                  </a:lnTo>
                  <a:lnTo>
                    <a:pt x="21312" y="109728"/>
                  </a:lnTo>
                  <a:lnTo>
                    <a:pt x="21621" y="122562"/>
                  </a:lnTo>
                  <a:lnTo>
                    <a:pt x="27408" y="163067"/>
                  </a:lnTo>
                  <a:lnTo>
                    <a:pt x="38766" y="200787"/>
                  </a:lnTo>
                  <a:lnTo>
                    <a:pt x="44172" y="213360"/>
                  </a:lnTo>
                  <a:lnTo>
                    <a:pt x="44172" y="217931"/>
                  </a:lnTo>
                  <a:lnTo>
                    <a:pt x="42648" y="21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93707" y="2887979"/>
              <a:ext cx="240792" cy="124968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952500" y="5059680"/>
            <a:ext cx="1164590" cy="372110"/>
          </a:xfrm>
          <a:custGeom>
            <a:avLst/>
            <a:gdLst/>
            <a:ahLst/>
            <a:cxnLst/>
            <a:rect l="l" t="t" r="r" b="b"/>
            <a:pathLst>
              <a:path w="1164589" h="372110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0" y="1524"/>
                </a:lnTo>
                <a:close/>
              </a:path>
              <a:path w="1164589" h="372110">
                <a:moveTo>
                  <a:pt x="1164336" y="371856"/>
                </a:moveTo>
                <a:lnTo>
                  <a:pt x="0" y="371856"/>
                </a:lnTo>
                <a:lnTo>
                  <a:pt x="0" y="1524"/>
                </a:lnTo>
                <a:lnTo>
                  <a:pt x="1524" y="0"/>
                </a:lnTo>
                <a:lnTo>
                  <a:pt x="1524" y="370332"/>
                </a:lnTo>
                <a:lnTo>
                  <a:pt x="1164336" y="370332"/>
                </a:lnTo>
                <a:lnTo>
                  <a:pt x="1164336" y="371856"/>
                </a:lnTo>
                <a:close/>
              </a:path>
              <a:path w="1164589" h="372110">
                <a:moveTo>
                  <a:pt x="1162812" y="1524"/>
                </a:moveTo>
                <a:lnTo>
                  <a:pt x="1524" y="1524"/>
                </a:lnTo>
                <a:lnTo>
                  <a:pt x="1524" y="0"/>
                </a:lnTo>
                <a:lnTo>
                  <a:pt x="1162812" y="0"/>
                </a:lnTo>
                <a:lnTo>
                  <a:pt x="1162812" y="1524"/>
                </a:lnTo>
                <a:close/>
              </a:path>
              <a:path w="1164589" h="372110">
                <a:moveTo>
                  <a:pt x="1164336" y="370332"/>
                </a:moveTo>
                <a:lnTo>
                  <a:pt x="1162812" y="370332"/>
                </a:lnTo>
                <a:lnTo>
                  <a:pt x="1162812" y="0"/>
                </a:lnTo>
                <a:lnTo>
                  <a:pt x="1164336" y="1524"/>
                </a:lnTo>
                <a:lnTo>
                  <a:pt x="1164336" y="370332"/>
                </a:lnTo>
                <a:close/>
              </a:path>
              <a:path w="1164589" h="372110">
                <a:moveTo>
                  <a:pt x="1164336" y="1524"/>
                </a:moveTo>
                <a:lnTo>
                  <a:pt x="1162812" y="0"/>
                </a:lnTo>
                <a:lnTo>
                  <a:pt x="1164336" y="0"/>
                </a:lnTo>
                <a:lnTo>
                  <a:pt x="1164336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946404" y="5053584"/>
          <a:ext cx="4105274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3308603" y="5059680"/>
            <a:ext cx="1750060" cy="372110"/>
          </a:xfrm>
          <a:custGeom>
            <a:avLst/>
            <a:gdLst/>
            <a:ahLst/>
            <a:cxnLst/>
            <a:rect l="l" t="t" r="r" b="b"/>
            <a:pathLst>
              <a:path w="1750060" h="372110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0" y="1524"/>
                </a:lnTo>
                <a:close/>
              </a:path>
              <a:path w="1750060" h="372110">
                <a:moveTo>
                  <a:pt x="1748028" y="371856"/>
                </a:moveTo>
                <a:lnTo>
                  <a:pt x="0" y="371856"/>
                </a:lnTo>
                <a:lnTo>
                  <a:pt x="0" y="1524"/>
                </a:lnTo>
                <a:lnTo>
                  <a:pt x="1524" y="0"/>
                </a:lnTo>
                <a:lnTo>
                  <a:pt x="1524" y="370332"/>
                </a:lnTo>
                <a:lnTo>
                  <a:pt x="1749551" y="370332"/>
                </a:lnTo>
                <a:lnTo>
                  <a:pt x="1748028" y="371856"/>
                </a:lnTo>
                <a:close/>
              </a:path>
              <a:path w="1750060" h="372110">
                <a:moveTo>
                  <a:pt x="1748028" y="1524"/>
                </a:moveTo>
                <a:lnTo>
                  <a:pt x="1524" y="1524"/>
                </a:lnTo>
                <a:lnTo>
                  <a:pt x="1524" y="0"/>
                </a:lnTo>
                <a:lnTo>
                  <a:pt x="1748028" y="0"/>
                </a:lnTo>
                <a:lnTo>
                  <a:pt x="1748028" y="1524"/>
                </a:lnTo>
                <a:close/>
              </a:path>
              <a:path w="1750060" h="372110">
                <a:moveTo>
                  <a:pt x="1749551" y="370332"/>
                </a:moveTo>
                <a:lnTo>
                  <a:pt x="1748028" y="370332"/>
                </a:lnTo>
                <a:lnTo>
                  <a:pt x="1748028" y="0"/>
                </a:lnTo>
                <a:lnTo>
                  <a:pt x="1749551" y="0"/>
                </a:lnTo>
                <a:lnTo>
                  <a:pt x="1749551" y="370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403603" y="5209032"/>
            <a:ext cx="80772" cy="112776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1394459" y="5163311"/>
            <a:ext cx="277495" cy="196850"/>
            <a:chOff x="1394459" y="5163311"/>
            <a:chExt cx="277495" cy="196850"/>
          </a:xfrm>
        </p:grpSpPr>
        <p:sp>
          <p:nvSpPr>
            <p:cNvPr id="74" name="object 74"/>
            <p:cNvSpPr/>
            <p:nvPr/>
          </p:nvSpPr>
          <p:spPr>
            <a:xfrm>
              <a:off x="1504188" y="5169407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4" h="149860">
                  <a:moveTo>
                    <a:pt x="24384" y="44196"/>
                  </a:moveTo>
                  <a:lnTo>
                    <a:pt x="6096" y="44196"/>
                  </a:lnTo>
                  <a:lnTo>
                    <a:pt x="6096" y="42672"/>
                  </a:lnTo>
                  <a:lnTo>
                    <a:pt x="22860" y="42672"/>
                  </a:lnTo>
                  <a:lnTo>
                    <a:pt x="24384" y="44196"/>
                  </a:lnTo>
                  <a:close/>
                </a:path>
                <a:path w="32384" h="149860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4" h="149860">
                  <a:moveTo>
                    <a:pt x="24384" y="149352"/>
                  </a:moveTo>
                  <a:lnTo>
                    <a:pt x="6096" y="149352"/>
                  </a:lnTo>
                  <a:lnTo>
                    <a:pt x="4572" y="147828"/>
                  </a:lnTo>
                  <a:lnTo>
                    <a:pt x="25908" y="147828"/>
                  </a:lnTo>
                  <a:lnTo>
                    <a:pt x="24384" y="149352"/>
                  </a:lnTo>
                  <a:close/>
                </a:path>
                <a:path w="32384" h="149860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30480" y="24384"/>
                  </a:lnTo>
                  <a:lnTo>
                    <a:pt x="28956" y="25908"/>
                  </a:lnTo>
                  <a:lnTo>
                    <a:pt x="25908" y="27432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57528" y="5163311"/>
              <a:ext cx="100584" cy="15849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394459" y="5344667"/>
              <a:ext cx="277495" cy="15240"/>
            </a:xfrm>
            <a:custGeom>
              <a:avLst/>
              <a:gdLst/>
              <a:ahLst/>
              <a:cxnLst/>
              <a:rect l="l" t="t" r="r" b="b"/>
              <a:pathLst>
                <a:path w="277494" h="15239">
                  <a:moveTo>
                    <a:pt x="277368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277368" y="0"/>
                  </a:lnTo>
                  <a:lnTo>
                    <a:pt x="277368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444495" y="5173979"/>
            <a:ext cx="539750" cy="147955"/>
            <a:chOff x="2444495" y="5173979"/>
            <a:chExt cx="539750" cy="147955"/>
          </a:xfrm>
        </p:grpSpPr>
        <p:pic>
          <p:nvPicPr>
            <p:cNvPr id="78" name="object 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444495" y="5173979"/>
              <a:ext cx="118872" cy="1447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87751" y="5209031"/>
              <a:ext cx="91440" cy="11277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05100" y="5209032"/>
              <a:ext cx="158495" cy="10972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86455" y="5209031"/>
              <a:ext cx="97536" cy="112776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2429255" y="5344667"/>
            <a:ext cx="567055" cy="15240"/>
          </a:xfrm>
          <a:custGeom>
            <a:avLst/>
            <a:gdLst/>
            <a:ahLst/>
            <a:cxnLst/>
            <a:rect l="l" t="t" r="r" b="b"/>
            <a:pathLst>
              <a:path w="567055" h="15239">
                <a:moveTo>
                  <a:pt x="566928" y="15239"/>
                </a:moveTo>
                <a:lnTo>
                  <a:pt x="0" y="15239"/>
                </a:lnTo>
                <a:lnTo>
                  <a:pt x="0" y="0"/>
                </a:lnTo>
                <a:lnTo>
                  <a:pt x="566928" y="0"/>
                </a:lnTo>
                <a:lnTo>
                  <a:pt x="566928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489959" y="5163311"/>
            <a:ext cx="1397508" cy="158496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1030224" y="4771644"/>
            <a:ext cx="896619" cy="216535"/>
            <a:chOff x="1030224" y="4771644"/>
            <a:chExt cx="896619" cy="216535"/>
          </a:xfrm>
        </p:grpSpPr>
        <p:pic>
          <p:nvPicPr>
            <p:cNvPr id="85" name="object 8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30224" y="4776216"/>
              <a:ext cx="132587" cy="21183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93292" y="4771644"/>
              <a:ext cx="422147" cy="2148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35251" y="4843272"/>
              <a:ext cx="291084" cy="14325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2147316" y="6128003"/>
            <a:ext cx="1836420" cy="384175"/>
            <a:chOff x="2147316" y="6128003"/>
            <a:chExt cx="1836420" cy="384175"/>
          </a:xfrm>
        </p:grpSpPr>
        <p:sp>
          <p:nvSpPr>
            <p:cNvPr id="89" name="object 89"/>
            <p:cNvSpPr/>
            <p:nvPr/>
          </p:nvSpPr>
          <p:spPr>
            <a:xfrm>
              <a:off x="2147316" y="6128004"/>
              <a:ext cx="1836420" cy="384175"/>
            </a:xfrm>
            <a:custGeom>
              <a:avLst/>
              <a:gdLst/>
              <a:ahLst/>
              <a:cxnLst/>
              <a:rect l="l" t="t" r="r" b="b"/>
              <a:pathLst>
                <a:path w="1836420" h="384175">
                  <a:moveTo>
                    <a:pt x="1836420" y="0"/>
                  </a:moveTo>
                  <a:lnTo>
                    <a:pt x="1824228" y="0"/>
                  </a:lnTo>
                  <a:lnTo>
                    <a:pt x="1824228" y="12192"/>
                  </a:lnTo>
                  <a:lnTo>
                    <a:pt x="1824228" y="370332"/>
                  </a:lnTo>
                  <a:lnTo>
                    <a:pt x="787908" y="370332"/>
                  </a:lnTo>
                  <a:lnTo>
                    <a:pt x="787908" y="12192"/>
                  </a:lnTo>
                  <a:lnTo>
                    <a:pt x="1824228" y="12192"/>
                  </a:lnTo>
                  <a:lnTo>
                    <a:pt x="1824228" y="0"/>
                  </a:lnTo>
                  <a:lnTo>
                    <a:pt x="787908" y="0"/>
                  </a:lnTo>
                  <a:lnTo>
                    <a:pt x="775716" y="0"/>
                  </a:lnTo>
                  <a:lnTo>
                    <a:pt x="775716" y="12192"/>
                  </a:lnTo>
                  <a:lnTo>
                    <a:pt x="775716" y="370332"/>
                  </a:lnTo>
                  <a:lnTo>
                    <a:pt x="12179" y="370332"/>
                  </a:lnTo>
                  <a:lnTo>
                    <a:pt x="12179" y="12192"/>
                  </a:lnTo>
                  <a:lnTo>
                    <a:pt x="775716" y="12192"/>
                  </a:lnTo>
                  <a:lnTo>
                    <a:pt x="775716" y="0"/>
                  </a:lnTo>
                  <a:lnTo>
                    <a:pt x="12179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0" y="370332"/>
                  </a:lnTo>
                  <a:lnTo>
                    <a:pt x="0" y="384048"/>
                  </a:lnTo>
                  <a:lnTo>
                    <a:pt x="12179" y="384048"/>
                  </a:lnTo>
                  <a:lnTo>
                    <a:pt x="775716" y="384048"/>
                  </a:lnTo>
                  <a:lnTo>
                    <a:pt x="787908" y="384048"/>
                  </a:lnTo>
                  <a:lnTo>
                    <a:pt x="1824228" y="384048"/>
                  </a:lnTo>
                  <a:lnTo>
                    <a:pt x="1836420" y="384048"/>
                  </a:lnTo>
                  <a:lnTo>
                    <a:pt x="1836420" y="370332"/>
                  </a:lnTo>
                  <a:lnTo>
                    <a:pt x="1836420" y="12192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09444" y="6283452"/>
              <a:ext cx="80772" cy="112776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510027" y="6243827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5" h="149860">
                  <a:moveTo>
                    <a:pt x="24384" y="44196"/>
                  </a:moveTo>
                  <a:lnTo>
                    <a:pt x="6096" y="44196"/>
                  </a:lnTo>
                  <a:lnTo>
                    <a:pt x="7620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5" h="149860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5" h="149860">
                  <a:moveTo>
                    <a:pt x="24384" y="149352"/>
                  </a:moveTo>
                  <a:lnTo>
                    <a:pt x="6096" y="149352"/>
                  </a:lnTo>
                  <a:lnTo>
                    <a:pt x="4572" y="147828"/>
                  </a:lnTo>
                  <a:lnTo>
                    <a:pt x="25908" y="147828"/>
                  </a:lnTo>
                  <a:lnTo>
                    <a:pt x="24384" y="149352"/>
                  </a:lnTo>
                  <a:close/>
                </a:path>
                <a:path w="32385" h="149860">
                  <a:moveTo>
                    <a:pt x="22860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30480" y="24384"/>
                  </a:lnTo>
                  <a:lnTo>
                    <a:pt x="28956" y="25908"/>
                  </a:lnTo>
                  <a:lnTo>
                    <a:pt x="22860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564891" y="6237731"/>
              <a:ext cx="100584" cy="158496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401824" y="6419087"/>
              <a:ext cx="277495" cy="15240"/>
            </a:xfrm>
            <a:custGeom>
              <a:avLst/>
              <a:gdLst/>
              <a:ahLst/>
              <a:cxnLst/>
              <a:rect l="l" t="t" r="r" b="b"/>
              <a:pathLst>
                <a:path w="277494" h="15239">
                  <a:moveTo>
                    <a:pt x="277367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277367" y="0"/>
                  </a:lnTo>
                  <a:lnTo>
                    <a:pt x="277367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97352" y="6283452"/>
              <a:ext cx="94488" cy="10972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14700" y="6283452"/>
              <a:ext cx="91440" cy="11277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433572" y="6283451"/>
              <a:ext cx="158495" cy="10972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14928" y="6283451"/>
              <a:ext cx="97536" cy="112776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1802892" y="5431535"/>
            <a:ext cx="1203960" cy="797560"/>
            <a:chOff x="1802892" y="5431535"/>
            <a:chExt cx="1203960" cy="797560"/>
          </a:xfrm>
        </p:grpSpPr>
        <p:pic>
          <p:nvPicPr>
            <p:cNvPr id="99" name="object 9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162556" y="5856732"/>
              <a:ext cx="179832" cy="21183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66772" y="5923787"/>
              <a:ext cx="502919" cy="14325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891027" y="5923787"/>
              <a:ext cx="115824" cy="14325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802892" y="5431535"/>
              <a:ext cx="326390" cy="797560"/>
            </a:xfrm>
            <a:custGeom>
              <a:avLst/>
              <a:gdLst/>
              <a:ahLst/>
              <a:cxnLst/>
              <a:rect l="l" t="t" r="r" b="b"/>
              <a:pathLst>
                <a:path w="326389" h="797560">
                  <a:moveTo>
                    <a:pt x="283149" y="743325"/>
                  </a:moveTo>
                  <a:lnTo>
                    <a:pt x="260794" y="724547"/>
                  </a:lnTo>
                  <a:lnTo>
                    <a:pt x="0" y="9144"/>
                  </a:lnTo>
                  <a:lnTo>
                    <a:pt x="27432" y="0"/>
                  </a:lnTo>
                  <a:lnTo>
                    <a:pt x="288037" y="714885"/>
                  </a:lnTo>
                  <a:lnTo>
                    <a:pt x="283149" y="743325"/>
                  </a:lnTo>
                  <a:close/>
                </a:path>
                <a:path w="326389" h="797560">
                  <a:moveTo>
                    <a:pt x="306038" y="774192"/>
                  </a:moveTo>
                  <a:lnTo>
                    <a:pt x="278892" y="774192"/>
                  </a:lnTo>
                  <a:lnTo>
                    <a:pt x="306324" y="765048"/>
                  </a:lnTo>
                  <a:lnTo>
                    <a:pt x="288037" y="714885"/>
                  </a:lnTo>
                  <a:lnTo>
                    <a:pt x="295656" y="670560"/>
                  </a:lnTo>
                  <a:lnTo>
                    <a:pt x="297180" y="661416"/>
                  </a:lnTo>
                  <a:lnTo>
                    <a:pt x="304800" y="656844"/>
                  </a:lnTo>
                  <a:lnTo>
                    <a:pt x="320040" y="659892"/>
                  </a:lnTo>
                  <a:lnTo>
                    <a:pt x="326136" y="667512"/>
                  </a:lnTo>
                  <a:lnTo>
                    <a:pt x="324612" y="675131"/>
                  </a:lnTo>
                  <a:lnTo>
                    <a:pt x="306038" y="774192"/>
                  </a:lnTo>
                  <a:close/>
                </a:path>
                <a:path w="326389" h="797560">
                  <a:moveTo>
                    <a:pt x="301751" y="797052"/>
                  </a:moveTo>
                  <a:lnTo>
                    <a:pt x="207263" y="717804"/>
                  </a:lnTo>
                  <a:lnTo>
                    <a:pt x="201168" y="713231"/>
                  </a:lnTo>
                  <a:lnTo>
                    <a:pt x="199644" y="704088"/>
                  </a:lnTo>
                  <a:lnTo>
                    <a:pt x="205739" y="697992"/>
                  </a:lnTo>
                  <a:lnTo>
                    <a:pt x="210312" y="691896"/>
                  </a:lnTo>
                  <a:lnTo>
                    <a:pt x="219456" y="690372"/>
                  </a:lnTo>
                  <a:lnTo>
                    <a:pt x="225551" y="694944"/>
                  </a:lnTo>
                  <a:lnTo>
                    <a:pt x="260794" y="724547"/>
                  </a:lnTo>
                  <a:lnTo>
                    <a:pt x="278892" y="774192"/>
                  </a:lnTo>
                  <a:lnTo>
                    <a:pt x="306038" y="774192"/>
                  </a:lnTo>
                  <a:lnTo>
                    <a:pt x="301751" y="797052"/>
                  </a:lnTo>
                  <a:close/>
                </a:path>
                <a:path w="326389" h="797560">
                  <a:moveTo>
                    <a:pt x="297180" y="768096"/>
                  </a:moveTo>
                  <a:lnTo>
                    <a:pt x="278892" y="768096"/>
                  </a:lnTo>
                  <a:lnTo>
                    <a:pt x="301751" y="758952"/>
                  </a:lnTo>
                  <a:lnTo>
                    <a:pt x="283149" y="743325"/>
                  </a:lnTo>
                  <a:lnTo>
                    <a:pt x="288037" y="714885"/>
                  </a:lnTo>
                  <a:lnTo>
                    <a:pt x="306324" y="765048"/>
                  </a:lnTo>
                  <a:lnTo>
                    <a:pt x="297180" y="768096"/>
                  </a:lnTo>
                  <a:close/>
                </a:path>
                <a:path w="326389" h="797560">
                  <a:moveTo>
                    <a:pt x="278892" y="774192"/>
                  </a:moveTo>
                  <a:lnTo>
                    <a:pt x="260794" y="724547"/>
                  </a:lnTo>
                  <a:lnTo>
                    <a:pt x="283149" y="743325"/>
                  </a:lnTo>
                  <a:lnTo>
                    <a:pt x="278892" y="768096"/>
                  </a:lnTo>
                  <a:lnTo>
                    <a:pt x="297180" y="768096"/>
                  </a:lnTo>
                  <a:lnTo>
                    <a:pt x="278892" y="774192"/>
                  </a:lnTo>
                  <a:close/>
                </a:path>
                <a:path w="326389" h="797560">
                  <a:moveTo>
                    <a:pt x="278892" y="768096"/>
                  </a:moveTo>
                  <a:lnTo>
                    <a:pt x="283149" y="743325"/>
                  </a:lnTo>
                  <a:lnTo>
                    <a:pt x="301751" y="758952"/>
                  </a:lnTo>
                  <a:lnTo>
                    <a:pt x="278892" y="768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" name="object 103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425696" y="3486911"/>
            <a:ext cx="5315711" cy="3395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9295" y="4637532"/>
            <a:ext cx="79248" cy="2057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3" y="659891"/>
            <a:ext cx="1932432" cy="3596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97351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5472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50292" y="256032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2984"/>
                </a:lnTo>
                <a:lnTo>
                  <a:pt x="0" y="251460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19" y="1524"/>
                </a:lnTo>
                <a:lnTo>
                  <a:pt x="12192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11252" y="1524"/>
                </a:lnTo>
                <a:lnTo>
                  <a:pt x="153924" y="16764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4592" y="112776"/>
                </a:lnTo>
                <a:lnTo>
                  <a:pt x="160020" y="118872"/>
                </a:lnTo>
                <a:lnTo>
                  <a:pt x="155448" y="123444"/>
                </a:lnTo>
                <a:lnTo>
                  <a:pt x="143256" y="132588"/>
                </a:lnTo>
                <a:lnTo>
                  <a:pt x="135636" y="135636"/>
                </a:lnTo>
                <a:lnTo>
                  <a:pt x="128016" y="137160"/>
                </a:lnTo>
                <a:lnTo>
                  <a:pt x="131064" y="140208"/>
                </a:lnTo>
                <a:lnTo>
                  <a:pt x="135636" y="141732"/>
                </a:lnTo>
                <a:lnTo>
                  <a:pt x="146304" y="152400"/>
                </a:lnTo>
                <a:lnTo>
                  <a:pt x="51816" y="152400"/>
                </a:lnTo>
                <a:lnTo>
                  <a:pt x="51816" y="254508"/>
                </a:lnTo>
                <a:lnTo>
                  <a:pt x="50292" y="256032"/>
                </a:lnTo>
                <a:close/>
              </a:path>
              <a:path w="190500" h="259080">
                <a:moveTo>
                  <a:pt x="164592" y="112776"/>
                </a:moveTo>
                <a:lnTo>
                  <a:pt x="86868" y="112776"/>
                </a:lnTo>
                <a:lnTo>
                  <a:pt x="105156" y="108204"/>
                </a:lnTo>
                <a:lnTo>
                  <a:pt x="109728" y="105156"/>
                </a:lnTo>
                <a:lnTo>
                  <a:pt x="112776" y="102108"/>
                </a:lnTo>
                <a:lnTo>
                  <a:pt x="117348" y="99060"/>
                </a:lnTo>
                <a:lnTo>
                  <a:pt x="118872" y="96012"/>
                </a:lnTo>
                <a:lnTo>
                  <a:pt x="121920" y="91440"/>
                </a:lnTo>
                <a:lnTo>
                  <a:pt x="123444" y="86868"/>
                </a:lnTo>
                <a:lnTo>
                  <a:pt x="123444" y="67056"/>
                </a:lnTo>
                <a:lnTo>
                  <a:pt x="99060" y="41147"/>
                </a:lnTo>
                <a:lnTo>
                  <a:pt x="92964" y="41147"/>
                </a:lnTo>
                <a:lnTo>
                  <a:pt x="89916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86868"/>
                </a:lnTo>
                <a:lnTo>
                  <a:pt x="173736" y="94488"/>
                </a:lnTo>
                <a:lnTo>
                  <a:pt x="172212" y="100584"/>
                </a:lnTo>
                <a:lnTo>
                  <a:pt x="169164" y="108204"/>
                </a:lnTo>
                <a:lnTo>
                  <a:pt x="164592" y="112776"/>
                </a:lnTo>
                <a:close/>
              </a:path>
              <a:path w="190500" h="259080">
                <a:moveTo>
                  <a:pt x="190500" y="256032"/>
                </a:moveTo>
                <a:lnTo>
                  <a:pt x="137160" y="256032"/>
                </a:lnTo>
                <a:lnTo>
                  <a:pt x="137160" y="254508"/>
                </a:lnTo>
                <a:lnTo>
                  <a:pt x="135636" y="252984"/>
                </a:lnTo>
                <a:lnTo>
                  <a:pt x="135636" y="251460"/>
                </a:lnTo>
                <a:lnTo>
                  <a:pt x="134112" y="249936"/>
                </a:lnTo>
                <a:lnTo>
                  <a:pt x="111252" y="192024"/>
                </a:lnTo>
                <a:lnTo>
                  <a:pt x="88392" y="156972"/>
                </a:lnTo>
                <a:lnTo>
                  <a:pt x="74676" y="152400"/>
                </a:lnTo>
                <a:lnTo>
                  <a:pt x="146304" y="152400"/>
                </a:lnTo>
                <a:lnTo>
                  <a:pt x="147828" y="153924"/>
                </a:lnTo>
                <a:lnTo>
                  <a:pt x="160020" y="172212"/>
                </a:lnTo>
                <a:lnTo>
                  <a:pt x="161544" y="176784"/>
                </a:lnTo>
                <a:lnTo>
                  <a:pt x="164592" y="182880"/>
                </a:lnTo>
                <a:lnTo>
                  <a:pt x="185928" y="234696"/>
                </a:lnTo>
                <a:lnTo>
                  <a:pt x="188976" y="239268"/>
                </a:lnTo>
                <a:lnTo>
                  <a:pt x="188976" y="243840"/>
                </a:lnTo>
                <a:lnTo>
                  <a:pt x="190500" y="245364"/>
                </a:lnTo>
                <a:lnTo>
                  <a:pt x="190500" y="256032"/>
                </a:lnTo>
                <a:close/>
              </a:path>
              <a:path w="190500" h="259080">
                <a:moveTo>
                  <a:pt x="47244" y="257556"/>
                </a:moveTo>
                <a:lnTo>
                  <a:pt x="6095" y="257556"/>
                </a:lnTo>
                <a:lnTo>
                  <a:pt x="4572" y="256032"/>
                </a:lnTo>
                <a:lnTo>
                  <a:pt x="48768" y="256032"/>
                </a:lnTo>
                <a:lnTo>
                  <a:pt x="47244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8684" y="256032"/>
                </a:lnTo>
                <a:lnTo>
                  <a:pt x="188976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9624" y="259080"/>
                </a:moveTo>
                <a:lnTo>
                  <a:pt x="13716" y="259080"/>
                </a:lnTo>
                <a:lnTo>
                  <a:pt x="10668" y="257556"/>
                </a:lnTo>
                <a:lnTo>
                  <a:pt x="42672" y="257556"/>
                </a:lnTo>
                <a:lnTo>
                  <a:pt x="39624" y="259080"/>
                </a:lnTo>
                <a:close/>
              </a:path>
              <a:path w="190500" h="259080">
                <a:moveTo>
                  <a:pt x="181356" y="259080"/>
                </a:moveTo>
                <a:lnTo>
                  <a:pt x="144780" y="259080"/>
                </a:lnTo>
                <a:lnTo>
                  <a:pt x="143256" y="257556"/>
                </a:lnTo>
                <a:lnTo>
                  <a:pt x="184404" y="257556"/>
                </a:lnTo>
                <a:lnTo>
                  <a:pt x="181356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3319" y="752855"/>
            <a:ext cx="377952" cy="1996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6240" y="659891"/>
            <a:ext cx="1502664" cy="3611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4728" y="659891"/>
            <a:ext cx="1042416" cy="36118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960107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1523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1523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74052" y="659892"/>
            <a:ext cx="1946148" cy="3611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346691" y="688848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80">
                <a:moveTo>
                  <a:pt x="102107" y="1524"/>
                </a:moveTo>
                <a:lnTo>
                  <a:pt x="65531" y="1524"/>
                </a:lnTo>
                <a:lnTo>
                  <a:pt x="67055" y="0"/>
                </a:lnTo>
                <a:lnTo>
                  <a:pt x="100583" y="0"/>
                </a:lnTo>
                <a:lnTo>
                  <a:pt x="102107" y="1524"/>
                </a:lnTo>
                <a:close/>
              </a:path>
              <a:path w="158750" h="259080">
                <a:moveTo>
                  <a:pt x="9143" y="77724"/>
                </a:moveTo>
                <a:lnTo>
                  <a:pt x="4571" y="77724"/>
                </a:lnTo>
                <a:lnTo>
                  <a:pt x="1523" y="74676"/>
                </a:lnTo>
                <a:lnTo>
                  <a:pt x="1523" y="73152"/>
                </a:lnTo>
                <a:lnTo>
                  <a:pt x="0" y="70104"/>
                </a:lnTo>
                <a:lnTo>
                  <a:pt x="0" y="47243"/>
                </a:lnTo>
                <a:lnTo>
                  <a:pt x="1523" y="45719"/>
                </a:lnTo>
                <a:lnTo>
                  <a:pt x="1523" y="44196"/>
                </a:lnTo>
                <a:lnTo>
                  <a:pt x="3047" y="42672"/>
                </a:lnTo>
                <a:lnTo>
                  <a:pt x="3047" y="41148"/>
                </a:lnTo>
                <a:lnTo>
                  <a:pt x="4571" y="41148"/>
                </a:lnTo>
                <a:lnTo>
                  <a:pt x="7619" y="38100"/>
                </a:lnTo>
                <a:lnTo>
                  <a:pt x="62483" y="3048"/>
                </a:lnTo>
                <a:lnTo>
                  <a:pt x="62483" y="1524"/>
                </a:lnTo>
                <a:lnTo>
                  <a:pt x="105155" y="1524"/>
                </a:lnTo>
                <a:lnTo>
                  <a:pt x="106679" y="3048"/>
                </a:lnTo>
                <a:lnTo>
                  <a:pt x="108203" y="3048"/>
                </a:lnTo>
                <a:lnTo>
                  <a:pt x="108203" y="51816"/>
                </a:lnTo>
                <a:lnTo>
                  <a:pt x="56387" y="51816"/>
                </a:lnTo>
                <a:lnTo>
                  <a:pt x="15239" y="74676"/>
                </a:lnTo>
                <a:lnTo>
                  <a:pt x="9143" y="77724"/>
                </a:lnTo>
                <a:close/>
              </a:path>
              <a:path w="158750" h="259080">
                <a:moveTo>
                  <a:pt x="108203" y="219456"/>
                </a:moveTo>
                <a:lnTo>
                  <a:pt x="56387" y="219456"/>
                </a:lnTo>
                <a:lnTo>
                  <a:pt x="56387" y="51816"/>
                </a:lnTo>
                <a:lnTo>
                  <a:pt x="108203" y="51816"/>
                </a:lnTo>
                <a:lnTo>
                  <a:pt x="108203" y="219456"/>
                </a:lnTo>
                <a:close/>
              </a:path>
              <a:path w="158750" h="259080">
                <a:moveTo>
                  <a:pt x="153923" y="220980"/>
                </a:moveTo>
                <a:lnTo>
                  <a:pt x="4571" y="220980"/>
                </a:lnTo>
                <a:lnTo>
                  <a:pt x="6095" y="219456"/>
                </a:lnTo>
                <a:lnTo>
                  <a:pt x="152399" y="219456"/>
                </a:lnTo>
                <a:lnTo>
                  <a:pt x="153923" y="220980"/>
                </a:lnTo>
                <a:close/>
              </a:path>
              <a:path w="158750" h="259080">
                <a:moveTo>
                  <a:pt x="152399" y="259080"/>
                </a:moveTo>
                <a:lnTo>
                  <a:pt x="6095" y="259080"/>
                </a:lnTo>
                <a:lnTo>
                  <a:pt x="3047" y="256032"/>
                </a:lnTo>
                <a:lnTo>
                  <a:pt x="3047" y="254508"/>
                </a:lnTo>
                <a:lnTo>
                  <a:pt x="1523" y="252984"/>
                </a:lnTo>
                <a:lnTo>
                  <a:pt x="1523" y="251460"/>
                </a:lnTo>
                <a:lnTo>
                  <a:pt x="0" y="248412"/>
                </a:lnTo>
                <a:lnTo>
                  <a:pt x="0" y="230124"/>
                </a:lnTo>
                <a:lnTo>
                  <a:pt x="1523" y="227076"/>
                </a:lnTo>
                <a:lnTo>
                  <a:pt x="1523" y="224028"/>
                </a:lnTo>
                <a:lnTo>
                  <a:pt x="3047" y="222504"/>
                </a:lnTo>
                <a:lnTo>
                  <a:pt x="3047" y="220980"/>
                </a:lnTo>
                <a:lnTo>
                  <a:pt x="155447" y="220980"/>
                </a:lnTo>
                <a:lnTo>
                  <a:pt x="155447" y="222504"/>
                </a:lnTo>
                <a:lnTo>
                  <a:pt x="156971" y="224028"/>
                </a:lnTo>
                <a:lnTo>
                  <a:pt x="156971" y="227076"/>
                </a:lnTo>
                <a:lnTo>
                  <a:pt x="158495" y="230124"/>
                </a:lnTo>
                <a:lnTo>
                  <a:pt x="158495" y="248412"/>
                </a:lnTo>
                <a:lnTo>
                  <a:pt x="156971" y="251460"/>
                </a:lnTo>
                <a:lnTo>
                  <a:pt x="156971" y="254508"/>
                </a:lnTo>
                <a:lnTo>
                  <a:pt x="15239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748784" y="1240536"/>
            <a:ext cx="824865" cy="266700"/>
            <a:chOff x="4748784" y="1240536"/>
            <a:chExt cx="824865" cy="2667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8784" y="1245107"/>
              <a:ext cx="220980" cy="1935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98720" y="1240536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10" h="266700">
                  <a:moveTo>
                    <a:pt x="44196" y="265176"/>
                  </a:moveTo>
                  <a:lnTo>
                    <a:pt x="4572" y="265176"/>
                  </a:lnTo>
                  <a:lnTo>
                    <a:pt x="0" y="260604"/>
                  </a:lnTo>
                  <a:lnTo>
                    <a:pt x="0" y="99060"/>
                  </a:lnTo>
                  <a:lnTo>
                    <a:pt x="285" y="87915"/>
                  </a:lnTo>
                  <a:lnTo>
                    <a:pt x="8286" y="49077"/>
                  </a:lnTo>
                  <a:lnTo>
                    <a:pt x="35433" y="15811"/>
                  </a:lnTo>
                  <a:lnTo>
                    <a:pt x="80295" y="547"/>
                  </a:lnTo>
                  <a:lnTo>
                    <a:pt x="91440" y="0"/>
                  </a:lnTo>
                  <a:lnTo>
                    <a:pt x="102346" y="309"/>
                  </a:lnTo>
                  <a:lnTo>
                    <a:pt x="145923" y="14097"/>
                  </a:lnTo>
                  <a:lnTo>
                    <a:pt x="169748" y="41148"/>
                  </a:lnTo>
                  <a:lnTo>
                    <a:pt x="83820" y="41148"/>
                  </a:lnTo>
                  <a:lnTo>
                    <a:pt x="76200" y="42672"/>
                  </a:lnTo>
                  <a:lnTo>
                    <a:pt x="51816" y="76200"/>
                  </a:lnTo>
                  <a:lnTo>
                    <a:pt x="50292" y="83820"/>
                  </a:lnTo>
                  <a:lnTo>
                    <a:pt x="50292" y="140208"/>
                  </a:lnTo>
                  <a:lnTo>
                    <a:pt x="82296" y="158496"/>
                  </a:lnTo>
                  <a:lnTo>
                    <a:pt x="169626" y="158496"/>
                  </a:lnTo>
                  <a:lnTo>
                    <a:pt x="168783" y="160401"/>
                  </a:lnTo>
                  <a:lnTo>
                    <a:pt x="164544" y="168116"/>
                  </a:lnTo>
                  <a:lnTo>
                    <a:pt x="160020" y="175260"/>
                  </a:lnTo>
                  <a:lnTo>
                    <a:pt x="154019" y="180689"/>
                  </a:lnTo>
                  <a:lnTo>
                    <a:pt x="151055" y="182880"/>
                  </a:lnTo>
                  <a:lnTo>
                    <a:pt x="48768" y="182880"/>
                  </a:lnTo>
                  <a:lnTo>
                    <a:pt x="48768" y="190500"/>
                  </a:lnTo>
                  <a:lnTo>
                    <a:pt x="50292" y="195072"/>
                  </a:lnTo>
                  <a:lnTo>
                    <a:pt x="50292" y="260604"/>
                  </a:lnTo>
                  <a:lnTo>
                    <a:pt x="47244" y="263652"/>
                  </a:lnTo>
                  <a:lnTo>
                    <a:pt x="44196" y="265176"/>
                  </a:lnTo>
                  <a:close/>
                </a:path>
                <a:path w="181610" h="266700">
                  <a:moveTo>
                    <a:pt x="169626" y="158496"/>
                  </a:moveTo>
                  <a:lnTo>
                    <a:pt x="97536" y="158496"/>
                  </a:lnTo>
                  <a:lnTo>
                    <a:pt x="103632" y="156972"/>
                  </a:lnTo>
                  <a:lnTo>
                    <a:pt x="108204" y="153924"/>
                  </a:lnTo>
                  <a:lnTo>
                    <a:pt x="112776" y="152400"/>
                  </a:lnTo>
                  <a:lnTo>
                    <a:pt x="117348" y="147828"/>
                  </a:lnTo>
                  <a:lnTo>
                    <a:pt x="120396" y="143256"/>
                  </a:lnTo>
                  <a:lnTo>
                    <a:pt x="126492" y="131064"/>
                  </a:lnTo>
                  <a:lnTo>
                    <a:pt x="126492" y="124968"/>
                  </a:lnTo>
                  <a:lnTo>
                    <a:pt x="129540" y="109728"/>
                  </a:lnTo>
                  <a:lnTo>
                    <a:pt x="129540" y="91440"/>
                  </a:lnTo>
                  <a:lnTo>
                    <a:pt x="126492" y="76200"/>
                  </a:lnTo>
                  <a:lnTo>
                    <a:pt x="126492" y="70104"/>
                  </a:lnTo>
                  <a:lnTo>
                    <a:pt x="123444" y="62484"/>
                  </a:lnTo>
                  <a:lnTo>
                    <a:pt x="114300" y="48768"/>
                  </a:lnTo>
                  <a:lnTo>
                    <a:pt x="108204" y="45720"/>
                  </a:lnTo>
                  <a:lnTo>
                    <a:pt x="103632" y="42672"/>
                  </a:lnTo>
                  <a:lnTo>
                    <a:pt x="97536" y="41148"/>
                  </a:lnTo>
                  <a:lnTo>
                    <a:pt x="169748" y="41148"/>
                  </a:lnTo>
                  <a:lnTo>
                    <a:pt x="172426" y="46886"/>
                  </a:lnTo>
                  <a:lnTo>
                    <a:pt x="175260" y="56388"/>
                  </a:lnTo>
                  <a:lnTo>
                    <a:pt x="178141" y="65841"/>
                  </a:lnTo>
                  <a:lnTo>
                    <a:pt x="180022" y="76009"/>
                  </a:lnTo>
                  <a:lnTo>
                    <a:pt x="181046" y="87034"/>
                  </a:lnTo>
                  <a:lnTo>
                    <a:pt x="181356" y="99060"/>
                  </a:lnTo>
                  <a:lnTo>
                    <a:pt x="181046" y="111109"/>
                  </a:lnTo>
                  <a:lnTo>
                    <a:pt x="180022" y="122301"/>
                  </a:lnTo>
                  <a:lnTo>
                    <a:pt x="178141" y="132921"/>
                  </a:lnTo>
                  <a:lnTo>
                    <a:pt x="175260" y="143256"/>
                  </a:lnTo>
                  <a:lnTo>
                    <a:pt x="172450" y="152114"/>
                  </a:lnTo>
                  <a:lnTo>
                    <a:pt x="169626" y="158496"/>
                  </a:lnTo>
                  <a:close/>
                </a:path>
                <a:path w="181610" h="266700">
                  <a:moveTo>
                    <a:pt x="97536" y="199644"/>
                  </a:moveTo>
                  <a:lnTo>
                    <a:pt x="89916" y="199644"/>
                  </a:lnTo>
                  <a:lnTo>
                    <a:pt x="85344" y="198120"/>
                  </a:lnTo>
                  <a:lnTo>
                    <a:pt x="80772" y="198120"/>
                  </a:lnTo>
                  <a:lnTo>
                    <a:pt x="76200" y="196596"/>
                  </a:lnTo>
                  <a:lnTo>
                    <a:pt x="71628" y="196596"/>
                  </a:lnTo>
                  <a:lnTo>
                    <a:pt x="67056" y="195072"/>
                  </a:lnTo>
                  <a:lnTo>
                    <a:pt x="62484" y="192024"/>
                  </a:lnTo>
                  <a:lnTo>
                    <a:pt x="59436" y="190500"/>
                  </a:lnTo>
                  <a:lnTo>
                    <a:pt x="54864" y="188976"/>
                  </a:lnTo>
                  <a:lnTo>
                    <a:pt x="48768" y="182880"/>
                  </a:lnTo>
                  <a:lnTo>
                    <a:pt x="151055" y="182880"/>
                  </a:lnTo>
                  <a:lnTo>
                    <a:pt x="147447" y="185547"/>
                  </a:lnTo>
                  <a:lnTo>
                    <a:pt x="107513" y="199334"/>
                  </a:lnTo>
                  <a:lnTo>
                    <a:pt x="97536" y="199644"/>
                  </a:lnTo>
                  <a:close/>
                </a:path>
                <a:path w="181610" h="266700">
                  <a:moveTo>
                    <a:pt x="36576" y="266700"/>
                  </a:moveTo>
                  <a:lnTo>
                    <a:pt x="12191" y="266700"/>
                  </a:lnTo>
                  <a:lnTo>
                    <a:pt x="9143" y="265176"/>
                  </a:lnTo>
                  <a:lnTo>
                    <a:pt x="39624" y="265176"/>
                  </a:lnTo>
                  <a:lnTo>
                    <a:pt x="36576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7508" y="1240536"/>
              <a:ext cx="190500" cy="1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0036" y="1240536"/>
              <a:ext cx="143510" cy="262255"/>
            </a:xfrm>
            <a:custGeom>
              <a:avLst/>
              <a:gdLst/>
              <a:ahLst/>
              <a:cxnLst/>
              <a:rect l="l" t="t" r="r" b="b"/>
              <a:pathLst>
                <a:path w="143510" h="262255">
                  <a:moveTo>
                    <a:pt x="121896" y="260604"/>
                  </a:moveTo>
                  <a:lnTo>
                    <a:pt x="86844" y="260604"/>
                  </a:lnTo>
                  <a:lnTo>
                    <a:pt x="83796" y="257556"/>
                  </a:lnTo>
                  <a:lnTo>
                    <a:pt x="83796" y="252984"/>
                  </a:lnTo>
                  <a:lnTo>
                    <a:pt x="85320" y="249936"/>
                  </a:lnTo>
                  <a:lnTo>
                    <a:pt x="86844" y="248412"/>
                  </a:lnTo>
                  <a:lnTo>
                    <a:pt x="88368" y="245364"/>
                  </a:lnTo>
                  <a:lnTo>
                    <a:pt x="91416" y="240792"/>
                  </a:lnTo>
                  <a:lnTo>
                    <a:pt x="92940" y="237744"/>
                  </a:lnTo>
                  <a:lnTo>
                    <a:pt x="97512" y="224028"/>
                  </a:lnTo>
                  <a:lnTo>
                    <a:pt x="99036" y="217932"/>
                  </a:lnTo>
                  <a:lnTo>
                    <a:pt x="99036" y="208788"/>
                  </a:lnTo>
                  <a:lnTo>
                    <a:pt x="97512" y="205740"/>
                  </a:lnTo>
                  <a:lnTo>
                    <a:pt x="94464" y="204216"/>
                  </a:lnTo>
                  <a:lnTo>
                    <a:pt x="92940" y="201168"/>
                  </a:lnTo>
                  <a:lnTo>
                    <a:pt x="88368" y="199644"/>
                  </a:lnTo>
                  <a:lnTo>
                    <a:pt x="85320" y="198120"/>
                  </a:lnTo>
                  <a:lnTo>
                    <a:pt x="71604" y="193548"/>
                  </a:lnTo>
                  <a:lnTo>
                    <a:pt x="65508" y="192024"/>
                  </a:lnTo>
                  <a:lnTo>
                    <a:pt x="60936" y="190500"/>
                  </a:lnTo>
                  <a:lnTo>
                    <a:pt x="54840" y="188976"/>
                  </a:lnTo>
                  <a:lnTo>
                    <a:pt x="48744" y="185928"/>
                  </a:lnTo>
                  <a:lnTo>
                    <a:pt x="44172" y="184404"/>
                  </a:lnTo>
                  <a:lnTo>
                    <a:pt x="31980" y="178308"/>
                  </a:lnTo>
                  <a:lnTo>
                    <a:pt x="27408" y="175260"/>
                  </a:lnTo>
                  <a:lnTo>
                    <a:pt x="22836" y="170688"/>
                  </a:lnTo>
                  <a:lnTo>
                    <a:pt x="19788" y="166116"/>
                  </a:lnTo>
                  <a:lnTo>
                    <a:pt x="16740" y="163068"/>
                  </a:lnTo>
                  <a:lnTo>
                    <a:pt x="10644" y="153924"/>
                  </a:lnTo>
                  <a:lnTo>
                    <a:pt x="7596" y="147828"/>
                  </a:lnTo>
                  <a:lnTo>
                    <a:pt x="6072" y="143256"/>
                  </a:lnTo>
                  <a:lnTo>
                    <a:pt x="4548" y="137160"/>
                  </a:lnTo>
                  <a:lnTo>
                    <a:pt x="1500" y="131064"/>
                  </a:lnTo>
                  <a:lnTo>
                    <a:pt x="1500" y="123444"/>
                  </a:lnTo>
                  <a:lnTo>
                    <a:pt x="0" y="115943"/>
                  </a:lnTo>
                  <a:lnTo>
                    <a:pt x="91" y="96012"/>
                  </a:lnTo>
                  <a:lnTo>
                    <a:pt x="6072" y="56388"/>
                  </a:lnTo>
                  <a:lnTo>
                    <a:pt x="30360" y="18954"/>
                  </a:lnTo>
                  <a:lnTo>
                    <a:pt x="69508" y="1333"/>
                  </a:lnTo>
                  <a:lnTo>
                    <a:pt x="88368" y="0"/>
                  </a:lnTo>
                  <a:lnTo>
                    <a:pt x="99036" y="0"/>
                  </a:lnTo>
                  <a:lnTo>
                    <a:pt x="103608" y="1524"/>
                  </a:lnTo>
                  <a:lnTo>
                    <a:pt x="109704" y="3048"/>
                  </a:lnTo>
                  <a:lnTo>
                    <a:pt x="114276" y="3048"/>
                  </a:lnTo>
                  <a:lnTo>
                    <a:pt x="117324" y="4572"/>
                  </a:lnTo>
                  <a:lnTo>
                    <a:pt x="121896" y="7620"/>
                  </a:lnTo>
                  <a:lnTo>
                    <a:pt x="134088" y="13716"/>
                  </a:lnTo>
                  <a:lnTo>
                    <a:pt x="134088" y="15240"/>
                  </a:lnTo>
                  <a:lnTo>
                    <a:pt x="135612" y="16764"/>
                  </a:lnTo>
                  <a:lnTo>
                    <a:pt x="137136" y="16764"/>
                  </a:lnTo>
                  <a:lnTo>
                    <a:pt x="137136" y="19812"/>
                  </a:lnTo>
                  <a:lnTo>
                    <a:pt x="138660" y="19812"/>
                  </a:lnTo>
                  <a:lnTo>
                    <a:pt x="138660" y="28956"/>
                  </a:lnTo>
                  <a:lnTo>
                    <a:pt x="140184" y="32004"/>
                  </a:lnTo>
                  <a:lnTo>
                    <a:pt x="140184" y="39624"/>
                  </a:lnTo>
                  <a:lnTo>
                    <a:pt x="139422" y="41148"/>
                  </a:lnTo>
                  <a:lnTo>
                    <a:pt x="85320" y="41148"/>
                  </a:lnTo>
                  <a:lnTo>
                    <a:pt x="79224" y="42672"/>
                  </a:lnTo>
                  <a:lnTo>
                    <a:pt x="56364" y="65532"/>
                  </a:lnTo>
                  <a:lnTo>
                    <a:pt x="53316" y="73152"/>
                  </a:lnTo>
                  <a:lnTo>
                    <a:pt x="51792" y="79248"/>
                  </a:lnTo>
                  <a:lnTo>
                    <a:pt x="51839" y="102846"/>
                  </a:lnTo>
                  <a:lnTo>
                    <a:pt x="52173" y="109537"/>
                  </a:lnTo>
                  <a:lnTo>
                    <a:pt x="73128" y="146304"/>
                  </a:lnTo>
                  <a:lnTo>
                    <a:pt x="79224" y="147828"/>
                  </a:lnTo>
                  <a:lnTo>
                    <a:pt x="83796" y="150876"/>
                  </a:lnTo>
                  <a:lnTo>
                    <a:pt x="102084" y="155448"/>
                  </a:lnTo>
                  <a:lnTo>
                    <a:pt x="106656" y="158496"/>
                  </a:lnTo>
                  <a:lnTo>
                    <a:pt x="118848" y="161544"/>
                  </a:lnTo>
                  <a:lnTo>
                    <a:pt x="123420" y="164592"/>
                  </a:lnTo>
                  <a:lnTo>
                    <a:pt x="127992" y="169164"/>
                  </a:lnTo>
                  <a:lnTo>
                    <a:pt x="132564" y="172212"/>
                  </a:lnTo>
                  <a:lnTo>
                    <a:pt x="135612" y="176784"/>
                  </a:lnTo>
                  <a:lnTo>
                    <a:pt x="141708" y="188976"/>
                  </a:lnTo>
                  <a:lnTo>
                    <a:pt x="143232" y="196596"/>
                  </a:lnTo>
                  <a:lnTo>
                    <a:pt x="143232" y="211836"/>
                  </a:lnTo>
                  <a:lnTo>
                    <a:pt x="141708" y="216408"/>
                  </a:lnTo>
                  <a:lnTo>
                    <a:pt x="140184" y="222504"/>
                  </a:lnTo>
                  <a:lnTo>
                    <a:pt x="138660" y="227076"/>
                  </a:lnTo>
                  <a:lnTo>
                    <a:pt x="137136" y="233172"/>
                  </a:lnTo>
                  <a:lnTo>
                    <a:pt x="132564" y="246888"/>
                  </a:lnTo>
                  <a:lnTo>
                    <a:pt x="131040" y="249936"/>
                  </a:lnTo>
                  <a:lnTo>
                    <a:pt x="127992" y="254508"/>
                  </a:lnTo>
                  <a:lnTo>
                    <a:pt x="127992" y="256032"/>
                  </a:lnTo>
                  <a:lnTo>
                    <a:pt x="124944" y="259080"/>
                  </a:lnTo>
                  <a:lnTo>
                    <a:pt x="123420" y="259080"/>
                  </a:lnTo>
                  <a:lnTo>
                    <a:pt x="121896" y="260604"/>
                  </a:lnTo>
                  <a:close/>
                </a:path>
                <a:path w="143510" h="262255">
                  <a:moveTo>
                    <a:pt x="134088" y="56388"/>
                  </a:moveTo>
                  <a:lnTo>
                    <a:pt x="127992" y="56388"/>
                  </a:lnTo>
                  <a:lnTo>
                    <a:pt x="123420" y="51816"/>
                  </a:lnTo>
                  <a:lnTo>
                    <a:pt x="111228" y="45720"/>
                  </a:lnTo>
                  <a:lnTo>
                    <a:pt x="97512" y="41148"/>
                  </a:lnTo>
                  <a:lnTo>
                    <a:pt x="139422" y="41148"/>
                  </a:lnTo>
                  <a:lnTo>
                    <a:pt x="138660" y="42672"/>
                  </a:lnTo>
                  <a:lnTo>
                    <a:pt x="138660" y="50292"/>
                  </a:lnTo>
                  <a:lnTo>
                    <a:pt x="137136" y="51816"/>
                  </a:lnTo>
                  <a:lnTo>
                    <a:pt x="137136" y="53340"/>
                  </a:lnTo>
                  <a:lnTo>
                    <a:pt x="135612" y="54864"/>
                  </a:lnTo>
                  <a:lnTo>
                    <a:pt x="134088" y="54864"/>
                  </a:lnTo>
                  <a:lnTo>
                    <a:pt x="134088" y="56388"/>
                  </a:lnTo>
                  <a:close/>
                </a:path>
                <a:path w="143510" h="262255">
                  <a:moveTo>
                    <a:pt x="117324" y="262128"/>
                  </a:moveTo>
                  <a:lnTo>
                    <a:pt x="91416" y="262128"/>
                  </a:lnTo>
                  <a:lnTo>
                    <a:pt x="88368" y="260604"/>
                  </a:lnTo>
                  <a:lnTo>
                    <a:pt x="118848" y="260604"/>
                  </a:lnTo>
                  <a:lnTo>
                    <a:pt x="117324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695188" y="1176527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80">
                <a:moveTo>
                  <a:pt x="102107" y="1524"/>
                </a:moveTo>
                <a:lnTo>
                  <a:pt x="67055" y="1524"/>
                </a:lnTo>
                <a:lnTo>
                  <a:pt x="68579" y="0"/>
                </a:lnTo>
                <a:lnTo>
                  <a:pt x="100583" y="0"/>
                </a:lnTo>
                <a:lnTo>
                  <a:pt x="102107" y="1524"/>
                </a:lnTo>
                <a:close/>
              </a:path>
              <a:path w="158750" h="259080">
                <a:moveTo>
                  <a:pt x="9143" y="77724"/>
                </a:moveTo>
                <a:lnTo>
                  <a:pt x="4571" y="77724"/>
                </a:lnTo>
                <a:lnTo>
                  <a:pt x="1523" y="74676"/>
                </a:lnTo>
                <a:lnTo>
                  <a:pt x="1523" y="73152"/>
                </a:lnTo>
                <a:lnTo>
                  <a:pt x="0" y="70104"/>
                </a:lnTo>
                <a:lnTo>
                  <a:pt x="0" y="47243"/>
                </a:lnTo>
                <a:lnTo>
                  <a:pt x="1523" y="45719"/>
                </a:lnTo>
                <a:lnTo>
                  <a:pt x="1523" y="44196"/>
                </a:lnTo>
                <a:lnTo>
                  <a:pt x="3047" y="42672"/>
                </a:lnTo>
                <a:lnTo>
                  <a:pt x="3047" y="41148"/>
                </a:lnTo>
                <a:lnTo>
                  <a:pt x="4571" y="41148"/>
                </a:lnTo>
                <a:lnTo>
                  <a:pt x="7619" y="38100"/>
                </a:lnTo>
                <a:lnTo>
                  <a:pt x="62483" y="3048"/>
                </a:lnTo>
                <a:lnTo>
                  <a:pt x="64007" y="1524"/>
                </a:lnTo>
                <a:lnTo>
                  <a:pt x="105155" y="1524"/>
                </a:lnTo>
                <a:lnTo>
                  <a:pt x="106679" y="3048"/>
                </a:lnTo>
                <a:lnTo>
                  <a:pt x="108203" y="3048"/>
                </a:lnTo>
                <a:lnTo>
                  <a:pt x="108203" y="51816"/>
                </a:lnTo>
                <a:lnTo>
                  <a:pt x="56387" y="51816"/>
                </a:lnTo>
                <a:lnTo>
                  <a:pt x="15239" y="74676"/>
                </a:lnTo>
                <a:lnTo>
                  <a:pt x="9143" y="77724"/>
                </a:lnTo>
                <a:close/>
              </a:path>
              <a:path w="158750" h="259080">
                <a:moveTo>
                  <a:pt x="108203" y="219456"/>
                </a:moveTo>
                <a:lnTo>
                  <a:pt x="56387" y="219456"/>
                </a:lnTo>
                <a:lnTo>
                  <a:pt x="56387" y="51816"/>
                </a:lnTo>
                <a:lnTo>
                  <a:pt x="108203" y="51816"/>
                </a:lnTo>
                <a:lnTo>
                  <a:pt x="108203" y="219456"/>
                </a:lnTo>
                <a:close/>
              </a:path>
              <a:path w="158750" h="259080">
                <a:moveTo>
                  <a:pt x="153923" y="220980"/>
                </a:moveTo>
                <a:lnTo>
                  <a:pt x="4571" y="220980"/>
                </a:lnTo>
                <a:lnTo>
                  <a:pt x="6095" y="219456"/>
                </a:lnTo>
                <a:lnTo>
                  <a:pt x="152399" y="219456"/>
                </a:lnTo>
                <a:lnTo>
                  <a:pt x="153923" y="220980"/>
                </a:lnTo>
                <a:close/>
              </a:path>
              <a:path w="158750" h="259080">
                <a:moveTo>
                  <a:pt x="152399" y="259080"/>
                </a:moveTo>
                <a:lnTo>
                  <a:pt x="6095" y="259080"/>
                </a:lnTo>
                <a:lnTo>
                  <a:pt x="3047" y="256032"/>
                </a:lnTo>
                <a:lnTo>
                  <a:pt x="3047" y="254508"/>
                </a:lnTo>
                <a:lnTo>
                  <a:pt x="1523" y="252984"/>
                </a:lnTo>
                <a:lnTo>
                  <a:pt x="1523" y="251460"/>
                </a:lnTo>
                <a:lnTo>
                  <a:pt x="0" y="248412"/>
                </a:lnTo>
                <a:lnTo>
                  <a:pt x="0" y="230124"/>
                </a:lnTo>
                <a:lnTo>
                  <a:pt x="1523" y="227076"/>
                </a:lnTo>
                <a:lnTo>
                  <a:pt x="1523" y="224028"/>
                </a:lnTo>
                <a:lnTo>
                  <a:pt x="3047" y="222504"/>
                </a:lnTo>
                <a:lnTo>
                  <a:pt x="3047" y="220980"/>
                </a:lnTo>
                <a:lnTo>
                  <a:pt x="155447" y="220980"/>
                </a:lnTo>
                <a:lnTo>
                  <a:pt x="155447" y="222504"/>
                </a:lnTo>
                <a:lnTo>
                  <a:pt x="156971" y="224028"/>
                </a:lnTo>
                <a:lnTo>
                  <a:pt x="156971" y="227076"/>
                </a:lnTo>
                <a:lnTo>
                  <a:pt x="158495" y="230124"/>
                </a:lnTo>
                <a:lnTo>
                  <a:pt x="158495" y="248412"/>
                </a:lnTo>
                <a:lnTo>
                  <a:pt x="156971" y="251460"/>
                </a:lnTo>
                <a:lnTo>
                  <a:pt x="156971" y="254508"/>
                </a:lnTo>
                <a:lnTo>
                  <a:pt x="15239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5380" y="1758695"/>
            <a:ext cx="86867" cy="8839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88947" y="1703832"/>
            <a:ext cx="410209" cy="227329"/>
            <a:chOff x="1488947" y="1703832"/>
            <a:chExt cx="410209" cy="227329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8947" y="1703832"/>
              <a:ext cx="117348" cy="2255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3727" y="1760220"/>
              <a:ext cx="265176" cy="17068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10155" y="1677924"/>
            <a:ext cx="656843" cy="25298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769107" y="1677923"/>
            <a:ext cx="297180" cy="253365"/>
            <a:chOff x="2769107" y="1677923"/>
            <a:chExt cx="297180" cy="25336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9107" y="1763267"/>
              <a:ext cx="134112" cy="1676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7604" y="1677923"/>
              <a:ext cx="138684" cy="25298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102863" y="1760220"/>
            <a:ext cx="364490" cy="170815"/>
            <a:chOff x="3102863" y="1760220"/>
            <a:chExt cx="364490" cy="170815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0223" y="1760220"/>
              <a:ext cx="156773" cy="170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02863" y="1763268"/>
              <a:ext cx="181356" cy="16764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79965" y="1677924"/>
            <a:ext cx="1613826" cy="31394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317236" y="1702307"/>
            <a:ext cx="419100" cy="226060"/>
            <a:chOff x="5317236" y="1702307"/>
            <a:chExt cx="419100" cy="22606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17236" y="1702307"/>
              <a:ext cx="131064" cy="2255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75732" y="1827275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4">
                  <a:moveTo>
                    <a:pt x="82296" y="24384"/>
                  </a:moveTo>
                  <a:lnTo>
                    <a:pt x="4572" y="24384"/>
                  </a:lnTo>
                  <a:lnTo>
                    <a:pt x="1524" y="21336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82296" y="0"/>
                  </a:lnTo>
                  <a:lnTo>
                    <a:pt x="82296" y="1524"/>
                  </a:lnTo>
                  <a:lnTo>
                    <a:pt x="83820" y="1524"/>
                  </a:lnTo>
                  <a:lnTo>
                    <a:pt x="83820" y="3048"/>
                  </a:lnTo>
                  <a:lnTo>
                    <a:pt x="85344" y="3048"/>
                  </a:lnTo>
                  <a:lnTo>
                    <a:pt x="85344" y="6096"/>
                  </a:lnTo>
                  <a:lnTo>
                    <a:pt x="85344" y="19812"/>
                  </a:lnTo>
                  <a:lnTo>
                    <a:pt x="83820" y="21336"/>
                  </a:lnTo>
                  <a:lnTo>
                    <a:pt x="83820" y="22860"/>
                  </a:lnTo>
                  <a:lnTo>
                    <a:pt x="82296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05272" y="1702307"/>
              <a:ext cx="131064" cy="22555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46064" y="1702308"/>
            <a:ext cx="347980" cy="226060"/>
            <a:chOff x="5846064" y="1702308"/>
            <a:chExt cx="347980" cy="226060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46064" y="1702308"/>
              <a:ext cx="179831" cy="2255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70091" y="1703832"/>
              <a:ext cx="123444" cy="22402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07835" y="1677923"/>
            <a:ext cx="2090928" cy="31242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8522207" y="1677924"/>
            <a:ext cx="460375" cy="312420"/>
            <a:chOff x="8522207" y="1677924"/>
            <a:chExt cx="460375" cy="312420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22207" y="1761744"/>
              <a:ext cx="164592" cy="228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14231" y="1677924"/>
              <a:ext cx="268223" cy="25298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9075419" y="1677924"/>
            <a:ext cx="508000" cy="253365"/>
            <a:chOff x="9075419" y="1677924"/>
            <a:chExt cx="508000" cy="253365"/>
          </a:xfrm>
        </p:grpSpPr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75419" y="1761744"/>
              <a:ext cx="143256" cy="1676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43060" y="1677924"/>
              <a:ext cx="128016" cy="2529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04693" y="1760220"/>
              <a:ext cx="178218" cy="17068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73708" y="2061972"/>
            <a:ext cx="830579" cy="313943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36923" y="2061972"/>
            <a:ext cx="1171908" cy="30937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572767" y="2598419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2"/>
                </a:moveTo>
                <a:lnTo>
                  <a:pt x="0" y="19812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1868423" y="2513075"/>
            <a:ext cx="321945" cy="207645"/>
            <a:chOff x="1868423" y="2513075"/>
            <a:chExt cx="321945" cy="207645"/>
          </a:xfrm>
        </p:grpSpPr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68423" y="2513075"/>
              <a:ext cx="204216" cy="16459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93975" y="2552700"/>
              <a:ext cx="96012" cy="167640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2276855" y="2494788"/>
            <a:ext cx="594360" cy="226060"/>
            <a:chOff x="2276855" y="2494788"/>
            <a:chExt cx="594360" cy="226060"/>
          </a:xfrm>
        </p:grpSpPr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76855" y="2494788"/>
              <a:ext cx="472440" cy="2255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75203" y="2552700"/>
              <a:ext cx="96012" cy="167640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953511" y="2513076"/>
            <a:ext cx="137160" cy="16154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156203" y="2494788"/>
            <a:ext cx="1400556" cy="22555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620767" y="2552700"/>
            <a:ext cx="219408" cy="12496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927091" y="2494787"/>
            <a:ext cx="992124" cy="225552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5993892" y="2494788"/>
            <a:ext cx="605155" cy="226060"/>
            <a:chOff x="5993892" y="2494788"/>
            <a:chExt cx="605155" cy="226060"/>
          </a:xfrm>
        </p:grpSpPr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93892" y="2494788"/>
              <a:ext cx="368807" cy="1828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82511" y="2552700"/>
              <a:ext cx="96012" cy="1676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13575" y="2552700"/>
              <a:ext cx="85344" cy="164592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665976" y="2494788"/>
            <a:ext cx="879348" cy="22555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629143" y="2513075"/>
            <a:ext cx="106680" cy="161544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2040635" y="286054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8099" y="3048"/>
                </a:lnTo>
                <a:lnTo>
                  <a:pt x="47243" y="12192"/>
                </a:lnTo>
                <a:lnTo>
                  <a:pt x="50291" y="18288"/>
                </a:lnTo>
                <a:lnTo>
                  <a:pt x="50291" y="32004"/>
                </a:lnTo>
                <a:lnTo>
                  <a:pt x="47243" y="38100"/>
                </a:lnTo>
                <a:lnTo>
                  <a:pt x="38099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275331" y="2813303"/>
            <a:ext cx="2029968" cy="178308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369308" y="2813303"/>
            <a:ext cx="908304" cy="17983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355335" y="2860548"/>
            <a:ext cx="178308" cy="131063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5594604" y="2819908"/>
            <a:ext cx="364490" cy="138430"/>
            <a:chOff x="5594604" y="2819908"/>
            <a:chExt cx="364490" cy="138430"/>
          </a:xfrm>
        </p:grpSpPr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94604" y="2837687"/>
              <a:ext cx="316991" cy="12039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942063" y="2819907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5240" y="135128"/>
                  </a:moveTo>
                  <a:lnTo>
                    <a:pt x="1524" y="135128"/>
                  </a:lnTo>
                  <a:lnTo>
                    <a:pt x="3048" y="136652"/>
                  </a:lnTo>
                  <a:lnTo>
                    <a:pt x="15240" y="136652"/>
                  </a:lnTo>
                  <a:lnTo>
                    <a:pt x="15240" y="135128"/>
                  </a:lnTo>
                  <a:close/>
                </a:path>
                <a:path w="17145" h="137160">
                  <a:moveTo>
                    <a:pt x="16764" y="1270"/>
                  </a:moveTo>
                  <a:lnTo>
                    <a:pt x="16383" y="1270"/>
                  </a:lnTo>
                  <a:lnTo>
                    <a:pt x="16383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16764" y="13462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1" name="object 7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033515" y="2825495"/>
            <a:ext cx="1025652" cy="166115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572767" y="3203448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1"/>
                </a:moveTo>
                <a:lnTo>
                  <a:pt x="0" y="19811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880616" y="3098292"/>
            <a:ext cx="1400556" cy="225552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3363467" y="3156204"/>
            <a:ext cx="304800" cy="125095"/>
            <a:chOff x="3363467" y="3156204"/>
            <a:chExt cx="304800" cy="125095"/>
          </a:xfrm>
        </p:grpSpPr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63467" y="3156204"/>
              <a:ext cx="228599" cy="12496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616451" y="3159252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20">
                  <a:moveTo>
                    <a:pt x="18288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52070" h="121920">
                  <a:moveTo>
                    <a:pt x="39624" y="121920"/>
                  </a:moveTo>
                  <a:lnTo>
                    <a:pt x="19812" y="121920"/>
                  </a:lnTo>
                  <a:lnTo>
                    <a:pt x="16764" y="120396"/>
                  </a:lnTo>
                  <a:lnTo>
                    <a:pt x="12192" y="117348"/>
                  </a:lnTo>
                  <a:lnTo>
                    <a:pt x="9144" y="115824"/>
                  </a:lnTo>
                  <a:lnTo>
                    <a:pt x="6096" y="112776"/>
                  </a:lnTo>
                  <a:lnTo>
                    <a:pt x="4572" y="109728"/>
                  </a:lnTo>
                  <a:lnTo>
                    <a:pt x="1524" y="105156"/>
                  </a:lnTo>
                  <a:lnTo>
                    <a:pt x="1524" y="100584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1336" y="3048"/>
                  </a:lnTo>
                  <a:lnTo>
                    <a:pt x="21336" y="92964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4384" y="99060"/>
                  </a:lnTo>
                  <a:lnTo>
                    <a:pt x="27432" y="102108"/>
                  </a:lnTo>
                  <a:lnTo>
                    <a:pt x="30480" y="103632"/>
                  </a:lnTo>
                  <a:lnTo>
                    <a:pt x="50292" y="103632"/>
                  </a:lnTo>
                  <a:lnTo>
                    <a:pt x="50292" y="105156"/>
                  </a:lnTo>
                  <a:lnTo>
                    <a:pt x="51816" y="105156"/>
                  </a:lnTo>
                  <a:lnTo>
                    <a:pt x="51816" y="111252"/>
                  </a:lnTo>
                  <a:lnTo>
                    <a:pt x="50292" y="114300"/>
                  </a:lnTo>
                  <a:lnTo>
                    <a:pt x="50292" y="117348"/>
                  </a:lnTo>
                  <a:lnTo>
                    <a:pt x="48768" y="117348"/>
                  </a:lnTo>
                  <a:lnTo>
                    <a:pt x="48768" y="118872"/>
                  </a:lnTo>
                  <a:lnTo>
                    <a:pt x="45720" y="118872"/>
                  </a:lnTo>
                  <a:lnTo>
                    <a:pt x="45720" y="120396"/>
                  </a:lnTo>
                  <a:lnTo>
                    <a:pt x="41148" y="120396"/>
                  </a:lnTo>
                  <a:lnTo>
                    <a:pt x="39624" y="121920"/>
                  </a:lnTo>
                  <a:close/>
                </a:path>
                <a:path w="52070" h="121920">
                  <a:moveTo>
                    <a:pt x="48768" y="102108"/>
                  </a:moveTo>
                  <a:lnTo>
                    <a:pt x="47244" y="102108"/>
                  </a:lnTo>
                  <a:lnTo>
                    <a:pt x="47244" y="100584"/>
                  </a:lnTo>
                  <a:lnTo>
                    <a:pt x="48768" y="100584"/>
                  </a:lnTo>
                  <a:lnTo>
                    <a:pt x="48768" y="102108"/>
                  </a:lnTo>
                  <a:close/>
                </a:path>
                <a:path w="52070" h="121920">
                  <a:moveTo>
                    <a:pt x="50292" y="103632"/>
                  </a:moveTo>
                  <a:lnTo>
                    <a:pt x="41148" y="103632"/>
                  </a:lnTo>
                  <a:lnTo>
                    <a:pt x="42672" y="102108"/>
                  </a:lnTo>
                  <a:lnTo>
                    <a:pt x="50292" y="102108"/>
                  </a:lnTo>
                  <a:lnTo>
                    <a:pt x="50292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object 7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724655" y="3156204"/>
            <a:ext cx="237744" cy="124968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026408" y="3098292"/>
            <a:ext cx="1648968" cy="225552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748528" y="3098292"/>
            <a:ext cx="1161287" cy="225552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6986016" y="3101340"/>
            <a:ext cx="315595" cy="219710"/>
            <a:chOff x="6986016" y="3101340"/>
            <a:chExt cx="315595" cy="219710"/>
          </a:xfrm>
        </p:grpSpPr>
        <p:sp>
          <p:nvSpPr>
            <p:cNvPr id="81" name="object 81"/>
            <p:cNvSpPr/>
            <p:nvPr/>
          </p:nvSpPr>
          <p:spPr>
            <a:xfrm>
              <a:off x="6986016" y="3101340"/>
              <a:ext cx="45720" cy="219710"/>
            </a:xfrm>
            <a:custGeom>
              <a:avLst/>
              <a:gdLst/>
              <a:ahLst/>
              <a:cxnLst/>
              <a:rect l="l" t="t" r="r" b="b"/>
              <a:pathLst>
                <a:path w="45720" h="219710">
                  <a:moveTo>
                    <a:pt x="44196" y="1524"/>
                  </a:moveTo>
                  <a:lnTo>
                    <a:pt x="30480" y="1524"/>
                  </a:lnTo>
                  <a:lnTo>
                    <a:pt x="30480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5720" h="219710">
                  <a:moveTo>
                    <a:pt x="45720" y="217931"/>
                  </a:moveTo>
                  <a:lnTo>
                    <a:pt x="27432" y="217931"/>
                  </a:lnTo>
                  <a:lnTo>
                    <a:pt x="27432" y="216408"/>
                  </a:lnTo>
                  <a:lnTo>
                    <a:pt x="24264" y="210431"/>
                  </a:lnTo>
                  <a:lnTo>
                    <a:pt x="21526" y="204025"/>
                  </a:lnTo>
                  <a:lnTo>
                    <a:pt x="19073" y="197334"/>
                  </a:lnTo>
                  <a:lnTo>
                    <a:pt x="16764" y="190500"/>
                  </a:lnTo>
                  <a:lnTo>
                    <a:pt x="13620" y="184523"/>
                  </a:lnTo>
                  <a:lnTo>
                    <a:pt x="11049" y="178117"/>
                  </a:lnTo>
                  <a:lnTo>
                    <a:pt x="9048" y="171426"/>
                  </a:lnTo>
                  <a:lnTo>
                    <a:pt x="7620" y="164591"/>
                  </a:lnTo>
                  <a:lnTo>
                    <a:pt x="5595" y="157734"/>
                  </a:lnTo>
                  <a:lnTo>
                    <a:pt x="4000" y="150876"/>
                  </a:lnTo>
                  <a:lnTo>
                    <a:pt x="2690" y="144018"/>
                  </a:lnTo>
                  <a:lnTo>
                    <a:pt x="1524" y="137160"/>
                  </a:lnTo>
                  <a:lnTo>
                    <a:pt x="1285" y="130302"/>
                  </a:lnTo>
                  <a:lnTo>
                    <a:pt x="238" y="116586"/>
                  </a:lnTo>
                  <a:lnTo>
                    <a:pt x="3048" y="82296"/>
                  </a:lnTo>
                  <a:lnTo>
                    <a:pt x="3548" y="75438"/>
                  </a:lnTo>
                  <a:lnTo>
                    <a:pt x="4762" y="68580"/>
                  </a:lnTo>
                  <a:lnTo>
                    <a:pt x="6262" y="61722"/>
                  </a:lnTo>
                  <a:lnTo>
                    <a:pt x="7620" y="54864"/>
                  </a:lnTo>
                  <a:lnTo>
                    <a:pt x="9906" y="48029"/>
                  </a:lnTo>
                  <a:lnTo>
                    <a:pt x="12192" y="41338"/>
                  </a:lnTo>
                  <a:lnTo>
                    <a:pt x="14478" y="34932"/>
                  </a:lnTo>
                  <a:lnTo>
                    <a:pt x="16764" y="28956"/>
                  </a:lnTo>
                  <a:lnTo>
                    <a:pt x="19288" y="22121"/>
                  </a:lnTo>
                  <a:lnTo>
                    <a:pt x="22098" y="15430"/>
                  </a:lnTo>
                  <a:lnTo>
                    <a:pt x="24907" y="9024"/>
                  </a:lnTo>
                  <a:lnTo>
                    <a:pt x="27432" y="3048"/>
                  </a:lnTo>
                  <a:lnTo>
                    <a:pt x="27432" y="1524"/>
                  </a:lnTo>
                  <a:lnTo>
                    <a:pt x="45720" y="1524"/>
                  </a:lnTo>
                  <a:lnTo>
                    <a:pt x="45720" y="4572"/>
                  </a:lnTo>
                  <a:lnTo>
                    <a:pt x="40290" y="17383"/>
                  </a:lnTo>
                  <a:lnTo>
                    <a:pt x="35433" y="30480"/>
                  </a:lnTo>
                  <a:lnTo>
                    <a:pt x="25431" y="69865"/>
                  </a:lnTo>
                  <a:lnTo>
                    <a:pt x="22860" y="109728"/>
                  </a:lnTo>
                  <a:lnTo>
                    <a:pt x="23145" y="122562"/>
                  </a:lnTo>
                  <a:lnTo>
                    <a:pt x="27432" y="163067"/>
                  </a:lnTo>
                  <a:lnTo>
                    <a:pt x="40290" y="200787"/>
                  </a:lnTo>
                  <a:lnTo>
                    <a:pt x="45720" y="213360"/>
                  </a:lnTo>
                  <a:lnTo>
                    <a:pt x="45720" y="217931"/>
                  </a:lnTo>
                  <a:close/>
                </a:path>
                <a:path w="45720" h="219710">
                  <a:moveTo>
                    <a:pt x="44196" y="219455"/>
                  </a:moveTo>
                  <a:lnTo>
                    <a:pt x="30480" y="219455"/>
                  </a:lnTo>
                  <a:lnTo>
                    <a:pt x="30480" y="217931"/>
                  </a:lnTo>
                  <a:lnTo>
                    <a:pt x="44196" y="217931"/>
                  </a:lnTo>
                  <a:lnTo>
                    <a:pt x="44196" y="21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060692" y="3156204"/>
              <a:ext cx="240792" cy="124968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382256" y="3098292"/>
            <a:ext cx="1082040" cy="225552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70304" y="3701796"/>
            <a:ext cx="3695699" cy="1545335"/>
          </a:xfrm>
          <a:prstGeom prst="rect">
            <a:avLst/>
          </a:prstGeom>
        </p:spPr>
      </p:pic>
      <p:graphicFrame>
        <p:nvGraphicFramePr>
          <p:cNvPr id="85" name="object 85"/>
          <p:cNvGraphicFramePr>
            <a:graphicFrameLocks noGrp="1"/>
          </p:cNvGraphicFramePr>
          <p:nvPr/>
        </p:nvGraphicFramePr>
        <p:xfrm>
          <a:off x="946403" y="5861303"/>
          <a:ext cx="4032885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6" name="object 86"/>
          <p:cNvGrpSpPr/>
          <p:nvPr/>
        </p:nvGrpSpPr>
        <p:grpSpPr>
          <a:xfrm>
            <a:off x="1123188" y="5971031"/>
            <a:ext cx="501650" cy="167640"/>
            <a:chOff x="1123188" y="5971031"/>
            <a:chExt cx="501650" cy="167640"/>
          </a:xfrm>
        </p:grpSpPr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23188" y="5971031"/>
              <a:ext cx="310848" cy="16764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56943" y="5981700"/>
              <a:ext cx="167640" cy="144780"/>
            </a:xfrm>
            <a:prstGeom prst="rect">
              <a:avLst/>
            </a:prstGeom>
          </p:spPr>
        </p:pic>
      </p:grpSp>
      <p:sp>
        <p:nvSpPr>
          <p:cNvPr id="89" name="object 89"/>
          <p:cNvSpPr/>
          <p:nvPr/>
        </p:nvSpPr>
        <p:spPr>
          <a:xfrm>
            <a:off x="1120139" y="6152388"/>
            <a:ext cx="523240" cy="17145"/>
          </a:xfrm>
          <a:custGeom>
            <a:avLst/>
            <a:gdLst/>
            <a:ahLst/>
            <a:cxnLst/>
            <a:rect l="l" t="t" r="r" b="b"/>
            <a:pathLst>
              <a:path w="523239" h="17145">
                <a:moveTo>
                  <a:pt x="522731" y="16764"/>
                </a:moveTo>
                <a:lnTo>
                  <a:pt x="0" y="16764"/>
                </a:lnTo>
                <a:lnTo>
                  <a:pt x="0" y="0"/>
                </a:lnTo>
                <a:lnTo>
                  <a:pt x="522731" y="0"/>
                </a:lnTo>
                <a:lnTo>
                  <a:pt x="522731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2244" y="5971032"/>
            <a:ext cx="877823" cy="158496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3182112" y="5971032"/>
            <a:ext cx="585470" cy="196850"/>
            <a:chOff x="3182112" y="5971032"/>
            <a:chExt cx="585470" cy="196850"/>
          </a:xfrm>
        </p:grpSpPr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82112" y="6016752"/>
              <a:ext cx="100584" cy="1508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305555" y="5971032"/>
              <a:ext cx="94488" cy="15544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422903" y="6016751"/>
              <a:ext cx="106680" cy="11277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52444" y="6016752"/>
              <a:ext cx="94488" cy="1097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69791" y="6016751"/>
              <a:ext cx="97536" cy="112776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4224528" y="6016751"/>
            <a:ext cx="509270" cy="151130"/>
            <a:chOff x="4224528" y="6016751"/>
            <a:chExt cx="509270" cy="151130"/>
          </a:xfrm>
        </p:grpSpPr>
        <p:pic>
          <p:nvPicPr>
            <p:cNvPr id="98" name="object 9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24528" y="6016751"/>
              <a:ext cx="201168" cy="11277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448556" y="6016751"/>
              <a:ext cx="158495" cy="10972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32960" y="6016752"/>
              <a:ext cx="100584" cy="150876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964691" y="5579364"/>
            <a:ext cx="1016635" cy="215265"/>
            <a:chOff x="964691" y="5579364"/>
            <a:chExt cx="1016635" cy="215265"/>
          </a:xfrm>
        </p:grpSpPr>
        <p:pic>
          <p:nvPicPr>
            <p:cNvPr id="102" name="object 1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64691" y="5588508"/>
              <a:ext cx="205740" cy="20269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190231" y="5579364"/>
              <a:ext cx="791210" cy="215265"/>
            </a:xfrm>
            <a:custGeom>
              <a:avLst/>
              <a:gdLst/>
              <a:ahLst/>
              <a:cxnLst/>
              <a:rect l="l" t="t" r="r" b="b"/>
              <a:pathLst>
                <a:path w="791210" h="215264">
                  <a:moveTo>
                    <a:pt x="50292" y="10668"/>
                  </a:moveTo>
                  <a:lnTo>
                    <a:pt x="48768" y="7620"/>
                  </a:lnTo>
                  <a:lnTo>
                    <a:pt x="42672" y="1524"/>
                  </a:lnTo>
                  <a:lnTo>
                    <a:pt x="39624" y="0"/>
                  </a:lnTo>
                  <a:lnTo>
                    <a:pt x="30480" y="0"/>
                  </a:lnTo>
                  <a:lnTo>
                    <a:pt x="27432" y="1524"/>
                  </a:lnTo>
                  <a:lnTo>
                    <a:pt x="21336" y="7620"/>
                  </a:lnTo>
                  <a:lnTo>
                    <a:pt x="19812" y="10668"/>
                  </a:lnTo>
                  <a:lnTo>
                    <a:pt x="19812" y="19812"/>
                  </a:lnTo>
                  <a:lnTo>
                    <a:pt x="21336" y="22860"/>
                  </a:lnTo>
                  <a:lnTo>
                    <a:pt x="27432" y="28956"/>
                  </a:lnTo>
                  <a:lnTo>
                    <a:pt x="30480" y="30480"/>
                  </a:lnTo>
                  <a:lnTo>
                    <a:pt x="39624" y="30480"/>
                  </a:lnTo>
                  <a:lnTo>
                    <a:pt x="42672" y="28956"/>
                  </a:lnTo>
                  <a:lnTo>
                    <a:pt x="48768" y="22860"/>
                  </a:lnTo>
                  <a:lnTo>
                    <a:pt x="50292" y="19812"/>
                  </a:lnTo>
                  <a:lnTo>
                    <a:pt x="50292" y="10668"/>
                  </a:lnTo>
                  <a:close/>
                </a:path>
                <a:path w="791210" h="215264">
                  <a:moveTo>
                    <a:pt x="67056" y="207264"/>
                  </a:moveTo>
                  <a:lnTo>
                    <a:pt x="56388" y="207264"/>
                  </a:lnTo>
                  <a:lnTo>
                    <a:pt x="54864" y="205740"/>
                  </a:lnTo>
                  <a:lnTo>
                    <a:pt x="51816" y="204216"/>
                  </a:lnTo>
                  <a:lnTo>
                    <a:pt x="47244" y="195072"/>
                  </a:lnTo>
                  <a:lnTo>
                    <a:pt x="47244" y="91440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99060"/>
                  </a:lnTo>
                  <a:lnTo>
                    <a:pt x="22225" y="103619"/>
                  </a:lnTo>
                  <a:lnTo>
                    <a:pt x="22669" y="110299"/>
                  </a:lnTo>
                  <a:lnTo>
                    <a:pt x="22847" y="118999"/>
                  </a:lnTo>
                  <a:lnTo>
                    <a:pt x="22860" y="195072"/>
                  </a:lnTo>
                  <a:lnTo>
                    <a:pt x="18288" y="204216"/>
                  </a:lnTo>
                  <a:lnTo>
                    <a:pt x="15240" y="205740"/>
                  </a:lnTo>
                  <a:lnTo>
                    <a:pt x="13716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close/>
                </a:path>
                <a:path w="791210" h="215264">
                  <a:moveTo>
                    <a:pt x="178308" y="83832"/>
                  </a:moveTo>
                  <a:lnTo>
                    <a:pt x="176784" y="80784"/>
                  </a:lnTo>
                  <a:lnTo>
                    <a:pt x="169164" y="73164"/>
                  </a:lnTo>
                  <a:lnTo>
                    <a:pt x="164592" y="71640"/>
                  </a:lnTo>
                  <a:lnTo>
                    <a:pt x="158496" y="71640"/>
                  </a:lnTo>
                  <a:lnTo>
                    <a:pt x="149593" y="73634"/>
                  </a:lnTo>
                  <a:lnTo>
                    <a:pt x="140970" y="79641"/>
                  </a:lnTo>
                  <a:lnTo>
                    <a:pt x="132359" y="89636"/>
                  </a:lnTo>
                  <a:lnTo>
                    <a:pt x="123444" y="103644"/>
                  </a:lnTo>
                  <a:lnTo>
                    <a:pt x="123444" y="71640"/>
                  </a:lnTo>
                  <a:lnTo>
                    <a:pt x="117348" y="71640"/>
                  </a:lnTo>
                  <a:lnTo>
                    <a:pt x="76200" y="88404"/>
                  </a:lnTo>
                  <a:lnTo>
                    <a:pt x="77724" y="92976"/>
                  </a:lnTo>
                  <a:lnTo>
                    <a:pt x="80772" y="91452"/>
                  </a:lnTo>
                  <a:lnTo>
                    <a:pt x="92964" y="91452"/>
                  </a:lnTo>
                  <a:lnTo>
                    <a:pt x="97536" y="96024"/>
                  </a:lnTo>
                  <a:lnTo>
                    <a:pt x="97536" y="99072"/>
                  </a:lnTo>
                  <a:lnTo>
                    <a:pt x="98425" y="103403"/>
                  </a:lnTo>
                  <a:lnTo>
                    <a:pt x="98869" y="109740"/>
                  </a:lnTo>
                  <a:lnTo>
                    <a:pt x="99060" y="129552"/>
                  </a:lnTo>
                  <a:lnTo>
                    <a:pt x="99060" y="196608"/>
                  </a:lnTo>
                  <a:lnTo>
                    <a:pt x="96012" y="202704"/>
                  </a:lnTo>
                  <a:lnTo>
                    <a:pt x="89916" y="205752"/>
                  </a:lnTo>
                  <a:lnTo>
                    <a:pt x="85344" y="207276"/>
                  </a:lnTo>
                  <a:lnTo>
                    <a:pt x="79248" y="207276"/>
                  </a:lnTo>
                  <a:lnTo>
                    <a:pt x="79248" y="211848"/>
                  </a:lnTo>
                  <a:lnTo>
                    <a:pt x="147828" y="211848"/>
                  </a:lnTo>
                  <a:lnTo>
                    <a:pt x="147828" y="207276"/>
                  </a:lnTo>
                  <a:lnTo>
                    <a:pt x="141732" y="207276"/>
                  </a:lnTo>
                  <a:lnTo>
                    <a:pt x="132588" y="204228"/>
                  </a:lnTo>
                  <a:lnTo>
                    <a:pt x="129540" y="202704"/>
                  </a:lnTo>
                  <a:lnTo>
                    <a:pt x="128016" y="199656"/>
                  </a:lnTo>
                  <a:lnTo>
                    <a:pt x="126492" y="198132"/>
                  </a:lnTo>
                  <a:lnTo>
                    <a:pt x="123444" y="188988"/>
                  </a:lnTo>
                  <a:lnTo>
                    <a:pt x="123444" y="115836"/>
                  </a:lnTo>
                  <a:lnTo>
                    <a:pt x="128016" y="106692"/>
                  </a:lnTo>
                  <a:lnTo>
                    <a:pt x="132588" y="100596"/>
                  </a:lnTo>
                  <a:lnTo>
                    <a:pt x="138684" y="96024"/>
                  </a:lnTo>
                  <a:lnTo>
                    <a:pt x="141732" y="92976"/>
                  </a:lnTo>
                  <a:lnTo>
                    <a:pt x="146304" y="92976"/>
                  </a:lnTo>
                  <a:lnTo>
                    <a:pt x="149352" y="94500"/>
                  </a:lnTo>
                  <a:lnTo>
                    <a:pt x="153924" y="97548"/>
                  </a:lnTo>
                  <a:lnTo>
                    <a:pt x="158496" y="102120"/>
                  </a:lnTo>
                  <a:lnTo>
                    <a:pt x="163068" y="103644"/>
                  </a:lnTo>
                  <a:lnTo>
                    <a:pt x="169164" y="103644"/>
                  </a:lnTo>
                  <a:lnTo>
                    <a:pt x="172212" y="102120"/>
                  </a:lnTo>
                  <a:lnTo>
                    <a:pt x="175260" y="99072"/>
                  </a:lnTo>
                  <a:lnTo>
                    <a:pt x="178308" y="92976"/>
                  </a:lnTo>
                  <a:lnTo>
                    <a:pt x="178308" y="83832"/>
                  </a:lnTo>
                  <a:close/>
                </a:path>
                <a:path w="791210" h="215264">
                  <a:moveTo>
                    <a:pt x="306324" y="126492"/>
                  </a:moveTo>
                  <a:lnTo>
                    <a:pt x="291084" y="86868"/>
                  </a:lnTo>
                  <a:lnTo>
                    <a:pt x="275844" y="75768"/>
                  </a:lnTo>
                  <a:lnTo>
                    <a:pt x="275844" y="108204"/>
                  </a:lnTo>
                  <a:lnTo>
                    <a:pt x="275844" y="117348"/>
                  </a:lnTo>
                  <a:lnTo>
                    <a:pt x="211836" y="117348"/>
                  </a:lnTo>
                  <a:lnTo>
                    <a:pt x="213321" y="108991"/>
                  </a:lnTo>
                  <a:lnTo>
                    <a:pt x="237744" y="80772"/>
                  </a:lnTo>
                  <a:lnTo>
                    <a:pt x="251460" y="80772"/>
                  </a:lnTo>
                  <a:lnTo>
                    <a:pt x="256032" y="82296"/>
                  </a:lnTo>
                  <a:lnTo>
                    <a:pt x="260604" y="85344"/>
                  </a:lnTo>
                  <a:lnTo>
                    <a:pt x="266700" y="88392"/>
                  </a:lnTo>
                  <a:lnTo>
                    <a:pt x="269748" y="92964"/>
                  </a:lnTo>
                  <a:lnTo>
                    <a:pt x="274320" y="102108"/>
                  </a:lnTo>
                  <a:lnTo>
                    <a:pt x="275844" y="108204"/>
                  </a:lnTo>
                  <a:lnTo>
                    <a:pt x="275844" y="75768"/>
                  </a:lnTo>
                  <a:lnTo>
                    <a:pt x="274891" y="75247"/>
                  </a:lnTo>
                  <a:lnTo>
                    <a:pt x="264731" y="72517"/>
                  </a:lnTo>
                  <a:lnTo>
                    <a:pt x="252984" y="71628"/>
                  </a:lnTo>
                  <a:lnTo>
                    <a:pt x="240728" y="72796"/>
                  </a:lnTo>
                  <a:lnTo>
                    <a:pt x="200787" y="101714"/>
                  </a:lnTo>
                  <a:lnTo>
                    <a:pt x="190500" y="144780"/>
                  </a:lnTo>
                  <a:lnTo>
                    <a:pt x="191630" y="159956"/>
                  </a:lnTo>
                  <a:lnTo>
                    <a:pt x="207264" y="196596"/>
                  </a:lnTo>
                  <a:lnTo>
                    <a:pt x="249936" y="214884"/>
                  </a:lnTo>
                  <a:lnTo>
                    <a:pt x="260819" y="213766"/>
                  </a:lnTo>
                  <a:lnTo>
                    <a:pt x="270700" y="210502"/>
                  </a:lnTo>
                  <a:lnTo>
                    <a:pt x="279730" y="205244"/>
                  </a:lnTo>
                  <a:lnTo>
                    <a:pt x="288036" y="198120"/>
                  </a:lnTo>
                  <a:lnTo>
                    <a:pt x="294614" y="190500"/>
                  </a:lnTo>
                  <a:lnTo>
                    <a:pt x="295186" y="189839"/>
                  </a:lnTo>
                  <a:lnTo>
                    <a:pt x="300609" y="180975"/>
                  </a:lnTo>
                  <a:lnTo>
                    <a:pt x="304330" y="171551"/>
                  </a:lnTo>
                  <a:lnTo>
                    <a:pt x="306324" y="161544"/>
                  </a:lnTo>
                  <a:lnTo>
                    <a:pt x="303276" y="158496"/>
                  </a:lnTo>
                  <a:lnTo>
                    <a:pt x="299593" y="166814"/>
                  </a:lnTo>
                  <a:lnTo>
                    <a:pt x="295465" y="173545"/>
                  </a:lnTo>
                  <a:lnTo>
                    <a:pt x="262128" y="190500"/>
                  </a:lnTo>
                  <a:lnTo>
                    <a:pt x="252158" y="189382"/>
                  </a:lnTo>
                  <a:lnTo>
                    <a:pt x="220205" y="164007"/>
                  </a:lnTo>
                  <a:lnTo>
                    <a:pt x="211836" y="126492"/>
                  </a:lnTo>
                  <a:lnTo>
                    <a:pt x="306324" y="126492"/>
                  </a:lnTo>
                  <a:close/>
                </a:path>
                <a:path w="791210" h="215264">
                  <a:moveTo>
                    <a:pt x="440448" y="158496"/>
                  </a:moveTo>
                  <a:lnTo>
                    <a:pt x="437400" y="156972"/>
                  </a:lnTo>
                  <a:lnTo>
                    <a:pt x="433057" y="165290"/>
                  </a:lnTo>
                  <a:lnTo>
                    <a:pt x="429018" y="172021"/>
                  </a:lnTo>
                  <a:lnTo>
                    <a:pt x="394728" y="190500"/>
                  </a:lnTo>
                  <a:lnTo>
                    <a:pt x="384771" y="189357"/>
                  </a:lnTo>
                  <a:lnTo>
                    <a:pt x="356069" y="162763"/>
                  </a:lnTo>
                  <a:lnTo>
                    <a:pt x="349008" y="129540"/>
                  </a:lnTo>
                  <a:lnTo>
                    <a:pt x="349834" y="118452"/>
                  </a:lnTo>
                  <a:lnTo>
                    <a:pt x="371678" y="83248"/>
                  </a:lnTo>
                  <a:lnTo>
                    <a:pt x="385584" y="80772"/>
                  </a:lnTo>
                  <a:lnTo>
                    <a:pt x="391680" y="80772"/>
                  </a:lnTo>
                  <a:lnTo>
                    <a:pt x="396252" y="82296"/>
                  </a:lnTo>
                  <a:lnTo>
                    <a:pt x="402348" y="88392"/>
                  </a:lnTo>
                  <a:lnTo>
                    <a:pt x="405396" y="92964"/>
                  </a:lnTo>
                  <a:lnTo>
                    <a:pt x="405396" y="105156"/>
                  </a:lnTo>
                  <a:lnTo>
                    <a:pt x="406920" y="109728"/>
                  </a:lnTo>
                  <a:lnTo>
                    <a:pt x="409968" y="111252"/>
                  </a:lnTo>
                  <a:lnTo>
                    <a:pt x="411492" y="115824"/>
                  </a:lnTo>
                  <a:lnTo>
                    <a:pt x="416064" y="117348"/>
                  </a:lnTo>
                  <a:lnTo>
                    <a:pt x="415874" y="77419"/>
                  </a:lnTo>
                  <a:lnTo>
                    <a:pt x="390156" y="71628"/>
                  </a:lnTo>
                  <a:lnTo>
                    <a:pt x="377012" y="72796"/>
                  </a:lnTo>
                  <a:lnTo>
                    <a:pt x="335546" y="102323"/>
                  </a:lnTo>
                  <a:lnTo>
                    <a:pt x="324624" y="143256"/>
                  </a:lnTo>
                  <a:lnTo>
                    <a:pt x="325742" y="158648"/>
                  </a:lnTo>
                  <a:lnTo>
                    <a:pt x="341388" y="195072"/>
                  </a:lnTo>
                  <a:lnTo>
                    <a:pt x="382536" y="214884"/>
                  </a:lnTo>
                  <a:lnTo>
                    <a:pt x="392531" y="214033"/>
                  </a:lnTo>
                  <a:lnTo>
                    <a:pt x="426516" y="193217"/>
                  </a:lnTo>
                  <a:lnTo>
                    <a:pt x="437324" y="171602"/>
                  </a:lnTo>
                  <a:lnTo>
                    <a:pt x="440448" y="158496"/>
                  </a:lnTo>
                  <a:close/>
                </a:path>
                <a:path w="791210" h="215264">
                  <a:moveTo>
                    <a:pt x="536460" y="185928"/>
                  </a:moveTo>
                  <a:lnTo>
                    <a:pt x="530364" y="185928"/>
                  </a:lnTo>
                  <a:lnTo>
                    <a:pt x="528840" y="188976"/>
                  </a:lnTo>
                  <a:lnTo>
                    <a:pt x="525792" y="192024"/>
                  </a:lnTo>
                  <a:lnTo>
                    <a:pt x="516648" y="196596"/>
                  </a:lnTo>
                  <a:lnTo>
                    <a:pt x="509028" y="196596"/>
                  </a:lnTo>
                  <a:lnTo>
                    <a:pt x="504456" y="195072"/>
                  </a:lnTo>
                  <a:lnTo>
                    <a:pt x="502932" y="192024"/>
                  </a:lnTo>
                  <a:lnTo>
                    <a:pt x="499884" y="188976"/>
                  </a:lnTo>
                  <a:lnTo>
                    <a:pt x="498360" y="182880"/>
                  </a:lnTo>
                  <a:lnTo>
                    <a:pt x="498360" y="83820"/>
                  </a:lnTo>
                  <a:lnTo>
                    <a:pt x="530364" y="83820"/>
                  </a:lnTo>
                  <a:lnTo>
                    <a:pt x="530364" y="74676"/>
                  </a:lnTo>
                  <a:lnTo>
                    <a:pt x="498360" y="74676"/>
                  </a:lnTo>
                  <a:lnTo>
                    <a:pt x="498360" y="28956"/>
                  </a:lnTo>
                  <a:lnTo>
                    <a:pt x="495312" y="28956"/>
                  </a:lnTo>
                  <a:lnTo>
                    <a:pt x="490740" y="39624"/>
                  </a:lnTo>
                  <a:lnTo>
                    <a:pt x="487692" y="45720"/>
                  </a:lnTo>
                  <a:lnTo>
                    <a:pt x="484644" y="50292"/>
                  </a:lnTo>
                  <a:lnTo>
                    <a:pt x="480072" y="57912"/>
                  </a:lnTo>
                  <a:lnTo>
                    <a:pt x="475500" y="64008"/>
                  </a:lnTo>
                  <a:lnTo>
                    <a:pt x="457212" y="77724"/>
                  </a:lnTo>
                  <a:lnTo>
                    <a:pt x="451116" y="79248"/>
                  </a:lnTo>
                  <a:lnTo>
                    <a:pt x="451116" y="83820"/>
                  </a:lnTo>
                  <a:lnTo>
                    <a:pt x="473976" y="83820"/>
                  </a:lnTo>
                  <a:lnTo>
                    <a:pt x="473976" y="187452"/>
                  </a:lnTo>
                  <a:lnTo>
                    <a:pt x="475500" y="195072"/>
                  </a:lnTo>
                  <a:lnTo>
                    <a:pt x="478548" y="204216"/>
                  </a:lnTo>
                  <a:lnTo>
                    <a:pt x="483120" y="208788"/>
                  </a:lnTo>
                  <a:lnTo>
                    <a:pt x="487692" y="210312"/>
                  </a:lnTo>
                  <a:lnTo>
                    <a:pt x="492264" y="213360"/>
                  </a:lnTo>
                  <a:lnTo>
                    <a:pt x="496836" y="214884"/>
                  </a:lnTo>
                  <a:lnTo>
                    <a:pt x="507504" y="214884"/>
                  </a:lnTo>
                  <a:lnTo>
                    <a:pt x="533641" y="192481"/>
                  </a:lnTo>
                  <a:lnTo>
                    <a:pt x="536460" y="185928"/>
                  </a:lnTo>
                  <a:close/>
                </a:path>
                <a:path w="791210" h="215264">
                  <a:moveTo>
                    <a:pt x="678180" y="140208"/>
                  </a:moveTo>
                  <a:lnTo>
                    <a:pt x="662940" y="94488"/>
                  </a:lnTo>
                  <a:lnTo>
                    <a:pt x="650748" y="83540"/>
                  </a:lnTo>
                  <a:lnTo>
                    <a:pt x="650748" y="152400"/>
                  </a:lnTo>
                  <a:lnTo>
                    <a:pt x="650176" y="166116"/>
                  </a:lnTo>
                  <a:lnTo>
                    <a:pt x="630555" y="202501"/>
                  </a:lnTo>
                  <a:lnTo>
                    <a:pt x="617220" y="205740"/>
                  </a:lnTo>
                  <a:lnTo>
                    <a:pt x="608393" y="204343"/>
                  </a:lnTo>
                  <a:lnTo>
                    <a:pt x="581621" y="172669"/>
                  </a:lnTo>
                  <a:lnTo>
                    <a:pt x="574548" y="132588"/>
                  </a:lnTo>
                  <a:lnTo>
                    <a:pt x="574840" y="123761"/>
                  </a:lnTo>
                  <a:lnTo>
                    <a:pt x="592836" y="85344"/>
                  </a:lnTo>
                  <a:lnTo>
                    <a:pt x="597408" y="82296"/>
                  </a:lnTo>
                  <a:lnTo>
                    <a:pt x="603504" y="80772"/>
                  </a:lnTo>
                  <a:lnTo>
                    <a:pt x="608076" y="80772"/>
                  </a:lnTo>
                  <a:lnTo>
                    <a:pt x="642391" y="106540"/>
                  </a:lnTo>
                  <a:lnTo>
                    <a:pt x="650748" y="152400"/>
                  </a:lnTo>
                  <a:lnTo>
                    <a:pt x="650748" y="83540"/>
                  </a:lnTo>
                  <a:lnTo>
                    <a:pt x="646252" y="80772"/>
                  </a:lnTo>
                  <a:lnTo>
                    <a:pt x="640651" y="77343"/>
                  </a:lnTo>
                  <a:lnTo>
                    <a:pt x="627583" y="73063"/>
                  </a:lnTo>
                  <a:lnTo>
                    <a:pt x="612648" y="71628"/>
                  </a:lnTo>
                  <a:lnTo>
                    <a:pt x="604647" y="72199"/>
                  </a:lnTo>
                  <a:lnTo>
                    <a:pt x="566737" y="92202"/>
                  </a:lnTo>
                  <a:lnTo>
                    <a:pt x="549402" y="126492"/>
                  </a:lnTo>
                  <a:lnTo>
                    <a:pt x="547116" y="144780"/>
                  </a:lnTo>
                  <a:lnTo>
                    <a:pt x="548005" y="157073"/>
                  </a:lnTo>
                  <a:lnTo>
                    <a:pt x="572338" y="201383"/>
                  </a:lnTo>
                  <a:lnTo>
                    <a:pt x="611124" y="214884"/>
                  </a:lnTo>
                  <a:lnTo>
                    <a:pt x="620229" y="214312"/>
                  </a:lnTo>
                  <a:lnTo>
                    <a:pt x="658558" y="194119"/>
                  </a:lnTo>
                  <a:lnTo>
                    <a:pt x="675894" y="158496"/>
                  </a:lnTo>
                  <a:lnTo>
                    <a:pt x="677608" y="149352"/>
                  </a:lnTo>
                  <a:lnTo>
                    <a:pt x="678180" y="140208"/>
                  </a:lnTo>
                  <a:close/>
                </a:path>
                <a:path w="791210" h="215264">
                  <a:moveTo>
                    <a:pt x="790968" y="83832"/>
                  </a:moveTo>
                  <a:lnTo>
                    <a:pt x="789444" y="80784"/>
                  </a:lnTo>
                  <a:lnTo>
                    <a:pt x="781824" y="73164"/>
                  </a:lnTo>
                  <a:lnTo>
                    <a:pt x="777252" y="71640"/>
                  </a:lnTo>
                  <a:lnTo>
                    <a:pt x="771156" y="71640"/>
                  </a:lnTo>
                  <a:lnTo>
                    <a:pt x="762241" y="73634"/>
                  </a:lnTo>
                  <a:lnTo>
                    <a:pt x="753630" y="79641"/>
                  </a:lnTo>
                  <a:lnTo>
                    <a:pt x="745007" y="89636"/>
                  </a:lnTo>
                  <a:lnTo>
                    <a:pt x="736104" y="103644"/>
                  </a:lnTo>
                  <a:lnTo>
                    <a:pt x="736104" y="71640"/>
                  </a:lnTo>
                  <a:lnTo>
                    <a:pt x="730008" y="71640"/>
                  </a:lnTo>
                  <a:lnTo>
                    <a:pt x="688860" y="88404"/>
                  </a:lnTo>
                  <a:lnTo>
                    <a:pt x="690384" y="92976"/>
                  </a:lnTo>
                  <a:lnTo>
                    <a:pt x="693432" y="91452"/>
                  </a:lnTo>
                  <a:lnTo>
                    <a:pt x="705624" y="91452"/>
                  </a:lnTo>
                  <a:lnTo>
                    <a:pt x="710196" y="96024"/>
                  </a:lnTo>
                  <a:lnTo>
                    <a:pt x="710196" y="99072"/>
                  </a:lnTo>
                  <a:lnTo>
                    <a:pt x="711073" y="103403"/>
                  </a:lnTo>
                  <a:lnTo>
                    <a:pt x="711530" y="109740"/>
                  </a:lnTo>
                  <a:lnTo>
                    <a:pt x="711720" y="129552"/>
                  </a:lnTo>
                  <a:lnTo>
                    <a:pt x="711720" y="195084"/>
                  </a:lnTo>
                  <a:lnTo>
                    <a:pt x="710196" y="196608"/>
                  </a:lnTo>
                  <a:lnTo>
                    <a:pt x="710196" y="199656"/>
                  </a:lnTo>
                  <a:lnTo>
                    <a:pt x="708672" y="202704"/>
                  </a:lnTo>
                  <a:lnTo>
                    <a:pt x="702576" y="205752"/>
                  </a:lnTo>
                  <a:lnTo>
                    <a:pt x="698004" y="207276"/>
                  </a:lnTo>
                  <a:lnTo>
                    <a:pt x="691908" y="207276"/>
                  </a:lnTo>
                  <a:lnTo>
                    <a:pt x="691908" y="211848"/>
                  </a:lnTo>
                  <a:lnTo>
                    <a:pt x="760488" y="211848"/>
                  </a:lnTo>
                  <a:lnTo>
                    <a:pt x="760488" y="207276"/>
                  </a:lnTo>
                  <a:lnTo>
                    <a:pt x="754392" y="207276"/>
                  </a:lnTo>
                  <a:lnTo>
                    <a:pt x="745248" y="204228"/>
                  </a:lnTo>
                  <a:lnTo>
                    <a:pt x="742200" y="202704"/>
                  </a:lnTo>
                  <a:lnTo>
                    <a:pt x="740676" y="199656"/>
                  </a:lnTo>
                  <a:lnTo>
                    <a:pt x="739152" y="198132"/>
                  </a:lnTo>
                  <a:lnTo>
                    <a:pt x="736104" y="188988"/>
                  </a:lnTo>
                  <a:lnTo>
                    <a:pt x="736104" y="115836"/>
                  </a:lnTo>
                  <a:lnTo>
                    <a:pt x="740676" y="106692"/>
                  </a:lnTo>
                  <a:lnTo>
                    <a:pt x="745248" y="100596"/>
                  </a:lnTo>
                  <a:lnTo>
                    <a:pt x="751344" y="96024"/>
                  </a:lnTo>
                  <a:lnTo>
                    <a:pt x="754392" y="92976"/>
                  </a:lnTo>
                  <a:lnTo>
                    <a:pt x="758964" y="92976"/>
                  </a:lnTo>
                  <a:lnTo>
                    <a:pt x="762012" y="94500"/>
                  </a:lnTo>
                  <a:lnTo>
                    <a:pt x="766584" y="97548"/>
                  </a:lnTo>
                  <a:lnTo>
                    <a:pt x="771156" y="102120"/>
                  </a:lnTo>
                  <a:lnTo>
                    <a:pt x="775728" y="103644"/>
                  </a:lnTo>
                  <a:lnTo>
                    <a:pt x="781824" y="103644"/>
                  </a:lnTo>
                  <a:lnTo>
                    <a:pt x="784872" y="102120"/>
                  </a:lnTo>
                  <a:lnTo>
                    <a:pt x="787920" y="99072"/>
                  </a:lnTo>
                  <a:lnTo>
                    <a:pt x="790968" y="92976"/>
                  </a:lnTo>
                  <a:lnTo>
                    <a:pt x="790968" y="83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4" name="object 104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064508" y="3706367"/>
            <a:ext cx="5333999" cy="1677923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5609844" y="6644640"/>
            <a:ext cx="2045335" cy="382905"/>
            <a:chOff x="5609844" y="6644640"/>
            <a:chExt cx="2045335" cy="382905"/>
          </a:xfrm>
        </p:grpSpPr>
        <p:sp>
          <p:nvSpPr>
            <p:cNvPr id="106" name="object 106"/>
            <p:cNvSpPr/>
            <p:nvPr/>
          </p:nvSpPr>
          <p:spPr>
            <a:xfrm>
              <a:off x="5609831" y="6644640"/>
              <a:ext cx="2045335" cy="382905"/>
            </a:xfrm>
            <a:custGeom>
              <a:avLst/>
              <a:gdLst/>
              <a:ahLst/>
              <a:cxnLst/>
              <a:rect l="l" t="t" r="r" b="b"/>
              <a:pathLst>
                <a:path w="2045334" h="382904">
                  <a:moveTo>
                    <a:pt x="2045220" y="0"/>
                  </a:moveTo>
                  <a:lnTo>
                    <a:pt x="2033016" y="0"/>
                  </a:lnTo>
                  <a:lnTo>
                    <a:pt x="2033016" y="12192"/>
                  </a:lnTo>
                  <a:lnTo>
                    <a:pt x="2033016" y="370332"/>
                  </a:lnTo>
                  <a:lnTo>
                    <a:pt x="877824" y="370332"/>
                  </a:lnTo>
                  <a:lnTo>
                    <a:pt x="877824" y="12192"/>
                  </a:lnTo>
                  <a:lnTo>
                    <a:pt x="2033016" y="12192"/>
                  </a:lnTo>
                  <a:lnTo>
                    <a:pt x="2033016" y="0"/>
                  </a:lnTo>
                  <a:lnTo>
                    <a:pt x="877824" y="0"/>
                  </a:lnTo>
                  <a:lnTo>
                    <a:pt x="864108" y="0"/>
                  </a:lnTo>
                  <a:lnTo>
                    <a:pt x="864108" y="12192"/>
                  </a:lnTo>
                  <a:lnTo>
                    <a:pt x="864108" y="370332"/>
                  </a:lnTo>
                  <a:lnTo>
                    <a:pt x="13716" y="370332"/>
                  </a:lnTo>
                  <a:lnTo>
                    <a:pt x="13716" y="12192"/>
                  </a:lnTo>
                  <a:lnTo>
                    <a:pt x="864108" y="12192"/>
                  </a:lnTo>
                  <a:lnTo>
                    <a:pt x="864108" y="0"/>
                  </a:lnTo>
                  <a:lnTo>
                    <a:pt x="13716" y="0"/>
                  </a:lnTo>
                  <a:lnTo>
                    <a:pt x="12" y="0"/>
                  </a:lnTo>
                  <a:lnTo>
                    <a:pt x="0" y="382524"/>
                  </a:lnTo>
                  <a:lnTo>
                    <a:pt x="2045220" y="382524"/>
                  </a:lnTo>
                  <a:lnTo>
                    <a:pt x="2045220" y="370332"/>
                  </a:lnTo>
                  <a:lnTo>
                    <a:pt x="2045208" y="12192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917692" y="6798564"/>
              <a:ext cx="80772" cy="11277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018276" y="6758940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5" h="149859">
                  <a:moveTo>
                    <a:pt x="24384" y="44196"/>
                  </a:moveTo>
                  <a:lnTo>
                    <a:pt x="6096" y="44196"/>
                  </a:lnTo>
                  <a:lnTo>
                    <a:pt x="7620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5" h="149859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5" h="149859">
                  <a:moveTo>
                    <a:pt x="24384" y="149352"/>
                  </a:moveTo>
                  <a:lnTo>
                    <a:pt x="6096" y="149352"/>
                  </a:lnTo>
                  <a:lnTo>
                    <a:pt x="4572" y="147828"/>
                  </a:lnTo>
                  <a:lnTo>
                    <a:pt x="25908" y="147828"/>
                  </a:lnTo>
                  <a:lnTo>
                    <a:pt x="24384" y="149352"/>
                  </a:lnTo>
                  <a:close/>
                </a:path>
                <a:path w="32385" h="149859">
                  <a:moveTo>
                    <a:pt x="22860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30480" y="24384"/>
                  </a:lnTo>
                  <a:lnTo>
                    <a:pt x="28956" y="25908"/>
                  </a:lnTo>
                  <a:lnTo>
                    <a:pt x="22860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73139" y="6752844"/>
              <a:ext cx="100584" cy="15849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910071" y="6935724"/>
              <a:ext cx="277495" cy="15240"/>
            </a:xfrm>
            <a:custGeom>
              <a:avLst/>
              <a:gdLst/>
              <a:ahLst/>
              <a:cxnLst/>
              <a:rect l="l" t="t" r="r" b="b"/>
              <a:pathLst>
                <a:path w="277495" h="15240">
                  <a:moveTo>
                    <a:pt x="277367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277367" y="0"/>
                  </a:lnTo>
                  <a:lnTo>
                    <a:pt x="277367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807708" y="6798564"/>
              <a:ext cx="94488" cy="1097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925056" y="6798564"/>
              <a:ext cx="91440" cy="11277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043927" y="6798564"/>
              <a:ext cx="158495" cy="10972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225283" y="6798564"/>
              <a:ext cx="97536" cy="112776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474464" y="6214871"/>
            <a:ext cx="2273807" cy="594360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4062984" y="4963667"/>
            <a:ext cx="647700" cy="26034"/>
          </a:xfrm>
          <a:custGeom>
            <a:avLst/>
            <a:gdLst/>
            <a:ahLst/>
            <a:cxnLst/>
            <a:rect l="l" t="t" r="r" b="b"/>
            <a:pathLst>
              <a:path w="647700" h="26035">
                <a:moveTo>
                  <a:pt x="647700" y="25908"/>
                </a:moveTo>
                <a:lnTo>
                  <a:pt x="0" y="24383"/>
                </a:lnTo>
                <a:lnTo>
                  <a:pt x="0" y="0"/>
                </a:lnTo>
                <a:lnTo>
                  <a:pt x="647700" y="1524"/>
                </a:lnTo>
                <a:lnTo>
                  <a:pt x="64770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Diamond 116">
            <a:extLst>
              <a:ext uri="{FF2B5EF4-FFF2-40B4-BE49-F238E27FC236}">
                <a16:creationId xmlns:a16="http://schemas.microsoft.com/office/drawing/2014/main" id="{C731E7BC-2BB1-2D5F-51E8-476F96A3C784}"/>
              </a:ext>
            </a:extLst>
          </p:cNvPr>
          <p:cNvSpPr/>
          <p:nvPr/>
        </p:nvSpPr>
        <p:spPr>
          <a:xfrm>
            <a:off x="4737463" y="4491732"/>
            <a:ext cx="1741060" cy="91287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Manages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55" y="659891"/>
            <a:ext cx="1932432" cy="3596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438144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6264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50292" y="256032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2984"/>
                </a:lnTo>
                <a:lnTo>
                  <a:pt x="0" y="251460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19" y="1524"/>
                </a:lnTo>
                <a:lnTo>
                  <a:pt x="12192" y="0"/>
                </a:lnTo>
                <a:lnTo>
                  <a:pt x="103632" y="0"/>
                </a:lnTo>
                <a:lnTo>
                  <a:pt x="108204" y="1524"/>
                </a:lnTo>
                <a:lnTo>
                  <a:pt x="111252" y="1524"/>
                </a:lnTo>
                <a:lnTo>
                  <a:pt x="153924" y="16764"/>
                </a:lnTo>
                <a:lnTo>
                  <a:pt x="172212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4592" y="112776"/>
                </a:lnTo>
                <a:lnTo>
                  <a:pt x="160020" y="118872"/>
                </a:lnTo>
                <a:lnTo>
                  <a:pt x="155448" y="123444"/>
                </a:lnTo>
                <a:lnTo>
                  <a:pt x="143256" y="132588"/>
                </a:lnTo>
                <a:lnTo>
                  <a:pt x="135636" y="135636"/>
                </a:lnTo>
                <a:lnTo>
                  <a:pt x="128016" y="137160"/>
                </a:lnTo>
                <a:lnTo>
                  <a:pt x="131064" y="140208"/>
                </a:lnTo>
                <a:lnTo>
                  <a:pt x="135636" y="141732"/>
                </a:lnTo>
                <a:lnTo>
                  <a:pt x="146304" y="152400"/>
                </a:lnTo>
                <a:lnTo>
                  <a:pt x="51816" y="152400"/>
                </a:lnTo>
                <a:lnTo>
                  <a:pt x="51816" y="254508"/>
                </a:lnTo>
                <a:lnTo>
                  <a:pt x="50292" y="256032"/>
                </a:lnTo>
                <a:close/>
              </a:path>
              <a:path w="190500" h="259080">
                <a:moveTo>
                  <a:pt x="164592" y="112776"/>
                </a:moveTo>
                <a:lnTo>
                  <a:pt x="86868" y="112776"/>
                </a:lnTo>
                <a:lnTo>
                  <a:pt x="105156" y="108204"/>
                </a:lnTo>
                <a:lnTo>
                  <a:pt x="109728" y="105156"/>
                </a:lnTo>
                <a:lnTo>
                  <a:pt x="112776" y="102108"/>
                </a:lnTo>
                <a:lnTo>
                  <a:pt x="117348" y="99060"/>
                </a:lnTo>
                <a:lnTo>
                  <a:pt x="118872" y="96012"/>
                </a:lnTo>
                <a:lnTo>
                  <a:pt x="121920" y="91440"/>
                </a:lnTo>
                <a:lnTo>
                  <a:pt x="123444" y="86868"/>
                </a:lnTo>
                <a:lnTo>
                  <a:pt x="123444" y="67056"/>
                </a:lnTo>
                <a:lnTo>
                  <a:pt x="99060" y="41147"/>
                </a:lnTo>
                <a:lnTo>
                  <a:pt x="92964" y="41147"/>
                </a:lnTo>
                <a:lnTo>
                  <a:pt x="89916" y="39624"/>
                </a:lnTo>
                <a:lnTo>
                  <a:pt x="172212" y="39624"/>
                </a:lnTo>
                <a:lnTo>
                  <a:pt x="173736" y="44195"/>
                </a:lnTo>
                <a:lnTo>
                  <a:pt x="176784" y="86868"/>
                </a:lnTo>
                <a:lnTo>
                  <a:pt x="173736" y="94488"/>
                </a:lnTo>
                <a:lnTo>
                  <a:pt x="172212" y="100584"/>
                </a:lnTo>
                <a:lnTo>
                  <a:pt x="169164" y="108204"/>
                </a:lnTo>
                <a:lnTo>
                  <a:pt x="164592" y="112776"/>
                </a:lnTo>
                <a:close/>
              </a:path>
              <a:path w="190500" h="259080">
                <a:moveTo>
                  <a:pt x="190500" y="256032"/>
                </a:moveTo>
                <a:lnTo>
                  <a:pt x="137160" y="256032"/>
                </a:lnTo>
                <a:lnTo>
                  <a:pt x="137160" y="254508"/>
                </a:lnTo>
                <a:lnTo>
                  <a:pt x="135636" y="252984"/>
                </a:lnTo>
                <a:lnTo>
                  <a:pt x="135636" y="251460"/>
                </a:lnTo>
                <a:lnTo>
                  <a:pt x="134112" y="249936"/>
                </a:lnTo>
                <a:lnTo>
                  <a:pt x="111252" y="192024"/>
                </a:lnTo>
                <a:lnTo>
                  <a:pt x="88392" y="156972"/>
                </a:lnTo>
                <a:lnTo>
                  <a:pt x="74676" y="152400"/>
                </a:lnTo>
                <a:lnTo>
                  <a:pt x="146304" y="152400"/>
                </a:lnTo>
                <a:lnTo>
                  <a:pt x="147828" y="153924"/>
                </a:lnTo>
                <a:lnTo>
                  <a:pt x="160020" y="172212"/>
                </a:lnTo>
                <a:lnTo>
                  <a:pt x="161544" y="176784"/>
                </a:lnTo>
                <a:lnTo>
                  <a:pt x="164592" y="182880"/>
                </a:lnTo>
                <a:lnTo>
                  <a:pt x="185928" y="234696"/>
                </a:lnTo>
                <a:lnTo>
                  <a:pt x="188976" y="239268"/>
                </a:lnTo>
                <a:lnTo>
                  <a:pt x="188976" y="243840"/>
                </a:lnTo>
                <a:lnTo>
                  <a:pt x="190500" y="245364"/>
                </a:lnTo>
                <a:lnTo>
                  <a:pt x="190500" y="256032"/>
                </a:lnTo>
                <a:close/>
              </a:path>
              <a:path w="190500" h="259080">
                <a:moveTo>
                  <a:pt x="47244" y="257556"/>
                </a:moveTo>
                <a:lnTo>
                  <a:pt x="6095" y="257556"/>
                </a:lnTo>
                <a:lnTo>
                  <a:pt x="4572" y="256032"/>
                </a:lnTo>
                <a:lnTo>
                  <a:pt x="48768" y="256032"/>
                </a:lnTo>
                <a:lnTo>
                  <a:pt x="47244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8684" y="256032"/>
                </a:lnTo>
                <a:lnTo>
                  <a:pt x="188976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9624" y="259080"/>
                </a:moveTo>
                <a:lnTo>
                  <a:pt x="13716" y="259080"/>
                </a:lnTo>
                <a:lnTo>
                  <a:pt x="10668" y="257556"/>
                </a:lnTo>
                <a:lnTo>
                  <a:pt x="42672" y="257556"/>
                </a:lnTo>
                <a:lnTo>
                  <a:pt x="39624" y="259080"/>
                </a:lnTo>
                <a:close/>
              </a:path>
              <a:path w="190500" h="259080">
                <a:moveTo>
                  <a:pt x="181356" y="259080"/>
                </a:moveTo>
                <a:lnTo>
                  <a:pt x="144780" y="259080"/>
                </a:lnTo>
                <a:lnTo>
                  <a:pt x="143256" y="257556"/>
                </a:lnTo>
                <a:lnTo>
                  <a:pt x="184404" y="257556"/>
                </a:lnTo>
                <a:lnTo>
                  <a:pt x="181356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4111" y="752855"/>
            <a:ext cx="377952" cy="1996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7032" y="659891"/>
            <a:ext cx="1502663" cy="3611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5519" y="659891"/>
            <a:ext cx="1042416" cy="3611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00900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1523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1523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2652" y="659891"/>
            <a:ext cx="1770888" cy="3550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61104" y="1147572"/>
            <a:ext cx="2112263" cy="3596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8636" y="1758695"/>
            <a:ext cx="86867" cy="883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7820" y="1677923"/>
            <a:ext cx="2177795" cy="3124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01440" y="1677924"/>
            <a:ext cx="1716023" cy="31241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722620" y="1685544"/>
            <a:ext cx="481965" cy="245745"/>
            <a:chOff x="5722620" y="1685544"/>
            <a:chExt cx="481965" cy="24574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22620" y="1685544"/>
              <a:ext cx="150876" cy="245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07023" y="1760220"/>
              <a:ext cx="128016" cy="170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0947" y="1761744"/>
              <a:ext cx="143256" cy="16764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09448" y="1677924"/>
            <a:ext cx="2144179" cy="30937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78636" y="2228088"/>
            <a:ext cx="86867" cy="8839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2204" y="2147316"/>
            <a:ext cx="1424939" cy="3124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72967" y="2147316"/>
            <a:ext cx="1792224" cy="31241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05399" y="2147316"/>
            <a:ext cx="1630680" cy="31241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853427" y="2229611"/>
            <a:ext cx="649605" cy="227329"/>
            <a:chOff x="6853427" y="2229611"/>
            <a:chExt cx="649605" cy="227329"/>
          </a:xfrm>
        </p:grpSpPr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53427" y="2229611"/>
              <a:ext cx="307744" cy="1706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00899" y="2231135"/>
              <a:ext cx="138684" cy="169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3779" y="2229611"/>
              <a:ext cx="118872" cy="227076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7610855" y="2229611"/>
            <a:ext cx="317500" cy="170815"/>
            <a:chOff x="7610855" y="2229611"/>
            <a:chExt cx="317500" cy="170815"/>
          </a:xfrm>
        </p:grpSpPr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10855" y="2232659"/>
              <a:ext cx="166116" cy="16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99831" y="2229611"/>
              <a:ext cx="128016" cy="170688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16963" y="2531364"/>
            <a:ext cx="1299971" cy="252983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3020568" y="2531364"/>
            <a:ext cx="805180" cy="314325"/>
            <a:chOff x="3020568" y="2531364"/>
            <a:chExt cx="805180" cy="314325"/>
          </a:xfrm>
        </p:grpSpPr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20568" y="2531364"/>
              <a:ext cx="443483" cy="3139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91484" y="2616707"/>
              <a:ext cx="166116" cy="16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91128" y="2613659"/>
              <a:ext cx="134112" cy="230123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960876" y="2531364"/>
            <a:ext cx="1339595" cy="309371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714500" y="3107435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60"/>
                </a:moveTo>
                <a:lnTo>
                  <a:pt x="0" y="22860"/>
                </a:lnTo>
                <a:lnTo>
                  <a:pt x="0" y="0"/>
                </a:lnTo>
                <a:lnTo>
                  <a:pt x="169163" y="0"/>
                </a:lnTo>
                <a:lnTo>
                  <a:pt x="169163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028444" y="2982468"/>
            <a:ext cx="739140" cy="218440"/>
            <a:chOff x="2028444" y="2982468"/>
            <a:chExt cx="739140" cy="218440"/>
          </a:xfrm>
        </p:grpSpPr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28444" y="2988563"/>
              <a:ext cx="399288" cy="2118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62783" y="2988563"/>
              <a:ext cx="204216" cy="2118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706623" y="2982468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39">
                  <a:moveTo>
                    <a:pt x="47244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9831"/>
                  </a:lnTo>
                  <a:lnTo>
                    <a:pt x="25908" y="184403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9436" y="211835"/>
                  </a:lnTo>
                  <a:lnTo>
                    <a:pt x="59436" y="213359"/>
                  </a:lnTo>
                  <a:lnTo>
                    <a:pt x="57912" y="213359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50292" y="216407"/>
                  </a:lnTo>
                  <a:lnTo>
                    <a:pt x="47244" y="217931"/>
                  </a:lnTo>
                  <a:close/>
                </a:path>
                <a:path w="60960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39">
                  <a:moveTo>
                    <a:pt x="38100" y="1524"/>
                  </a:moveTo>
                  <a:lnTo>
                    <a:pt x="18288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834640" y="3052571"/>
            <a:ext cx="623570" cy="196850"/>
            <a:chOff x="2834640" y="3052571"/>
            <a:chExt cx="623570" cy="196850"/>
          </a:xfrm>
        </p:grpSpPr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34640" y="3052571"/>
              <a:ext cx="260604" cy="14782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30296" y="3054095"/>
              <a:ext cx="118872" cy="1463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87267" y="3052571"/>
              <a:ext cx="102108" cy="19659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425952" y="3060191"/>
              <a:ext cx="32384" cy="139065"/>
            </a:xfrm>
            <a:custGeom>
              <a:avLst/>
              <a:gdLst/>
              <a:ahLst/>
              <a:cxnLst/>
              <a:rect l="l" t="t" r="r" b="b"/>
              <a:pathLst>
                <a:path w="32385" h="139064">
                  <a:moveTo>
                    <a:pt x="24384" y="1524"/>
                  </a:moveTo>
                  <a:lnTo>
                    <a:pt x="7620" y="1524"/>
                  </a:lnTo>
                  <a:lnTo>
                    <a:pt x="10668" y="0"/>
                  </a:lnTo>
                  <a:lnTo>
                    <a:pt x="21336" y="0"/>
                  </a:lnTo>
                  <a:lnTo>
                    <a:pt x="24384" y="1524"/>
                  </a:lnTo>
                  <a:close/>
                </a:path>
                <a:path w="32385" h="139064">
                  <a:moveTo>
                    <a:pt x="27432" y="3048"/>
                  </a:moveTo>
                  <a:lnTo>
                    <a:pt x="4572" y="3048"/>
                  </a:lnTo>
                  <a:lnTo>
                    <a:pt x="6096" y="1524"/>
                  </a:lnTo>
                  <a:lnTo>
                    <a:pt x="25908" y="1524"/>
                  </a:lnTo>
                  <a:lnTo>
                    <a:pt x="27432" y="3048"/>
                  </a:lnTo>
                  <a:close/>
                </a:path>
                <a:path w="32385" h="139064">
                  <a:moveTo>
                    <a:pt x="27432" y="33528"/>
                  </a:moveTo>
                  <a:lnTo>
                    <a:pt x="4572" y="33528"/>
                  </a:lnTo>
                  <a:lnTo>
                    <a:pt x="1524" y="30480"/>
                  </a:lnTo>
                  <a:lnTo>
                    <a:pt x="1524" y="28956"/>
                  </a:lnTo>
                  <a:lnTo>
                    <a:pt x="0" y="25908"/>
                  </a:lnTo>
                  <a:lnTo>
                    <a:pt x="0" y="9144"/>
                  </a:lnTo>
                  <a:lnTo>
                    <a:pt x="1524" y="7620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0480" y="7620"/>
                  </a:lnTo>
                  <a:lnTo>
                    <a:pt x="32004" y="9144"/>
                  </a:lnTo>
                  <a:lnTo>
                    <a:pt x="32004" y="25908"/>
                  </a:lnTo>
                  <a:lnTo>
                    <a:pt x="30480" y="28956"/>
                  </a:lnTo>
                  <a:lnTo>
                    <a:pt x="30480" y="30480"/>
                  </a:lnTo>
                  <a:lnTo>
                    <a:pt x="27432" y="33528"/>
                  </a:lnTo>
                  <a:close/>
                </a:path>
                <a:path w="32385" h="139064">
                  <a:moveTo>
                    <a:pt x="21336" y="35052"/>
                  </a:moveTo>
                  <a:lnTo>
                    <a:pt x="10668" y="35052"/>
                  </a:lnTo>
                  <a:lnTo>
                    <a:pt x="7620" y="33528"/>
                  </a:lnTo>
                  <a:lnTo>
                    <a:pt x="24384" y="33528"/>
                  </a:lnTo>
                  <a:lnTo>
                    <a:pt x="21336" y="35052"/>
                  </a:lnTo>
                  <a:close/>
                </a:path>
                <a:path w="32385" h="139064">
                  <a:moveTo>
                    <a:pt x="24384" y="105156"/>
                  </a:moveTo>
                  <a:lnTo>
                    <a:pt x="7620" y="105156"/>
                  </a:lnTo>
                  <a:lnTo>
                    <a:pt x="10668" y="103632"/>
                  </a:lnTo>
                  <a:lnTo>
                    <a:pt x="21336" y="103632"/>
                  </a:lnTo>
                  <a:lnTo>
                    <a:pt x="24384" y="105156"/>
                  </a:lnTo>
                  <a:close/>
                </a:path>
                <a:path w="32385" h="139064">
                  <a:moveTo>
                    <a:pt x="28956" y="108204"/>
                  </a:moveTo>
                  <a:lnTo>
                    <a:pt x="3048" y="108204"/>
                  </a:lnTo>
                  <a:lnTo>
                    <a:pt x="6096" y="105156"/>
                  </a:lnTo>
                  <a:lnTo>
                    <a:pt x="25908" y="105156"/>
                  </a:lnTo>
                  <a:lnTo>
                    <a:pt x="28956" y="108204"/>
                  </a:lnTo>
                  <a:close/>
                </a:path>
                <a:path w="32385" h="139064">
                  <a:moveTo>
                    <a:pt x="27432" y="137160"/>
                  </a:moveTo>
                  <a:lnTo>
                    <a:pt x="4572" y="137160"/>
                  </a:lnTo>
                  <a:lnTo>
                    <a:pt x="1524" y="134112"/>
                  </a:lnTo>
                  <a:lnTo>
                    <a:pt x="1524" y="132588"/>
                  </a:lnTo>
                  <a:lnTo>
                    <a:pt x="0" y="129540"/>
                  </a:lnTo>
                  <a:lnTo>
                    <a:pt x="0" y="112776"/>
                  </a:lnTo>
                  <a:lnTo>
                    <a:pt x="1524" y="111252"/>
                  </a:lnTo>
                  <a:lnTo>
                    <a:pt x="1524" y="108204"/>
                  </a:lnTo>
                  <a:lnTo>
                    <a:pt x="30480" y="108204"/>
                  </a:lnTo>
                  <a:lnTo>
                    <a:pt x="30480" y="111252"/>
                  </a:lnTo>
                  <a:lnTo>
                    <a:pt x="32004" y="112776"/>
                  </a:lnTo>
                  <a:lnTo>
                    <a:pt x="32004" y="129540"/>
                  </a:lnTo>
                  <a:lnTo>
                    <a:pt x="30480" y="132588"/>
                  </a:lnTo>
                  <a:lnTo>
                    <a:pt x="30480" y="134112"/>
                  </a:lnTo>
                  <a:lnTo>
                    <a:pt x="27432" y="137160"/>
                  </a:lnTo>
                  <a:close/>
                </a:path>
                <a:path w="32385" h="139064">
                  <a:moveTo>
                    <a:pt x="21336" y="138684"/>
                  </a:moveTo>
                  <a:lnTo>
                    <a:pt x="10668" y="138684"/>
                  </a:lnTo>
                  <a:lnTo>
                    <a:pt x="7620" y="137160"/>
                  </a:lnTo>
                  <a:lnTo>
                    <a:pt x="24384" y="137160"/>
                  </a:lnTo>
                  <a:lnTo>
                    <a:pt x="21336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576828" y="2982468"/>
            <a:ext cx="736600" cy="218440"/>
            <a:chOff x="3576828" y="2982468"/>
            <a:chExt cx="736600" cy="218440"/>
          </a:xfrm>
        </p:grpSpPr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76828" y="2988563"/>
              <a:ext cx="396239" cy="2118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11167" y="2988563"/>
              <a:ext cx="204216" cy="2118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251959" y="2982468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39">
                  <a:moveTo>
                    <a:pt x="47244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9831"/>
                  </a:lnTo>
                  <a:lnTo>
                    <a:pt x="25908" y="184403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9436" y="211835"/>
                  </a:lnTo>
                  <a:lnTo>
                    <a:pt x="59436" y="213359"/>
                  </a:lnTo>
                  <a:lnTo>
                    <a:pt x="57912" y="213359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50292" y="216407"/>
                  </a:lnTo>
                  <a:lnTo>
                    <a:pt x="47244" y="217931"/>
                  </a:lnTo>
                  <a:close/>
                </a:path>
                <a:path w="60960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39">
                  <a:moveTo>
                    <a:pt x="38100" y="1524"/>
                  </a:moveTo>
                  <a:lnTo>
                    <a:pt x="18288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383023" y="2982467"/>
            <a:ext cx="749935" cy="218440"/>
            <a:chOff x="4383023" y="2982467"/>
            <a:chExt cx="749935" cy="218440"/>
          </a:xfrm>
        </p:grpSpPr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23231" y="2982467"/>
              <a:ext cx="118872" cy="2179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83023" y="3055620"/>
              <a:ext cx="115824" cy="14478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72583" y="3055620"/>
              <a:ext cx="155448" cy="1447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47843" y="3052571"/>
              <a:ext cx="134112" cy="14782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13959" y="3054095"/>
              <a:ext cx="118872" cy="146304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241036" y="2982467"/>
            <a:ext cx="1239011" cy="26974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573011" y="3041903"/>
            <a:ext cx="131064" cy="14020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786371" y="2982467"/>
            <a:ext cx="1213104" cy="26974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278636" y="3483864"/>
            <a:ext cx="86867" cy="88391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1618563" y="3425952"/>
            <a:ext cx="413384" cy="230504"/>
            <a:chOff x="1618563" y="3425952"/>
            <a:chExt cx="413384" cy="230504"/>
          </a:xfrm>
        </p:grpSpPr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18563" y="3425952"/>
              <a:ext cx="200951" cy="2301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53183" y="3485388"/>
              <a:ext cx="178307" cy="170688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136647" y="3403091"/>
            <a:ext cx="886968" cy="312419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3151631" y="3425952"/>
            <a:ext cx="417830" cy="230504"/>
            <a:chOff x="3151631" y="3425952"/>
            <a:chExt cx="417830" cy="230504"/>
          </a:xfrm>
        </p:grpSpPr>
        <p:sp>
          <p:nvSpPr>
            <p:cNvPr id="65" name="object 65"/>
            <p:cNvSpPr/>
            <p:nvPr/>
          </p:nvSpPr>
          <p:spPr>
            <a:xfrm>
              <a:off x="3151631" y="3427476"/>
              <a:ext cx="30480" cy="227329"/>
            </a:xfrm>
            <a:custGeom>
              <a:avLst/>
              <a:gdLst/>
              <a:ahLst/>
              <a:cxnLst/>
              <a:rect l="l" t="t" r="r" b="b"/>
              <a:pathLst>
                <a:path w="30480" h="227329">
                  <a:moveTo>
                    <a:pt x="24384" y="1524"/>
                  </a:moveTo>
                  <a:lnTo>
                    <a:pt x="6096" y="1524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4384" y="1524"/>
                  </a:lnTo>
                  <a:close/>
                </a:path>
                <a:path w="30480" h="227329">
                  <a:moveTo>
                    <a:pt x="30480" y="224027"/>
                  </a:moveTo>
                  <a:lnTo>
                    <a:pt x="0" y="224027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28956" y="1524"/>
                  </a:lnTo>
                  <a:lnTo>
                    <a:pt x="28956" y="3048"/>
                  </a:lnTo>
                  <a:lnTo>
                    <a:pt x="30480" y="3048"/>
                  </a:lnTo>
                  <a:lnTo>
                    <a:pt x="30480" y="224027"/>
                  </a:lnTo>
                  <a:close/>
                </a:path>
                <a:path w="30480" h="227329">
                  <a:moveTo>
                    <a:pt x="28956" y="225552"/>
                  </a:moveTo>
                  <a:lnTo>
                    <a:pt x="3048" y="225552"/>
                  </a:lnTo>
                  <a:lnTo>
                    <a:pt x="1524" y="224027"/>
                  </a:lnTo>
                  <a:lnTo>
                    <a:pt x="28956" y="224027"/>
                  </a:lnTo>
                  <a:lnTo>
                    <a:pt x="28956" y="225552"/>
                  </a:lnTo>
                  <a:close/>
                </a:path>
                <a:path w="30480" h="227329">
                  <a:moveTo>
                    <a:pt x="24384" y="227076"/>
                  </a:moveTo>
                  <a:lnTo>
                    <a:pt x="6096" y="227076"/>
                  </a:lnTo>
                  <a:lnTo>
                    <a:pt x="4572" y="225552"/>
                  </a:lnTo>
                  <a:lnTo>
                    <a:pt x="25908" y="225552"/>
                  </a:lnTo>
                  <a:lnTo>
                    <a:pt x="24384" y="2270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21736" y="3425952"/>
              <a:ext cx="347471" cy="230124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672840" y="3485388"/>
            <a:ext cx="483012" cy="170688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4255008" y="3403092"/>
            <a:ext cx="783590" cy="309880"/>
            <a:chOff x="4255008" y="3403092"/>
            <a:chExt cx="783590" cy="309880"/>
          </a:xfrm>
        </p:grpSpPr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55008" y="3403092"/>
              <a:ext cx="280416" cy="25298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555236" y="3410712"/>
              <a:ext cx="332136" cy="24536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19471" y="3485388"/>
              <a:ext cx="118872" cy="227076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338571" y="4101084"/>
            <a:ext cx="4018788" cy="1917191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946403" y="4843272"/>
            <a:ext cx="2045335" cy="384175"/>
            <a:chOff x="946403" y="4843272"/>
            <a:chExt cx="2045335" cy="384175"/>
          </a:xfrm>
        </p:grpSpPr>
        <p:sp>
          <p:nvSpPr>
            <p:cNvPr id="74" name="object 74"/>
            <p:cNvSpPr/>
            <p:nvPr/>
          </p:nvSpPr>
          <p:spPr>
            <a:xfrm>
              <a:off x="946391" y="4843284"/>
              <a:ext cx="2045335" cy="384175"/>
            </a:xfrm>
            <a:custGeom>
              <a:avLst/>
              <a:gdLst/>
              <a:ahLst/>
              <a:cxnLst/>
              <a:rect l="l" t="t" r="r" b="b"/>
              <a:pathLst>
                <a:path w="2045335" h="384175">
                  <a:moveTo>
                    <a:pt x="2045220" y="0"/>
                  </a:moveTo>
                  <a:lnTo>
                    <a:pt x="2031504" y="0"/>
                  </a:lnTo>
                  <a:lnTo>
                    <a:pt x="2031504" y="13716"/>
                  </a:lnTo>
                  <a:lnTo>
                    <a:pt x="2031504" y="371856"/>
                  </a:lnTo>
                  <a:lnTo>
                    <a:pt x="876312" y="371856"/>
                  </a:lnTo>
                  <a:lnTo>
                    <a:pt x="876312" y="13716"/>
                  </a:lnTo>
                  <a:lnTo>
                    <a:pt x="2031504" y="13716"/>
                  </a:lnTo>
                  <a:lnTo>
                    <a:pt x="2031504" y="0"/>
                  </a:lnTo>
                  <a:lnTo>
                    <a:pt x="876312" y="0"/>
                  </a:lnTo>
                  <a:lnTo>
                    <a:pt x="864120" y="0"/>
                  </a:lnTo>
                  <a:lnTo>
                    <a:pt x="864120" y="13716"/>
                  </a:lnTo>
                  <a:lnTo>
                    <a:pt x="864120" y="371856"/>
                  </a:lnTo>
                  <a:lnTo>
                    <a:pt x="12192" y="371856"/>
                  </a:lnTo>
                  <a:lnTo>
                    <a:pt x="12192" y="13716"/>
                  </a:lnTo>
                  <a:lnTo>
                    <a:pt x="864120" y="13716"/>
                  </a:lnTo>
                  <a:lnTo>
                    <a:pt x="864120" y="0"/>
                  </a:lnTo>
                  <a:lnTo>
                    <a:pt x="12192" y="0"/>
                  </a:lnTo>
                  <a:lnTo>
                    <a:pt x="12" y="0"/>
                  </a:lnTo>
                  <a:lnTo>
                    <a:pt x="0" y="384048"/>
                  </a:lnTo>
                  <a:lnTo>
                    <a:pt x="2045220" y="384048"/>
                  </a:lnTo>
                  <a:lnTo>
                    <a:pt x="2045220" y="371856"/>
                  </a:lnTo>
                  <a:lnTo>
                    <a:pt x="2045220" y="13716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26235" y="4952999"/>
              <a:ext cx="312419" cy="16764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61515" y="4963668"/>
              <a:ext cx="167640" cy="14478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121663" y="5135880"/>
              <a:ext cx="523240" cy="15240"/>
            </a:xfrm>
            <a:custGeom>
              <a:avLst/>
              <a:gdLst/>
              <a:ahLst/>
              <a:cxnLst/>
              <a:rect l="l" t="t" r="r" b="b"/>
              <a:pathLst>
                <a:path w="523239" h="15239">
                  <a:moveTo>
                    <a:pt x="522731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522731" y="0"/>
                  </a:lnTo>
                  <a:lnTo>
                    <a:pt x="52273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62912" y="4952999"/>
              <a:ext cx="877823" cy="158496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25651" y="4472940"/>
            <a:ext cx="1217676" cy="277368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8292084" y="5210555"/>
            <a:ext cx="1126490" cy="676910"/>
          </a:xfrm>
          <a:custGeom>
            <a:avLst/>
            <a:gdLst/>
            <a:ahLst/>
            <a:cxnLst/>
            <a:rect l="l" t="t" r="r" b="b"/>
            <a:pathLst>
              <a:path w="1126490" h="676910">
                <a:moveTo>
                  <a:pt x="592835" y="676656"/>
                </a:moveTo>
                <a:lnTo>
                  <a:pt x="534923" y="676656"/>
                </a:lnTo>
                <a:lnTo>
                  <a:pt x="505967" y="675132"/>
                </a:lnTo>
                <a:lnTo>
                  <a:pt x="449580" y="669036"/>
                </a:lnTo>
                <a:lnTo>
                  <a:pt x="370332" y="656844"/>
                </a:lnTo>
                <a:lnTo>
                  <a:pt x="295655" y="635508"/>
                </a:lnTo>
                <a:lnTo>
                  <a:pt x="227076" y="609600"/>
                </a:lnTo>
                <a:lnTo>
                  <a:pt x="185928" y="589788"/>
                </a:lnTo>
                <a:lnTo>
                  <a:pt x="166116" y="577596"/>
                </a:lnTo>
                <a:lnTo>
                  <a:pt x="147828" y="566928"/>
                </a:lnTo>
                <a:lnTo>
                  <a:pt x="129539" y="554736"/>
                </a:lnTo>
                <a:lnTo>
                  <a:pt x="112776" y="541020"/>
                </a:lnTo>
                <a:lnTo>
                  <a:pt x="97535" y="528828"/>
                </a:lnTo>
                <a:lnTo>
                  <a:pt x="68580" y="501396"/>
                </a:lnTo>
                <a:lnTo>
                  <a:pt x="44196" y="470916"/>
                </a:lnTo>
                <a:lnTo>
                  <a:pt x="18287" y="423672"/>
                </a:lnTo>
                <a:lnTo>
                  <a:pt x="0" y="356616"/>
                </a:lnTo>
                <a:lnTo>
                  <a:pt x="0" y="321564"/>
                </a:lnTo>
                <a:lnTo>
                  <a:pt x="10667" y="269748"/>
                </a:lnTo>
                <a:lnTo>
                  <a:pt x="44196" y="205740"/>
                </a:lnTo>
                <a:lnTo>
                  <a:pt x="68580" y="175260"/>
                </a:lnTo>
                <a:lnTo>
                  <a:pt x="112776" y="134112"/>
                </a:lnTo>
                <a:lnTo>
                  <a:pt x="166116" y="97536"/>
                </a:lnTo>
                <a:lnTo>
                  <a:pt x="205739" y="76200"/>
                </a:lnTo>
                <a:lnTo>
                  <a:pt x="272796" y="48767"/>
                </a:lnTo>
                <a:lnTo>
                  <a:pt x="344423" y="25908"/>
                </a:lnTo>
                <a:lnTo>
                  <a:pt x="423671" y="10667"/>
                </a:lnTo>
                <a:lnTo>
                  <a:pt x="505967" y="1524"/>
                </a:lnTo>
                <a:lnTo>
                  <a:pt x="534923" y="0"/>
                </a:lnTo>
                <a:lnTo>
                  <a:pt x="591312" y="0"/>
                </a:lnTo>
                <a:lnTo>
                  <a:pt x="620267" y="1524"/>
                </a:lnTo>
                <a:lnTo>
                  <a:pt x="704087" y="10667"/>
                </a:lnTo>
                <a:lnTo>
                  <a:pt x="712725" y="12192"/>
                </a:lnTo>
                <a:lnTo>
                  <a:pt x="563880" y="12192"/>
                </a:lnTo>
                <a:lnTo>
                  <a:pt x="534923" y="13716"/>
                </a:lnTo>
                <a:lnTo>
                  <a:pt x="507492" y="13716"/>
                </a:lnTo>
                <a:lnTo>
                  <a:pt x="425196" y="22860"/>
                </a:lnTo>
                <a:lnTo>
                  <a:pt x="373380" y="32004"/>
                </a:lnTo>
                <a:lnTo>
                  <a:pt x="347471" y="38100"/>
                </a:lnTo>
                <a:lnTo>
                  <a:pt x="323087" y="45720"/>
                </a:lnTo>
                <a:lnTo>
                  <a:pt x="300228" y="51816"/>
                </a:lnTo>
                <a:lnTo>
                  <a:pt x="277367" y="60960"/>
                </a:lnTo>
                <a:lnTo>
                  <a:pt x="254508" y="68580"/>
                </a:lnTo>
                <a:lnTo>
                  <a:pt x="233171" y="77724"/>
                </a:lnTo>
                <a:lnTo>
                  <a:pt x="211835" y="88392"/>
                </a:lnTo>
                <a:lnTo>
                  <a:pt x="192023" y="97536"/>
                </a:lnTo>
                <a:lnTo>
                  <a:pt x="172212" y="109728"/>
                </a:lnTo>
                <a:lnTo>
                  <a:pt x="120396" y="144780"/>
                </a:lnTo>
                <a:lnTo>
                  <a:pt x="77723" y="184404"/>
                </a:lnTo>
                <a:lnTo>
                  <a:pt x="36576" y="242316"/>
                </a:lnTo>
                <a:lnTo>
                  <a:pt x="18287" y="289560"/>
                </a:lnTo>
                <a:lnTo>
                  <a:pt x="12192" y="338328"/>
                </a:lnTo>
                <a:lnTo>
                  <a:pt x="13716" y="355092"/>
                </a:lnTo>
                <a:lnTo>
                  <a:pt x="22860" y="402336"/>
                </a:lnTo>
                <a:lnTo>
                  <a:pt x="45719" y="448056"/>
                </a:lnTo>
                <a:lnTo>
                  <a:pt x="54864" y="463296"/>
                </a:lnTo>
                <a:lnTo>
                  <a:pt x="65532" y="478536"/>
                </a:lnTo>
                <a:lnTo>
                  <a:pt x="77723" y="492251"/>
                </a:lnTo>
                <a:lnTo>
                  <a:pt x="91439" y="505967"/>
                </a:lnTo>
                <a:lnTo>
                  <a:pt x="105155" y="518160"/>
                </a:lnTo>
                <a:lnTo>
                  <a:pt x="120396" y="531876"/>
                </a:lnTo>
                <a:lnTo>
                  <a:pt x="153923" y="556260"/>
                </a:lnTo>
                <a:lnTo>
                  <a:pt x="231648" y="598932"/>
                </a:lnTo>
                <a:lnTo>
                  <a:pt x="275844" y="615696"/>
                </a:lnTo>
                <a:lnTo>
                  <a:pt x="300228" y="623316"/>
                </a:lnTo>
                <a:lnTo>
                  <a:pt x="323087" y="630936"/>
                </a:lnTo>
                <a:lnTo>
                  <a:pt x="399287" y="649224"/>
                </a:lnTo>
                <a:lnTo>
                  <a:pt x="478535" y="659892"/>
                </a:lnTo>
                <a:lnTo>
                  <a:pt x="534923" y="662940"/>
                </a:lnTo>
                <a:lnTo>
                  <a:pt x="721359" y="662940"/>
                </a:lnTo>
                <a:lnTo>
                  <a:pt x="704087" y="665988"/>
                </a:lnTo>
                <a:lnTo>
                  <a:pt x="620267" y="675132"/>
                </a:lnTo>
                <a:lnTo>
                  <a:pt x="592835" y="676656"/>
                </a:lnTo>
                <a:close/>
              </a:path>
              <a:path w="1126490" h="676910">
                <a:moveTo>
                  <a:pt x="721359" y="662940"/>
                </a:moveTo>
                <a:lnTo>
                  <a:pt x="591312" y="662940"/>
                </a:lnTo>
                <a:lnTo>
                  <a:pt x="647700" y="659892"/>
                </a:lnTo>
                <a:lnTo>
                  <a:pt x="701039" y="653796"/>
                </a:lnTo>
                <a:lnTo>
                  <a:pt x="726948" y="649224"/>
                </a:lnTo>
                <a:lnTo>
                  <a:pt x="752855" y="643128"/>
                </a:lnTo>
                <a:lnTo>
                  <a:pt x="778764" y="638556"/>
                </a:lnTo>
                <a:lnTo>
                  <a:pt x="827532" y="623316"/>
                </a:lnTo>
                <a:lnTo>
                  <a:pt x="871728" y="608076"/>
                </a:lnTo>
                <a:lnTo>
                  <a:pt x="954023" y="566928"/>
                </a:lnTo>
                <a:lnTo>
                  <a:pt x="1005839" y="531876"/>
                </a:lnTo>
                <a:lnTo>
                  <a:pt x="1048512" y="492251"/>
                </a:lnTo>
                <a:lnTo>
                  <a:pt x="1080516" y="449580"/>
                </a:lnTo>
                <a:lnTo>
                  <a:pt x="1103376" y="403860"/>
                </a:lnTo>
                <a:lnTo>
                  <a:pt x="1114044" y="355092"/>
                </a:lnTo>
                <a:lnTo>
                  <a:pt x="1114044" y="321564"/>
                </a:lnTo>
                <a:lnTo>
                  <a:pt x="1110996" y="306324"/>
                </a:lnTo>
                <a:lnTo>
                  <a:pt x="1107948" y="289560"/>
                </a:lnTo>
                <a:lnTo>
                  <a:pt x="1103376" y="274320"/>
                </a:lnTo>
                <a:lnTo>
                  <a:pt x="1097280" y="257556"/>
                </a:lnTo>
                <a:lnTo>
                  <a:pt x="1082039" y="227076"/>
                </a:lnTo>
                <a:lnTo>
                  <a:pt x="1071371" y="213360"/>
                </a:lnTo>
                <a:lnTo>
                  <a:pt x="1060703" y="198120"/>
                </a:lnTo>
                <a:lnTo>
                  <a:pt x="1021080" y="156972"/>
                </a:lnTo>
                <a:lnTo>
                  <a:pt x="972312" y="120396"/>
                </a:lnTo>
                <a:lnTo>
                  <a:pt x="954023" y="109728"/>
                </a:lnTo>
                <a:lnTo>
                  <a:pt x="934212" y="97536"/>
                </a:lnTo>
                <a:lnTo>
                  <a:pt x="914400" y="88392"/>
                </a:lnTo>
                <a:lnTo>
                  <a:pt x="894587" y="77724"/>
                </a:lnTo>
                <a:lnTo>
                  <a:pt x="873251" y="68580"/>
                </a:lnTo>
                <a:lnTo>
                  <a:pt x="850392" y="60960"/>
                </a:lnTo>
                <a:lnTo>
                  <a:pt x="827532" y="51816"/>
                </a:lnTo>
                <a:lnTo>
                  <a:pt x="803148" y="45720"/>
                </a:lnTo>
                <a:lnTo>
                  <a:pt x="752855" y="32004"/>
                </a:lnTo>
                <a:lnTo>
                  <a:pt x="701039" y="22860"/>
                </a:lnTo>
                <a:lnTo>
                  <a:pt x="647700" y="16764"/>
                </a:lnTo>
                <a:lnTo>
                  <a:pt x="563880" y="12192"/>
                </a:lnTo>
                <a:lnTo>
                  <a:pt x="712725" y="12192"/>
                </a:lnTo>
                <a:lnTo>
                  <a:pt x="755903" y="19812"/>
                </a:lnTo>
                <a:lnTo>
                  <a:pt x="781812" y="25908"/>
                </a:lnTo>
                <a:lnTo>
                  <a:pt x="806196" y="33528"/>
                </a:lnTo>
                <a:lnTo>
                  <a:pt x="830580" y="39624"/>
                </a:lnTo>
                <a:lnTo>
                  <a:pt x="877823" y="57912"/>
                </a:lnTo>
                <a:lnTo>
                  <a:pt x="920496" y="76200"/>
                </a:lnTo>
                <a:lnTo>
                  <a:pt x="960119" y="97536"/>
                </a:lnTo>
                <a:lnTo>
                  <a:pt x="996696" y="121920"/>
                </a:lnTo>
                <a:lnTo>
                  <a:pt x="1043939" y="161544"/>
                </a:lnTo>
                <a:lnTo>
                  <a:pt x="1082039" y="205740"/>
                </a:lnTo>
                <a:lnTo>
                  <a:pt x="1115567" y="269748"/>
                </a:lnTo>
                <a:lnTo>
                  <a:pt x="1126235" y="320040"/>
                </a:lnTo>
                <a:lnTo>
                  <a:pt x="1126235" y="355092"/>
                </a:lnTo>
                <a:lnTo>
                  <a:pt x="1115567" y="406908"/>
                </a:lnTo>
                <a:lnTo>
                  <a:pt x="1092708" y="455676"/>
                </a:lnTo>
                <a:lnTo>
                  <a:pt x="1069848" y="486156"/>
                </a:lnTo>
                <a:lnTo>
                  <a:pt x="1043939" y="515112"/>
                </a:lnTo>
                <a:lnTo>
                  <a:pt x="1013460" y="541020"/>
                </a:lnTo>
                <a:lnTo>
                  <a:pt x="996696" y="554736"/>
                </a:lnTo>
                <a:lnTo>
                  <a:pt x="979932" y="566928"/>
                </a:lnTo>
                <a:lnTo>
                  <a:pt x="960119" y="577596"/>
                </a:lnTo>
                <a:lnTo>
                  <a:pt x="940308" y="589788"/>
                </a:lnTo>
                <a:lnTo>
                  <a:pt x="877823" y="618744"/>
                </a:lnTo>
                <a:lnTo>
                  <a:pt x="781812" y="650748"/>
                </a:lnTo>
                <a:lnTo>
                  <a:pt x="755903" y="656844"/>
                </a:lnTo>
                <a:lnTo>
                  <a:pt x="721359" y="662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2514600" y="6150864"/>
            <a:ext cx="2045335" cy="382905"/>
            <a:chOff x="2514600" y="6150864"/>
            <a:chExt cx="2045335" cy="382905"/>
          </a:xfrm>
        </p:grpSpPr>
        <p:sp>
          <p:nvSpPr>
            <p:cNvPr id="82" name="object 82"/>
            <p:cNvSpPr/>
            <p:nvPr/>
          </p:nvSpPr>
          <p:spPr>
            <a:xfrm>
              <a:off x="2514587" y="6150876"/>
              <a:ext cx="2045335" cy="382905"/>
            </a:xfrm>
            <a:custGeom>
              <a:avLst/>
              <a:gdLst/>
              <a:ahLst/>
              <a:cxnLst/>
              <a:rect l="l" t="t" r="r" b="b"/>
              <a:pathLst>
                <a:path w="2045335" h="382904">
                  <a:moveTo>
                    <a:pt x="2045220" y="0"/>
                  </a:moveTo>
                  <a:lnTo>
                    <a:pt x="2033028" y="0"/>
                  </a:lnTo>
                  <a:lnTo>
                    <a:pt x="2033028" y="12192"/>
                  </a:lnTo>
                  <a:lnTo>
                    <a:pt x="2033028" y="370332"/>
                  </a:lnTo>
                  <a:lnTo>
                    <a:pt x="877836" y="370332"/>
                  </a:lnTo>
                  <a:lnTo>
                    <a:pt x="877836" y="12192"/>
                  </a:lnTo>
                  <a:lnTo>
                    <a:pt x="2033028" y="12192"/>
                  </a:lnTo>
                  <a:lnTo>
                    <a:pt x="2033028" y="0"/>
                  </a:lnTo>
                  <a:lnTo>
                    <a:pt x="877836" y="0"/>
                  </a:lnTo>
                  <a:lnTo>
                    <a:pt x="864120" y="0"/>
                  </a:lnTo>
                  <a:lnTo>
                    <a:pt x="864120" y="12192"/>
                  </a:lnTo>
                  <a:lnTo>
                    <a:pt x="864120" y="370332"/>
                  </a:lnTo>
                  <a:lnTo>
                    <a:pt x="13716" y="370332"/>
                  </a:lnTo>
                  <a:lnTo>
                    <a:pt x="13716" y="12192"/>
                  </a:lnTo>
                  <a:lnTo>
                    <a:pt x="864120" y="12192"/>
                  </a:lnTo>
                  <a:lnTo>
                    <a:pt x="864120" y="0"/>
                  </a:lnTo>
                  <a:lnTo>
                    <a:pt x="13716" y="0"/>
                  </a:lnTo>
                  <a:lnTo>
                    <a:pt x="12" y="0"/>
                  </a:lnTo>
                  <a:lnTo>
                    <a:pt x="0" y="382524"/>
                  </a:lnTo>
                  <a:lnTo>
                    <a:pt x="2045220" y="382524"/>
                  </a:lnTo>
                  <a:lnTo>
                    <a:pt x="2045220" y="370332"/>
                  </a:lnTo>
                  <a:lnTo>
                    <a:pt x="2045220" y="12192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694432" y="6259067"/>
              <a:ext cx="312420" cy="1676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029711" y="6269736"/>
              <a:ext cx="167640" cy="14478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689859" y="6441948"/>
              <a:ext cx="523240" cy="15240"/>
            </a:xfrm>
            <a:custGeom>
              <a:avLst/>
              <a:gdLst/>
              <a:ahLst/>
              <a:cxnLst/>
              <a:rect l="l" t="t" r="r" b="b"/>
              <a:pathLst>
                <a:path w="523239" h="15239">
                  <a:moveTo>
                    <a:pt x="522732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522732" y="0"/>
                  </a:lnTo>
                  <a:lnTo>
                    <a:pt x="522732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05784" y="6304787"/>
              <a:ext cx="94488" cy="10972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29228" y="6307835"/>
              <a:ext cx="94488" cy="10972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52672" y="6304788"/>
              <a:ext cx="158495" cy="10972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37075" y="6259068"/>
              <a:ext cx="214884" cy="15849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74819" y="6304788"/>
              <a:ext cx="64008" cy="10972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592067" y="6441948"/>
              <a:ext cx="753110" cy="15240"/>
            </a:xfrm>
            <a:custGeom>
              <a:avLst/>
              <a:gdLst/>
              <a:ahLst/>
              <a:cxnLst/>
              <a:rect l="l" t="t" r="r" b="b"/>
              <a:pathLst>
                <a:path w="753110" h="15239">
                  <a:moveTo>
                    <a:pt x="752856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752856" y="0"/>
                  </a:lnTo>
                  <a:lnTo>
                    <a:pt x="75285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1456931" y="5219700"/>
            <a:ext cx="1827530" cy="1091565"/>
          </a:xfrm>
          <a:custGeom>
            <a:avLst/>
            <a:gdLst/>
            <a:ahLst/>
            <a:cxnLst/>
            <a:rect l="l" t="t" r="r" b="b"/>
            <a:pathLst>
              <a:path w="1827529" h="1091564">
                <a:moveTo>
                  <a:pt x="1089660" y="1071372"/>
                </a:moveTo>
                <a:lnTo>
                  <a:pt x="66789" y="47028"/>
                </a:lnTo>
                <a:lnTo>
                  <a:pt x="112776" y="59436"/>
                </a:lnTo>
                <a:lnTo>
                  <a:pt x="120396" y="60960"/>
                </a:lnTo>
                <a:lnTo>
                  <a:pt x="128016" y="56388"/>
                </a:lnTo>
                <a:lnTo>
                  <a:pt x="131064" y="48768"/>
                </a:lnTo>
                <a:lnTo>
                  <a:pt x="132588" y="41148"/>
                </a:lnTo>
                <a:lnTo>
                  <a:pt x="128016" y="33528"/>
                </a:lnTo>
                <a:lnTo>
                  <a:pt x="120396" y="32004"/>
                </a:lnTo>
                <a:lnTo>
                  <a:pt x="40132" y="10668"/>
                </a:lnTo>
                <a:lnTo>
                  <a:pt x="0" y="0"/>
                </a:lnTo>
                <a:lnTo>
                  <a:pt x="32004" y="120396"/>
                </a:lnTo>
                <a:lnTo>
                  <a:pt x="33528" y="128016"/>
                </a:lnTo>
                <a:lnTo>
                  <a:pt x="41148" y="132588"/>
                </a:lnTo>
                <a:lnTo>
                  <a:pt x="48768" y="129540"/>
                </a:lnTo>
                <a:lnTo>
                  <a:pt x="56388" y="128016"/>
                </a:lnTo>
                <a:lnTo>
                  <a:pt x="60960" y="120396"/>
                </a:lnTo>
                <a:lnTo>
                  <a:pt x="59436" y="112776"/>
                </a:lnTo>
                <a:lnTo>
                  <a:pt x="48044" y="67906"/>
                </a:lnTo>
                <a:lnTo>
                  <a:pt x="1069848" y="1091184"/>
                </a:lnTo>
                <a:lnTo>
                  <a:pt x="1089660" y="1071372"/>
                </a:lnTo>
                <a:close/>
              </a:path>
              <a:path w="1827529" h="1091564">
                <a:moveTo>
                  <a:pt x="1231404" y="623328"/>
                </a:moveTo>
                <a:lnTo>
                  <a:pt x="1214729" y="586562"/>
                </a:lnTo>
                <a:lnTo>
                  <a:pt x="1206792" y="580656"/>
                </a:lnTo>
                <a:lnTo>
                  <a:pt x="1201013" y="577418"/>
                </a:lnTo>
                <a:lnTo>
                  <a:pt x="1197876" y="576262"/>
                </a:lnTo>
                <a:lnTo>
                  <a:pt x="1197876" y="618756"/>
                </a:lnTo>
                <a:lnTo>
                  <a:pt x="1197876" y="627900"/>
                </a:lnTo>
                <a:lnTo>
                  <a:pt x="1179677" y="663498"/>
                </a:lnTo>
                <a:lnTo>
                  <a:pt x="1158252" y="670572"/>
                </a:lnTo>
                <a:lnTo>
                  <a:pt x="1152156" y="670572"/>
                </a:lnTo>
                <a:lnTo>
                  <a:pt x="1147584" y="669048"/>
                </a:lnTo>
                <a:lnTo>
                  <a:pt x="1138440" y="669048"/>
                </a:lnTo>
                <a:lnTo>
                  <a:pt x="1133868" y="667524"/>
                </a:lnTo>
                <a:lnTo>
                  <a:pt x="1133868" y="583704"/>
                </a:lnTo>
                <a:lnTo>
                  <a:pt x="1149108" y="580656"/>
                </a:lnTo>
                <a:lnTo>
                  <a:pt x="1162824" y="580656"/>
                </a:lnTo>
                <a:lnTo>
                  <a:pt x="1170444" y="582180"/>
                </a:lnTo>
                <a:lnTo>
                  <a:pt x="1176540" y="586752"/>
                </a:lnTo>
                <a:lnTo>
                  <a:pt x="1184160" y="589800"/>
                </a:lnTo>
                <a:lnTo>
                  <a:pt x="1188732" y="595896"/>
                </a:lnTo>
                <a:lnTo>
                  <a:pt x="1191780" y="603516"/>
                </a:lnTo>
                <a:lnTo>
                  <a:pt x="1196352" y="611136"/>
                </a:lnTo>
                <a:lnTo>
                  <a:pt x="1197876" y="618756"/>
                </a:lnTo>
                <a:lnTo>
                  <a:pt x="1197876" y="576262"/>
                </a:lnTo>
                <a:lnTo>
                  <a:pt x="1150632" y="568464"/>
                </a:lnTo>
                <a:lnTo>
                  <a:pt x="1075956" y="568464"/>
                </a:lnTo>
                <a:lnTo>
                  <a:pt x="1075956" y="573036"/>
                </a:lnTo>
                <a:lnTo>
                  <a:pt x="1091196" y="573036"/>
                </a:lnTo>
                <a:lnTo>
                  <a:pt x="1097292" y="574560"/>
                </a:lnTo>
                <a:lnTo>
                  <a:pt x="1100340" y="579132"/>
                </a:lnTo>
                <a:lnTo>
                  <a:pt x="1103388" y="582180"/>
                </a:lnTo>
                <a:lnTo>
                  <a:pt x="1104912" y="591324"/>
                </a:lnTo>
                <a:lnTo>
                  <a:pt x="1104912" y="748296"/>
                </a:lnTo>
                <a:lnTo>
                  <a:pt x="1103388" y="754392"/>
                </a:lnTo>
                <a:lnTo>
                  <a:pt x="1098816" y="763536"/>
                </a:lnTo>
                <a:lnTo>
                  <a:pt x="1092720" y="766584"/>
                </a:lnTo>
                <a:lnTo>
                  <a:pt x="1075956" y="766584"/>
                </a:lnTo>
                <a:lnTo>
                  <a:pt x="1075956" y="771156"/>
                </a:lnTo>
                <a:lnTo>
                  <a:pt x="1162824" y="771156"/>
                </a:lnTo>
                <a:lnTo>
                  <a:pt x="1162824" y="766584"/>
                </a:lnTo>
                <a:lnTo>
                  <a:pt x="1147584" y="766584"/>
                </a:lnTo>
                <a:lnTo>
                  <a:pt x="1141488" y="765060"/>
                </a:lnTo>
                <a:lnTo>
                  <a:pt x="1138440" y="760488"/>
                </a:lnTo>
                <a:lnTo>
                  <a:pt x="1135392" y="757440"/>
                </a:lnTo>
                <a:lnTo>
                  <a:pt x="1133868" y="748296"/>
                </a:lnTo>
                <a:lnTo>
                  <a:pt x="1133868" y="675144"/>
                </a:lnTo>
                <a:lnTo>
                  <a:pt x="1146060" y="678192"/>
                </a:lnTo>
                <a:lnTo>
                  <a:pt x="1152156" y="678192"/>
                </a:lnTo>
                <a:lnTo>
                  <a:pt x="1158252" y="679716"/>
                </a:lnTo>
                <a:lnTo>
                  <a:pt x="1168920" y="679716"/>
                </a:lnTo>
                <a:lnTo>
                  <a:pt x="1206792" y="670572"/>
                </a:lnTo>
                <a:lnTo>
                  <a:pt x="1230274" y="635330"/>
                </a:lnTo>
                <a:lnTo>
                  <a:pt x="1231404" y="623328"/>
                </a:lnTo>
                <a:close/>
              </a:path>
              <a:path w="1827529" h="1091564">
                <a:moveTo>
                  <a:pt x="1392936" y="766572"/>
                </a:moveTo>
                <a:lnTo>
                  <a:pt x="1386840" y="766572"/>
                </a:lnTo>
                <a:lnTo>
                  <a:pt x="1382268" y="765048"/>
                </a:lnTo>
                <a:lnTo>
                  <a:pt x="1380744" y="765048"/>
                </a:lnTo>
                <a:lnTo>
                  <a:pt x="1377696" y="763524"/>
                </a:lnTo>
                <a:lnTo>
                  <a:pt x="1376172" y="760476"/>
                </a:lnTo>
                <a:lnTo>
                  <a:pt x="1374648" y="758952"/>
                </a:lnTo>
                <a:lnTo>
                  <a:pt x="1373124" y="755904"/>
                </a:lnTo>
                <a:lnTo>
                  <a:pt x="1373124" y="691896"/>
                </a:lnTo>
                <a:lnTo>
                  <a:pt x="1372870" y="680427"/>
                </a:lnTo>
                <a:lnTo>
                  <a:pt x="1363980" y="641604"/>
                </a:lnTo>
                <a:lnTo>
                  <a:pt x="1345692" y="630936"/>
                </a:lnTo>
                <a:lnTo>
                  <a:pt x="1330452" y="630936"/>
                </a:lnTo>
                <a:lnTo>
                  <a:pt x="1290828" y="659892"/>
                </a:lnTo>
                <a:lnTo>
                  <a:pt x="1290828" y="559308"/>
                </a:lnTo>
                <a:lnTo>
                  <a:pt x="1284732" y="559308"/>
                </a:lnTo>
                <a:lnTo>
                  <a:pt x="1243584" y="576072"/>
                </a:lnTo>
                <a:lnTo>
                  <a:pt x="1245108" y="580644"/>
                </a:lnTo>
                <a:lnTo>
                  <a:pt x="1254252" y="577596"/>
                </a:lnTo>
                <a:lnTo>
                  <a:pt x="1258824" y="577596"/>
                </a:lnTo>
                <a:lnTo>
                  <a:pt x="1264920" y="583692"/>
                </a:lnTo>
                <a:lnTo>
                  <a:pt x="1264920" y="588264"/>
                </a:lnTo>
                <a:lnTo>
                  <a:pt x="1265809" y="591718"/>
                </a:lnTo>
                <a:lnTo>
                  <a:pt x="1266253" y="597598"/>
                </a:lnTo>
                <a:lnTo>
                  <a:pt x="1266444" y="617220"/>
                </a:lnTo>
                <a:lnTo>
                  <a:pt x="1266444" y="754380"/>
                </a:lnTo>
                <a:lnTo>
                  <a:pt x="1263396" y="760476"/>
                </a:lnTo>
                <a:lnTo>
                  <a:pt x="1260348" y="763524"/>
                </a:lnTo>
                <a:lnTo>
                  <a:pt x="1257300" y="765048"/>
                </a:lnTo>
                <a:lnTo>
                  <a:pt x="1252728" y="766572"/>
                </a:lnTo>
                <a:lnTo>
                  <a:pt x="1246632" y="766572"/>
                </a:lnTo>
                <a:lnTo>
                  <a:pt x="1246632" y="771144"/>
                </a:lnTo>
                <a:lnTo>
                  <a:pt x="1310640" y="771144"/>
                </a:lnTo>
                <a:lnTo>
                  <a:pt x="1310640" y="766572"/>
                </a:lnTo>
                <a:lnTo>
                  <a:pt x="1304544" y="766572"/>
                </a:lnTo>
                <a:lnTo>
                  <a:pt x="1299972" y="765048"/>
                </a:lnTo>
                <a:lnTo>
                  <a:pt x="1296924" y="763524"/>
                </a:lnTo>
                <a:lnTo>
                  <a:pt x="1295400" y="762000"/>
                </a:lnTo>
                <a:lnTo>
                  <a:pt x="1292352" y="760476"/>
                </a:lnTo>
                <a:lnTo>
                  <a:pt x="1292352" y="758952"/>
                </a:lnTo>
                <a:lnTo>
                  <a:pt x="1290828" y="755904"/>
                </a:lnTo>
                <a:lnTo>
                  <a:pt x="1290828" y="669036"/>
                </a:lnTo>
                <a:lnTo>
                  <a:pt x="1321308" y="649224"/>
                </a:lnTo>
                <a:lnTo>
                  <a:pt x="1330452" y="649224"/>
                </a:lnTo>
                <a:lnTo>
                  <a:pt x="1348740" y="691896"/>
                </a:lnTo>
                <a:lnTo>
                  <a:pt x="1348740" y="754380"/>
                </a:lnTo>
                <a:lnTo>
                  <a:pt x="1347216" y="758952"/>
                </a:lnTo>
                <a:lnTo>
                  <a:pt x="1345692" y="762000"/>
                </a:lnTo>
                <a:lnTo>
                  <a:pt x="1344168" y="763524"/>
                </a:lnTo>
                <a:lnTo>
                  <a:pt x="1338072" y="766572"/>
                </a:lnTo>
                <a:lnTo>
                  <a:pt x="1328928" y="766572"/>
                </a:lnTo>
                <a:lnTo>
                  <a:pt x="1328928" y="771144"/>
                </a:lnTo>
                <a:lnTo>
                  <a:pt x="1392936" y="771144"/>
                </a:lnTo>
                <a:lnTo>
                  <a:pt x="1392936" y="766572"/>
                </a:lnTo>
                <a:close/>
              </a:path>
              <a:path w="1827529" h="1091564">
                <a:moveTo>
                  <a:pt x="1537728" y="699528"/>
                </a:moveTo>
                <a:lnTo>
                  <a:pt x="1522488" y="653808"/>
                </a:lnTo>
                <a:lnTo>
                  <a:pt x="1510296" y="642861"/>
                </a:lnTo>
                <a:lnTo>
                  <a:pt x="1510296" y="711720"/>
                </a:lnTo>
                <a:lnTo>
                  <a:pt x="1509725" y="725436"/>
                </a:lnTo>
                <a:lnTo>
                  <a:pt x="1490103" y="761822"/>
                </a:lnTo>
                <a:lnTo>
                  <a:pt x="1476768" y="765060"/>
                </a:lnTo>
                <a:lnTo>
                  <a:pt x="1467929" y="763651"/>
                </a:lnTo>
                <a:lnTo>
                  <a:pt x="1441157" y="731977"/>
                </a:lnTo>
                <a:lnTo>
                  <a:pt x="1434096" y="691908"/>
                </a:lnTo>
                <a:lnTo>
                  <a:pt x="1434376" y="683069"/>
                </a:lnTo>
                <a:lnTo>
                  <a:pt x="1452384" y="644664"/>
                </a:lnTo>
                <a:lnTo>
                  <a:pt x="1456956" y="641616"/>
                </a:lnTo>
                <a:lnTo>
                  <a:pt x="1463052" y="640092"/>
                </a:lnTo>
                <a:lnTo>
                  <a:pt x="1467624" y="640092"/>
                </a:lnTo>
                <a:lnTo>
                  <a:pt x="1501927" y="665848"/>
                </a:lnTo>
                <a:lnTo>
                  <a:pt x="1510296" y="711720"/>
                </a:lnTo>
                <a:lnTo>
                  <a:pt x="1510296" y="642861"/>
                </a:lnTo>
                <a:lnTo>
                  <a:pt x="1505788" y="640092"/>
                </a:lnTo>
                <a:lnTo>
                  <a:pt x="1500200" y="636663"/>
                </a:lnTo>
                <a:lnTo>
                  <a:pt x="1487119" y="632371"/>
                </a:lnTo>
                <a:lnTo>
                  <a:pt x="1472196" y="630948"/>
                </a:lnTo>
                <a:lnTo>
                  <a:pt x="1464195" y="631520"/>
                </a:lnTo>
                <a:lnTo>
                  <a:pt x="1426286" y="650951"/>
                </a:lnTo>
                <a:lnTo>
                  <a:pt x="1408950" y="685812"/>
                </a:lnTo>
                <a:lnTo>
                  <a:pt x="1406664" y="704100"/>
                </a:lnTo>
                <a:lnTo>
                  <a:pt x="1407541" y="716381"/>
                </a:lnTo>
                <a:lnTo>
                  <a:pt x="1431874" y="760691"/>
                </a:lnTo>
                <a:lnTo>
                  <a:pt x="1470672" y="774204"/>
                </a:lnTo>
                <a:lnTo>
                  <a:pt x="1479765" y="773633"/>
                </a:lnTo>
                <a:lnTo>
                  <a:pt x="1518107" y="752868"/>
                </a:lnTo>
                <a:lnTo>
                  <a:pt x="1535442" y="717816"/>
                </a:lnTo>
                <a:lnTo>
                  <a:pt x="1537157" y="708672"/>
                </a:lnTo>
                <a:lnTo>
                  <a:pt x="1537728" y="699528"/>
                </a:lnTo>
                <a:close/>
              </a:path>
              <a:path w="1827529" h="1091564">
                <a:moveTo>
                  <a:pt x="1697748" y="766572"/>
                </a:moveTo>
                <a:lnTo>
                  <a:pt x="1691652" y="766572"/>
                </a:lnTo>
                <a:lnTo>
                  <a:pt x="1687080" y="765048"/>
                </a:lnTo>
                <a:lnTo>
                  <a:pt x="1685556" y="765048"/>
                </a:lnTo>
                <a:lnTo>
                  <a:pt x="1682508" y="763524"/>
                </a:lnTo>
                <a:lnTo>
                  <a:pt x="1680984" y="760476"/>
                </a:lnTo>
                <a:lnTo>
                  <a:pt x="1679460" y="758952"/>
                </a:lnTo>
                <a:lnTo>
                  <a:pt x="1677936" y="755904"/>
                </a:lnTo>
                <a:lnTo>
                  <a:pt x="1677936" y="682752"/>
                </a:lnTo>
                <a:lnTo>
                  <a:pt x="1677670" y="674179"/>
                </a:lnTo>
                <a:lnTo>
                  <a:pt x="1661172" y="637032"/>
                </a:lnTo>
                <a:lnTo>
                  <a:pt x="1656600" y="632460"/>
                </a:lnTo>
                <a:lnTo>
                  <a:pt x="1648980" y="630936"/>
                </a:lnTo>
                <a:lnTo>
                  <a:pt x="1641360" y="630936"/>
                </a:lnTo>
                <a:lnTo>
                  <a:pt x="1630781" y="632675"/>
                </a:lnTo>
                <a:lnTo>
                  <a:pt x="1619643" y="637984"/>
                </a:lnTo>
                <a:lnTo>
                  <a:pt x="1607921" y="647014"/>
                </a:lnTo>
                <a:lnTo>
                  <a:pt x="1595640" y="659892"/>
                </a:lnTo>
                <a:lnTo>
                  <a:pt x="1595640" y="630936"/>
                </a:lnTo>
                <a:lnTo>
                  <a:pt x="1589544" y="630936"/>
                </a:lnTo>
                <a:lnTo>
                  <a:pt x="1548396" y="647700"/>
                </a:lnTo>
                <a:lnTo>
                  <a:pt x="1549920" y="652272"/>
                </a:lnTo>
                <a:lnTo>
                  <a:pt x="1554492" y="650748"/>
                </a:lnTo>
                <a:lnTo>
                  <a:pt x="1557540" y="649224"/>
                </a:lnTo>
                <a:lnTo>
                  <a:pt x="1563636" y="649224"/>
                </a:lnTo>
                <a:lnTo>
                  <a:pt x="1569732" y="655320"/>
                </a:lnTo>
                <a:lnTo>
                  <a:pt x="1569732" y="658368"/>
                </a:lnTo>
                <a:lnTo>
                  <a:pt x="1570609" y="662711"/>
                </a:lnTo>
                <a:lnTo>
                  <a:pt x="1571066" y="669036"/>
                </a:lnTo>
                <a:lnTo>
                  <a:pt x="1571256" y="688848"/>
                </a:lnTo>
                <a:lnTo>
                  <a:pt x="1571256" y="751332"/>
                </a:lnTo>
                <a:lnTo>
                  <a:pt x="1569732" y="757428"/>
                </a:lnTo>
                <a:lnTo>
                  <a:pt x="1568208" y="760476"/>
                </a:lnTo>
                <a:lnTo>
                  <a:pt x="1565160" y="765048"/>
                </a:lnTo>
                <a:lnTo>
                  <a:pt x="1560588" y="766572"/>
                </a:lnTo>
                <a:lnTo>
                  <a:pt x="1551444" y="766572"/>
                </a:lnTo>
                <a:lnTo>
                  <a:pt x="1551444" y="771144"/>
                </a:lnTo>
                <a:lnTo>
                  <a:pt x="1615452" y="771144"/>
                </a:lnTo>
                <a:lnTo>
                  <a:pt x="1615452" y="766572"/>
                </a:lnTo>
                <a:lnTo>
                  <a:pt x="1604784" y="766572"/>
                </a:lnTo>
                <a:lnTo>
                  <a:pt x="1601736" y="765048"/>
                </a:lnTo>
                <a:lnTo>
                  <a:pt x="1600212" y="763524"/>
                </a:lnTo>
                <a:lnTo>
                  <a:pt x="1597164" y="757428"/>
                </a:lnTo>
                <a:lnTo>
                  <a:pt x="1595640" y="755904"/>
                </a:lnTo>
                <a:lnTo>
                  <a:pt x="1595640" y="669036"/>
                </a:lnTo>
                <a:lnTo>
                  <a:pt x="1604784" y="660158"/>
                </a:lnTo>
                <a:lnTo>
                  <a:pt x="1613928" y="653986"/>
                </a:lnTo>
                <a:lnTo>
                  <a:pt x="1623072" y="650392"/>
                </a:lnTo>
                <a:lnTo>
                  <a:pt x="1632216" y="649224"/>
                </a:lnTo>
                <a:lnTo>
                  <a:pt x="1639836" y="649224"/>
                </a:lnTo>
                <a:lnTo>
                  <a:pt x="1653552" y="684276"/>
                </a:lnTo>
                <a:lnTo>
                  <a:pt x="1653552" y="754380"/>
                </a:lnTo>
                <a:lnTo>
                  <a:pt x="1652028" y="758952"/>
                </a:lnTo>
                <a:lnTo>
                  <a:pt x="1650504" y="762000"/>
                </a:lnTo>
                <a:lnTo>
                  <a:pt x="1647456" y="763524"/>
                </a:lnTo>
                <a:lnTo>
                  <a:pt x="1645932" y="765048"/>
                </a:lnTo>
                <a:lnTo>
                  <a:pt x="1641360" y="766572"/>
                </a:lnTo>
                <a:lnTo>
                  <a:pt x="1633740" y="766572"/>
                </a:lnTo>
                <a:lnTo>
                  <a:pt x="1633740" y="771144"/>
                </a:lnTo>
                <a:lnTo>
                  <a:pt x="1697748" y="771144"/>
                </a:lnTo>
                <a:lnTo>
                  <a:pt x="1697748" y="766572"/>
                </a:lnTo>
                <a:close/>
              </a:path>
              <a:path w="1827529" h="1091564">
                <a:moveTo>
                  <a:pt x="1827276" y="685800"/>
                </a:moveTo>
                <a:lnTo>
                  <a:pt x="1812036" y="646176"/>
                </a:lnTo>
                <a:lnTo>
                  <a:pt x="1796796" y="635076"/>
                </a:lnTo>
                <a:lnTo>
                  <a:pt x="1796796" y="667512"/>
                </a:lnTo>
                <a:lnTo>
                  <a:pt x="1796796" y="676656"/>
                </a:lnTo>
                <a:lnTo>
                  <a:pt x="1732788" y="676656"/>
                </a:lnTo>
                <a:lnTo>
                  <a:pt x="1734273" y="668299"/>
                </a:lnTo>
                <a:lnTo>
                  <a:pt x="1758696" y="640080"/>
                </a:lnTo>
                <a:lnTo>
                  <a:pt x="1772412" y="640080"/>
                </a:lnTo>
                <a:lnTo>
                  <a:pt x="1776984" y="641604"/>
                </a:lnTo>
                <a:lnTo>
                  <a:pt x="1781556" y="644652"/>
                </a:lnTo>
                <a:lnTo>
                  <a:pt x="1787652" y="647700"/>
                </a:lnTo>
                <a:lnTo>
                  <a:pt x="1790700" y="652272"/>
                </a:lnTo>
                <a:lnTo>
                  <a:pt x="1795272" y="661416"/>
                </a:lnTo>
                <a:lnTo>
                  <a:pt x="1796796" y="667512"/>
                </a:lnTo>
                <a:lnTo>
                  <a:pt x="1796796" y="635076"/>
                </a:lnTo>
                <a:lnTo>
                  <a:pt x="1795843" y="634555"/>
                </a:lnTo>
                <a:lnTo>
                  <a:pt x="1785683" y="631825"/>
                </a:lnTo>
                <a:lnTo>
                  <a:pt x="1773936" y="630936"/>
                </a:lnTo>
                <a:lnTo>
                  <a:pt x="1761680" y="632104"/>
                </a:lnTo>
                <a:lnTo>
                  <a:pt x="1721739" y="661022"/>
                </a:lnTo>
                <a:lnTo>
                  <a:pt x="1711452" y="704088"/>
                </a:lnTo>
                <a:lnTo>
                  <a:pt x="1712582" y="719264"/>
                </a:lnTo>
                <a:lnTo>
                  <a:pt x="1728216" y="755904"/>
                </a:lnTo>
                <a:lnTo>
                  <a:pt x="1770888" y="774192"/>
                </a:lnTo>
                <a:lnTo>
                  <a:pt x="1781771" y="773074"/>
                </a:lnTo>
                <a:lnTo>
                  <a:pt x="1791652" y="769810"/>
                </a:lnTo>
                <a:lnTo>
                  <a:pt x="1800682" y="764552"/>
                </a:lnTo>
                <a:lnTo>
                  <a:pt x="1808988" y="757428"/>
                </a:lnTo>
                <a:lnTo>
                  <a:pt x="1815566" y="749808"/>
                </a:lnTo>
                <a:lnTo>
                  <a:pt x="1816138" y="749147"/>
                </a:lnTo>
                <a:lnTo>
                  <a:pt x="1821561" y="740283"/>
                </a:lnTo>
                <a:lnTo>
                  <a:pt x="1825282" y="730859"/>
                </a:lnTo>
                <a:lnTo>
                  <a:pt x="1827276" y="720852"/>
                </a:lnTo>
                <a:lnTo>
                  <a:pt x="1824228" y="717804"/>
                </a:lnTo>
                <a:lnTo>
                  <a:pt x="1820545" y="726122"/>
                </a:lnTo>
                <a:lnTo>
                  <a:pt x="1816417" y="732853"/>
                </a:lnTo>
                <a:lnTo>
                  <a:pt x="1783080" y="749808"/>
                </a:lnTo>
                <a:lnTo>
                  <a:pt x="1773110" y="748690"/>
                </a:lnTo>
                <a:lnTo>
                  <a:pt x="1741157" y="723315"/>
                </a:lnTo>
                <a:lnTo>
                  <a:pt x="1732788" y="685800"/>
                </a:lnTo>
                <a:lnTo>
                  <a:pt x="1827276" y="68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75</Words>
  <Application>Microsoft Office PowerPoint</Application>
  <PresentationFormat>Custom</PresentationFormat>
  <Paragraphs>10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COMP303slides_4.pdf</dc:title>
  <dc:creator>adeli</dc:creator>
  <cp:lastModifiedBy>Antonis Deligiannakis</cp:lastModifiedBy>
  <cp:revision>8</cp:revision>
  <dcterms:created xsi:type="dcterms:W3CDTF">2023-03-06T08:30:04Z</dcterms:created>
  <dcterms:modified xsi:type="dcterms:W3CDTF">2025-02-23T16:54:55Z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2021-03-04T00:00:00Z</vt:filetime>
  </property>
  <property fmtid="{D5CDD505-2E9C-101B-9397-08002B2CF9AE}" pid="3" name="LastSaved">
    <vt:filetime>2023-03-06T00:00:00Z</vt:filetime>
  </property>
</Properties>
</file>